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82" d="100"/>
          <a:sy n="82" d="100"/>
        </p:scale>
        <p:origin x="14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A5188-D9B5-4FD8-B7E3-F4508E1D37FF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5C32F-EFA7-40D6-A56B-49E17C4C0CF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5C32F-EFA7-40D6-A56B-49E17C4C0CF1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128878-2AA6-47EA-94EE-CBAD1C5617A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4D20AB-AD3E-4B83-A201-7450E3D64AED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128878-2AA6-47EA-94EE-CBAD1C5617A4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40768" y="1484784"/>
            <a:ext cx="7772400" cy="1470025"/>
          </a:xfrm>
        </p:spPr>
        <p:txBody>
          <a:bodyPr/>
          <a:lstStyle/>
          <a:p>
            <a:r>
              <a:rPr lang="en-US" dirty="0"/>
              <a:t>Drill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648" y="4772744"/>
            <a:ext cx="6400800" cy="1752600"/>
          </a:xfrm>
        </p:spPr>
        <p:txBody>
          <a:bodyPr>
            <a:normAutofit/>
          </a:bodyPr>
          <a:lstStyle/>
          <a:p>
            <a:r>
              <a:rPr lang="en-IN" dirty="0"/>
              <a:t>JATIN</a:t>
            </a:r>
          </a:p>
          <a:p>
            <a:r>
              <a:rPr lang="en-IN" dirty="0"/>
              <a:t>18csu095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Procedural(Top-Down)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...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pPr>
              <a:buNone/>
            </a:pPr>
            <a:r>
              <a:rPr lang="en-IN" dirty="0" err="1"/>
              <a:t>Reportcard</a:t>
            </a:r>
            <a:r>
              <a:rPr lang="en-IN" dirty="0"/>
              <a:t> </a:t>
            </a:r>
            <a:r>
              <a:rPr lang="en-IN" dirty="0" err="1"/>
              <a:t>reportcard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 err="1"/>
              <a:t>addMarks</a:t>
            </a:r>
            <a:r>
              <a:rPr lang="en-IN" dirty="0"/>
              <a:t>(reportcard,1);</a:t>
            </a:r>
          </a:p>
          <a:p>
            <a:pPr>
              <a:buNone/>
            </a:pPr>
            <a:r>
              <a:rPr lang="en-IN" dirty="0" err="1"/>
              <a:t>addGrade</a:t>
            </a:r>
            <a:r>
              <a:rPr lang="en-IN" dirty="0"/>
              <a:t>(reportcard,1);</a:t>
            </a:r>
          </a:p>
          <a:p>
            <a:pPr>
              <a:buNone/>
            </a:pPr>
            <a:r>
              <a:rPr lang="en-IN" dirty="0" err="1"/>
              <a:t>writeReport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result(reportcard,2,false);</a:t>
            </a:r>
          </a:p>
          <a:p>
            <a:pPr>
              <a:buNone/>
            </a:pPr>
            <a:r>
              <a:rPr lang="en-IN" dirty="0" err="1"/>
              <a:t>addsgpa</a:t>
            </a:r>
            <a:r>
              <a:rPr lang="en-IN" dirty="0"/>
              <a:t>(reportcard,1);</a:t>
            </a:r>
          </a:p>
          <a:p>
            <a:pPr>
              <a:buNone/>
            </a:pPr>
            <a:r>
              <a:rPr lang="en-IN" dirty="0" err="1"/>
              <a:t>addcgpa</a:t>
            </a:r>
            <a:r>
              <a:rPr lang="en-IN" dirty="0"/>
              <a:t>(reportcard,1);</a:t>
            </a:r>
          </a:p>
          <a:p>
            <a:pPr>
              <a:buNone/>
            </a:pPr>
            <a:r>
              <a:rPr lang="en-IN" dirty="0"/>
              <a:t>result(reportcard,2,true);</a:t>
            </a:r>
          </a:p>
          <a:p>
            <a:pPr>
              <a:buNone/>
            </a:pPr>
            <a:r>
              <a:rPr lang="en-IN" dirty="0" err="1"/>
              <a:t>stopReport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&lt;&lt;“Report Card is ready\n.”;</a:t>
            </a:r>
          </a:p>
          <a:p>
            <a:pPr>
              <a:buNone/>
            </a:pPr>
            <a:r>
              <a:rPr lang="en-IN" dirty="0"/>
              <a:t>return 0;</a:t>
            </a:r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Object-oriented(Bottom-Up)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/>
              <a:t>...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pPr>
              <a:buNone/>
            </a:pPr>
            <a:r>
              <a:rPr lang="en-IN" dirty="0" err="1"/>
              <a:t>Reportcard</a:t>
            </a:r>
            <a:r>
              <a:rPr lang="en-IN" dirty="0"/>
              <a:t> </a:t>
            </a:r>
            <a:r>
              <a:rPr lang="en-IN" dirty="0" err="1"/>
              <a:t>reportcard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Report </a:t>
            </a:r>
            <a:r>
              <a:rPr lang="en-IN" dirty="0" err="1"/>
              <a:t>report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Marks </a:t>
            </a:r>
            <a:r>
              <a:rPr lang="en-IN" dirty="0" err="1"/>
              <a:t>marks</a:t>
            </a:r>
            <a:r>
              <a:rPr lang="en-IN" dirty="0"/>
              <a:t>(1);</a:t>
            </a:r>
          </a:p>
          <a:p>
            <a:pPr>
              <a:buNone/>
            </a:pPr>
            <a:r>
              <a:rPr lang="en-IN" dirty="0"/>
              <a:t>Grade </a:t>
            </a:r>
            <a:r>
              <a:rPr lang="en-IN" dirty="0" err="1"/>
              <a:t>grade</a:t>
            </a:r>
            <a:r>
              <a:rPr lang="en-IN" dirty="0"/>
              <a:t>(1);</a:t>
            </a:r>
          </a:p>
          <a:p>
            <a:pPr>
              <a:buNone/>
            </a:pPr>
            <a:r>
              <a:rPr lang="en-IN" dirty="0" err="1"/>
              <a:t>Sgpa</a:t>
            </a:r>
            <a:r>
              <a:rPr lang="en-IN" dirty="0"/>
              <a:t> </a:t>
            </a:r>
            <a:r>
              <a:rPr lang="en-IN" dirty="0" err="1"/>
              <a:t>sgpa</a:t>
            </a:r>
            <a:r>
              <a:rPr lang="en-IN" dirty="0"/>
              <a:t>(1);</a:t>
            </a:r>
          </a:p>
          <a:p>
            <a:pPr>
              <a:buNone/>
            </a:pPr>
            <a:r>
              <a:rPr lang="en-IN" dirty="0" err="1"/>
              <a:t>Cgpa</a:t>
            </a:r>
            <a:r>
              <a:rPr lang="en-IN" dirty="0"/>
              <a:t> </a:t>
            </a:r>
            <a:r>
              <a:rPr lang="en-IN" dirty="0" err="1"/>
              <a:t>cgpa</a:t>
            </a:r>
            <a:r>
              <a:rPr lang="en-IN" dirty="0"/>
              <a:t>(1);</a:t>
            </a:r>
          </a:p>
          <a:p>
            <a:pPr>
              <a:buNone/>
            </a:pPr>
            <a:r>
              <a:rPr lang="en-IN" dirty="0" err="1"/>
              <a:t>report.write</a:t>
            </a:r>
            <a:r>
              <a:rPr lang="en-IN" dirty="0"/>
              <a:t>(</a:t>
            </a:r>
            <a:r>
              <a:rPr lang="en-IN" dirty="0" err="1"/>
              <a:t>reportcard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err="1"/>
              <a:t>reportcard.add</a:t>
            </a:r>
            <a:r>
              <a:rPr lang="en-IN" dirty="0"/>
              <a:t>(marks);</a:t>
            </a:r>
          </a:p>
          <a:p>
            <a:pPr>
              <a:buNone/>
            </a:pPr>
            <a:r>
              <a:rPr lang="en-IN" dirty="0" err="1"/>
              <a:t>reportcard.add</a:t>
            </a:r>
            <a:r>
              <a:rPr lang="en-IN" dirty="0"/>
              <a:t>(grade);</a:t>
            </a:r>
          </a:p>
          <a:p>
            <a:pPr>
              <a:buNone/>
            </a:pPr>
            <a:r>
              <a:rPr lang="en-IN" dirty="0" err="1"/>
              <a:t>report.result</a:t>
            </a:r>
            <a:r>
              <a:rPr lang="en-IN" dirty="0"/>
              <a:t>(2,false);</a:t>
            </a:r>
          </a:p>
          <a:p>
            <a:pPr>
              <a:buNone/>
            </a:pPr>
            <a:r>
              <a:rPr lang="en-IN" dirty="0" err="1"/>
              <a:t>reportcard.add</a:t>
            </a:r>
            <a:r>
              <a:rPr lang="en-IN" dirty="0"/>
              <a:t>(</a:t>
            </a:r>
            <a:r>
              <a:rPr lang="en-IN" dirty="0" err="1"/>
              <a:t>sgpa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err="1"/>
              <a:t>reportcard.add</a:t>
            </a:r>
            <a:r>
              <a:rPr lang="en-IN" dirty="0"/>
              <a:t>(</a:t>
            </a:r>
            <a:r>
              <a:rPr lang="en-IN" dirty="0" err="1"/>
              <a:t>cgpa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err="1"/>
              <a:t>report.result</a:t>
            </a:r>
            <a:r>
              <a:rPr lang="en-IN" dirty="0"/>
              <a:t>(2,true);</a:t>
            </a:r>
          </a:p>
          <a:p>
            <a:pPr>
              <a:buNone/>
            </a:pPr>
            <a:r>
              <a:rPr lang="en-IN" dirty="0" err="1"/>
              <a:t>report.stop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&lt;&lt;“Report Card is ready.\n”;</a:t>
            </a:r>
          </a:p>
          <a:p>
            <a:pPr>
              <a:buNone/>
            </a:pPr>
            <a:r>
              <a:rPr lang="en-IN" dirty="0"/>
              <a:t>return 0;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872" y="3429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dirty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</TotalTime>
  <Words>177</Words>
  <Application>Microsoft Office PowerPoint</Application>
  <PresentationFormat>On-screen Show (4:3)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Constantia</vt:lpstr>
      <vt:lpstr>Wingdings 2</vt:lpstr>
      <vt:lpstr>Flow</vt:lpstr>
      <vt:lpstr>Drill 2</vt:lpstr>
      <vt:lpstr>Procedural(Top-Down)</vt:lpstr>
      <vt:lpstr>Object-oriented(Bottom-Up)</vt:lpstr>
      <vt:lpstr>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 2</dc:title>
  <dc:creator>paras_czzmheb</dc:creator>
  <cp:lastModifiedBy>jatin thakran</cp:lastModifiedBy>
  <cp:revision>17</cp:revision>
  <dcterms:created xsi:type="dcterms:W3CDTF">2019-01-10T13:21:33Z</dcterms:created>
  <dcterms:modified xsi:type="dcterms:W3CDTF">2019-01-24T17:30:26Z</dcterms:modified>
</cp:coreProperties>
</file>