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58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9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2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1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5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8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64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83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25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8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6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7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6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2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FA5877-B8E1-43A1-BCBC-1680C13B2F0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7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python.libhunt.com/selenium-alternatives" TargetMode="External"/><Relationship Id="rId7" Type="http://schemas.openxmlformats.org/officeDocument/2006/relationships/hyperlink" Target="https://www.freepngimg.com/png/69405-network-service-icons-media-youtube-linkedin-comput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versity.org/wiki/Python_Concept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flickr.com/photos/141573413@N04/420994996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autiful-soup-4.readthedocs.io/en/latest/" TargetMode="External"/><Relationship Id="rId2" Type="http://schemas.openxmlformats.org/officeDocument/2006/relationships/hyperlink" Target="https://pypi.org/project/beautifulsoup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07B7-E6B9-240A-DDF7-89808DA6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352" y="1215887"/>
            <a:ext cx="8915399" cy="1126283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LINKEDIN JOB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66F06-CD90-F503-D62A-7F8F9AC2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352" y="3962400"/>
            <a:ext cx="8915399" cy="2749645"/>
          </a:xfrm>
        </p:spPr>
        <p:txBody>
          <a:bodyPr>
            <a:normAutofit/>
          </a:bodyPr>
          <a:lstStyle/>
          <a:p>
            <a:r>
              <a:rPr lang="en-IN" sz="3200" u="sng" dirty="0"/>
              <a:t>PROJECT BY</a:t>
            </a:r>
            <a:r>
              <a:rPr lang="en-IN" sz="3200" u="sng" dirty="0" smtClean="0"/>
              <a:t>:</a:t>
            </a:r>
          </a:p>
          <a:p>
            <a:endParaRPr lang="en-IN" sz="3200" u="sng" dirty="0" smtClean="0"/>
          </a:p>
          <a:p>
            <a:r>
              <a:rPr lang="en-IN" sz="3200" u="sng" dirty="0" err="1" smtClean="0"/>
              <a:t>Jatin</a:t>
            </a:r>
            <a:r>
              <a:rPr lang="en-IN" sz="3200" u="sng" dirty="0" smtClean="0"/>
              <a:t> Kumar Singh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305649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F387B-58DB-31BD-4BF9-8764E4375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0" t="23646" r="25439" b="12611"/>
          <a:stretch/>
        </p:blipFill>
        <p:spPr>
          <a:xfrm>
            <a:off x="1709531" y="914400"/>
            <a:ext cx="8859857" cy="53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0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40295-794A-7871-A85A-2543ABE7E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8" t="24914" r="11062" b="16119"/>
          <a:stretch/>
        </p:blipFill>
        <p:spPr>
          <a:xfrm>
            <a:off x="1165412" y="1272209"/>
            <a:ext cx="10479741" cy="4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4344-48B9-B43E-4836-3F0EF26B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3" y="624110"/>
            <a:ext cx="9781829" cy="1280890"/>
          </a:xfrm>
        </p:spPr>
        <p:txBody>
          <a:bodyPr/>
          <a:lstStyle/>
          <a:p>
            <a:r>
              <a:rPr lang="en-IN" b="1" dirty="0"/>
              <a:t>FINALLY MAKING A TABLE FROM LISTS USING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EC8F1-5FA4-E110-4BBD-521C9E73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4" t="42122" r="19516" b="25978"/>
          <a:stretch/>
        </p:blipFill>
        <p:spPr>
          <a:xfrm>
            <a:off x="1436913" y="2081880"/>
            <a:ext cx="9768969" cy="27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2EB-EAF6-E14D-AFB8-798CD28A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2 – USING MS SQL FOR TABLE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661B6-37E0-724E-61DE-4F4987638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2" t="20854" b="13283"/>
          <a:stretch/>
        </p:blipFill>
        <p:spPr>
          <a:xfrm>
            <a:off x="1805217" y="2272937"/>
            <a:ext cx="8581565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9D6B3-E657-629D-65F5-C16FABD5B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3" t="19438" r="30548" b="14208"/>
          <a:stretch/>
        </p:blipFill>
        <p:spPr>
          <a:xfrm>
            <a:off x="1802296" y="914400"/>
            <a:ext cx="6705600" cy="50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ED992-017A-F2A0-838B-4C996DF77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1" t="19613" r="18347" b="48691"/>
          <a:stretch/>
        </p:blipFill>
        <p:spPr>
          <a:xfrm>
            <a:off x="1166191" y="2017059"/>
            <a:ext cx="9779715" cy="28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614D56-CCA0-15CA-85E1-D23F2271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2" t="22973" r="16704" b="13818"/>
          <a:stretch/>
        </p:blipFill>
        <p:spPr>
          <a:xfrm>
            <a:off x="1040544" y="469259"/>
            <a:ext cx="10110912" cy="56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0A9A8-E29B-AA0B-A22F-8BC757D5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19418" b="16201"/>
          <a:stretch/>
        </p:blipFill>
        <p:spPr>
          <a:xfrm>
            <a:off x="1239078" y="1689464"/>
            <a:ext cx="9713843" cy="4415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7612DB-8DF0-6BB5-D988-F8028CD035BB}"/>
              </a:ext>
            </a:extLst>
          </p:cNvPr>
          <p:cNvSpPr txBox="1"/>
          <p:nvPr/>
        </p:nvSpPr>
        <p:spPr>
          <a:xfrm>
            <a:off x="1709530" y="675861"/>
            <a:ext cx="773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CREATING MASTER TABLE FOR TABLEAU</a:t>
            </a:r>
          </a:p>
        </p:txBody>
      </p:sp>
    </p:spTree>
    <p:extLst>
      <p:ext uri="{BB962C8B-B14F-4D97-AF65-F5344CB8AC3E}">
        <p14:creationId xmlns:p14="http://schemas.microsoft.com/office/powerpoint/2010/main" val="402166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83D9F-BC57-29EB-C8CE-340C1EF9C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0" y="342124"/>
            <a:ext cx="11900340" cy="61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948-42FB-679C-D3E2-E51837E1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73BB-44E4-A66D-5837-FE40B975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038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3600" dirty="0"/>
              <a:t>Scrape data from professional networking platform </a:t>
            </a:r>
            <a:r>
              <a:rPr lang="en-US" sz="3600" dirty="0" err="1">
                <a:solidFill>
                  <a:srgbClr val="EB5757"/>
                </a:solidFill>
                <a:effectLst/>
                <a:latin typeface="SFMono-Regular"/>
              </a:rPr>
              <a:t>Linkedin</a:t>
            </a:r>
            <a:r>
              <a:rPr lang="en-US" sz="3600" dirty="0"/>
              <a:t> using python library called </a:t>
            </a:r>
            <a:r>
              <a:rPr lang="en-US" sz="3600" dirty="0" err="1"/>
              <a:t>Beautifulsoup</a:t>
            </a:r>
            <a:r>
              <a:rPr lang="en-US" sz="3600" dirty="0"/>
              <a:t> (or similar) and collate information in the given format and make tables using the data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393BC-CDE9-7786-B786-BE027919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45225" y="5135614"/>
            <a:ext cx="12954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CDE98-B50E-E89B-AE69-0C003C85CB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0121859" y="554783"/>
            <a:ext cx="1295400" cy="1419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9E66D-35B7-DD7C-DA32-69922CE1A2D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6730346" y="5137051"/>
            <a:ext cx="1295400" cy="129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C8A66-4BBB-6E20-2974-E2411B3E1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10290404" y="4279268"/>
            <a:ext cx="1280889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1D9-9BC3-22AE-8E0C-765F519B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3" y="624110"/>
            <a:ext cx="9848090" cy="1280890"/>
          </a:xfrm>
        </p:spPr>
        <p:txBody>
          <a:bodyPr/>
          <a:lstStyle/>
          <a:p>
            <a:r>
              <a:rPr lang="en-IN" b="1" u="sng" dirty="0"/>
              <a:t>STEP 1 – WEB SCRAPPING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9C1A-5D7A-37D6-234A-C82B7088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3" y="2063553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u="sng" dirty="0"/>
              <a:t>LIBRARIES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1. 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2. BEAUTIFULSOUP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3. SELENIUM</a:t>
            </a:r>
          </a:p>
          <a:p>
            <a:endParaRPr lang="en-IN" sz="2800" dirty="0"/>
          </a:p>
          <a:p>
            <a:r>
              <a:rPr lang="en-IN" sz="2800" b="1" u="sng" dirty="0"/>
              <a:t>REFERENCES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1. </a:t>
            </a:r>
            <a:r>
              <a:rPr lang="en-IN" sz="2800" dirty="0">
                <a:effectLst/>
                <a:hlinkClick r:id="rId2"/>
              </a:rPr>
              <a:t>https://pypi.org/project/beautifulsoup4/</a:t>
            </a:r>
            <a:endParaRPr lang="en-IN" sz="280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2. </a:t>
            </a:r>
            <a:r>
              <a:rPr lang="en-IN" sz="2800" dirty="0">
                <a:effectLst/>
                <a:hlinkClick r:id="rId3"/>
              </a:rPr>
              <a:t>https://beautiful-soup-4.readthedocs.io/en/latest/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733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10F39-E5DA-73FC-CF23-EE64AD5F1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2" t="26609" r="48805" b="42992"/>
          <a:stretch/>
        </p:blipFill>
        <p:spPr>
          <a:xfrm>
            <a:off x="1119134" y="1452838"/>
            <a:ext cx="9953731" cy="39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448CE-176D-58A9-0A8B-AD3DD9AC2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4" t="24641" r="29892" b="25398"/>
          <a:stretch/>
        </p:blipFill>
        <p:spPr>
          <a:xfrm>
            <a:off x="576927" y="1378226"/>
            <a:ext cx="11038146" cy="49033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C36F49-DC7C-1199-52ED-3D64400F42EF}"/>
              </a:ext>
            </a:extLst>
          </p:cNvPr>
          <p:cNvSpPr/>
          <p:nvPr/>
        </p:nvSpPr>
        <p:spPr>
          <a:xfrm>
            <a:off x="4081670" y="3829878"/>
            <a:ext cx="2584173" cy="1722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BE0C7-4E0E-B04B-1AD3-49C5BDB5B05C}"/>
              </a:ext>
            </a:extLst>
          </p:cNvPr>
          <p:cNvSpPr/>
          <p:nvPr/>
        </p:nvSpPr>
        <p:spPr>
          <a:xfrm>
            <a:off x="4234069" y="4061792"/>
            <a:ext cx="2584173" cy="1722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0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8FDF3-23A1-463C-5901-36544FEA5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8" t="33615" r="60435" b="34292"/>
          <a:stretch/>
        </p:blipFill>
        <p:spPr>
          <a:xfrm>
            <a:off x="1986232" y="636103"/>
            <a:ext cx="8219536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62BE8-B418-6C86-3762-B172A367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4" t="23755" r="23244" b="12370"/>
          <a:stretch/>
        </p:blipFill>
        <p:spPr>
          <a:xfrm>
            <a:off x="1789043" y="771939"/>
            <a:ext cx="9692660" cy="5314121"/>
          </a:xfrm>
        </p:spPr>
      </p:pic>
    </p:spTree>
    <p:extLst>
      <p:ext uri="{BB962C8B-B14F-4D97-AF65-F5344CB8AC3E}">
        <p14:creationId xmlns:p14="http://schemas.microsoft.com/office/powerpoint/2010/main" val="367040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803F-D448-37CC-ED19-E46C6DD8A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4" t="24142" r="9892" b="27766"/>
          <a:stretch/>
        </p:blipFill>
        <p:spPr>
          <a:xfrm>
            <a:off x="455799" y="1408713"/>
            <a:ext cx="10927820" cy="40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6E6BF-05A1-1530-CE4F-1503CA167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22402" r="19239" b="11865"/>
          <a:stretch/>
        </p:blipFill>
        <p:spPr>
          <a:xfrm>
            <a:off x="1139685" y="927652"/>
            <a:ext cx="10108329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96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Century Gothic</vt:lpstr>
      <vt:lpstr>SFMono-Regular</vt:lpstr>
      <vt:lpstr>Wingdings</vt:lpstr>
      <vt:lpstr>Wingdings 3</vt:lpstr>
      <vt:lpstr>Ion</vt:lpstr>
      <vt:lpstr>LINKEDIN JOB ANALYSIS</vt:lpstr>
      <vt:lpstr>TASK:</vt:lpstr>
      <vt:lpstr>STEP 1 – WEB SCRAPPING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FINALLY MAKING A TABLE FROM LISTS USING PANDAS</vt:lpstr>
      <vt:lpstr>STEP 2 – USING MS SQL FOR TABLE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JOB ANALYSIS</dc:title>
  <dc:creator>nikitaparekh00@gmail.com</dc:creator>
  <cp:lastModifiedBy>Administrator</cp:lastModifiedBy>
  <cp:revision>4</cp:revision>
  <dcterms:created xsi:type="dcterms:W3CDTF">2022-09-12T11:08:09Z</dcterms:created>
  <dcterms:modified xsi:type="dcterms:W3CDTF">2022-12-05T09:04:50Z</dcterms:modified>
</cp:coreProperties>
</file>