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E4BB-339D-4E8C-96A0-E479612AA80C}" type="datetimeFigureOut">
              <a:rPr lang="en-US" smtClean="0"/>
              <a:pPr/>
              <a:t>4/11/2020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FCF-284E-4819-B569-6C7AE54859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E4BB-339D-4E8C-96A0-E479612AA80C}" type="datetimeFigureOut">
              <a:rPr lang="en-US" smtClean="0"/>
              <a:pPr/>
              <a:t>4/11/2020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FCF-284E-4819-B569-6C7AE54859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E4BB-339D-4E8C-96A0-E479612AA80C}" type="datetimeFigureOut">
              <a:rPr lang="en-US" smtClean="0"/>
              <a:pPr/>
              <a:t>4/11/2020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FCF-284E-4819-B569-6C7AE54859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E4BB-339D-4E8C-96A0-E479612AA80C}" type="datetimeFigureOut">
              <a:rPr lang="en-US" smtClean="0"/>
              <a:pPr/>
              <a:t>4/11/2020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FCF-284E-4819-B569-6C7AE54859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E4BB-339D-4E8C-96A0-E479612AA80C}" type="datetimeFigureOut">
              <a:rPr lang="en-US" smtClean="0"/>
              <a:pPr/>
              <a:t>4/11/2020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FCF-284E-4819-B569-6C7AE54859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E4BB-339D-4E8C-96A0-E479612AA80C}" type="datetimeFigureOut">
              <a:rPr lang="en-US" smtClean="0"/>
              <a:pPr/>
              <a:t>4/11/2020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FCF-284E-4819-B569-6C7AE54859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E4BB-339D-4E8C-96A0-E479612AA80C}" type="datetimeFigureOut">
              <a:rPr lang="en-US" smtClean="0"/>
              <a:pPr/>
              <a:t>4/11/2020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FCF-284E-4819-B569-6C7AE54859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E4BB-339D-4E8C-96A0-E479612AA80C}" type="datetimeFigureOut">
              <a:rPr lang="en-US" smtClean="0"/>
              <a:pPr/>
              <a:t>4/11/2020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FCF-284E-4819-B569-6C7AE54859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E4BB-339D-4E8C-96A0-E479612AA80C}" type="datetimeFigureOut">
              <a:rPr lang="en-US" smtClean="0"/>
              <a:pPr/>
              <a:t>4/11/2020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FCF-284E-4819-B569-6C7AE54859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E4BB-339D-4E8C-96A0-E479612AA80C}" type="datetimeFigureOut">
              <a:rPr lang="en-US" smtClean="0"/>
              <a:pPr/>
              <a:t>4/11/2020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FCF-284E-4819-B569-6C7AE54859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E4BB-339D-4E8C-96A0-E479612AA80C}" type="datetimeFigureOut">
              <a:rPr lang="en-US" smtClean="0"/>
              <a:pPr/>
              <a:t>4/11/2020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5FCF-284E-4819-B569-6C7AE548593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E4BB-339D-4E8C-96A0-E479612AA80C}" type="datetimeFigureOut">
              <a:rPr lang="en-US" smtClean="0"/>
              <a:pPr/>
              <a:t>4/11/2020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55FCF-284E-4819-B569-6C7AE548593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4415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 Java</a:t>
            </a:r>
            <a:br>
              <a:rPr lang="en-US" dirty="0" smtClean="0"/>
            </a:br>
            <a:r>
              <a:rPr lang="en-US" dirty="0" smtClean="0"/>
              <a:t>MCA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Topic:-</a:t>
            </a:r>
            <a:r>
              <a:rPr lang="en-US" dirty="0" err="1" smtClean="0"/>
              <a:t>Sturts,CGI,RMI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0042"/>
            <a:ext cx="8329642" cy="6072230"/>
          </a:xfrm>
        </p:spPr>
        <p:txBody>
          <a:bodyPr>
            <a:normAutofit fontScale="92500"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input to a CGI program is passed into it through environment variables. This will demonstrate how to send these environment variables to a Java CGI program. The rest of the input (if any) is passed into a CGI program as standard input that can be read directly by your program.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processing can be as simple as appending information to a file or as complex as requesting data from a database.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Since a CGI program can return a myriad of document types, a CGI program must place a short header (ASCII text) on its output so that the client will know how to interpret the information it generates. Most commonly, CGI programs generate HTML. Below, you will find a library of functions including one that generates the appropriate header for HTML. Following the header, a CGI program simply generates the body of the output in its native form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GI Architecture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8358246" cy="497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Java CGI library</a:t>
            </a:r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A Java CGI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library</a:t>
            </a:r>
          </a:p>
          <a:p>
            <a:pPr algn="just">
              <a:buNone/>
            </a:pPr>
            <a:endParaRPr lang="en-IN" sz="2400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ease the tedious task of processing the CGI inputs, I have written a Java class (really a library of functions) that you can utilize to cut down on some of the dirty work. This library attempts to duplicate the functionality in the very popular Perl cgi-lib.pl library. I have documented the code below using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javadoc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-style comments so that you can generate HTML documentation directly from the code. (Use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javadoc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cgi_lib.java to generate cgi_lib.html.)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CGI program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72164"/>
          </a:xfrm>
        </p:spPr>
        <p:txBody>
          <a:bodyPr>
            <a:normAutofit fontScale="32500" lnSpcReduction="20000"/>
          </a:bodyPr>
          <a:lstStyle/>
          <a:p>
            <a:pPr algn="just"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Here's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an example that shows how the cgi_lib.java library can be used to write a CGI program. We'll write a simple program that processes my "Hello There" form. This simple form will prompt the user for a name and email address. Here is the form (hello.html) that we want to process:</a:t>
            </a:r>
            <a:endParaRPr lang="en-IN" sz="6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6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html&gt;</a:t>
            </a:r>
            <a:endParaRPr lang="en-IN" sz="5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&lt;head&gt;</a:t>
            </a:r>
            <a:endParaRPr lang="en-IN" sz="5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&lt;title&gt;HELLO AND WELCOME&lt;/title&gt;</a:t>
            </a:r>
            <a:endParaRPr lang="en-IN" sz="5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&lt;/head&gt;</a:t>
            </a:r>
            <a:endParaRPr lang="en-IN" sz="5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&lt;body&gt;</a:t>
            </a:r>
            <a:endParaRPr lang="en-IN" sz="5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&lt;form method=”post”  action=”/</a:t>
            </a:r>
            <a:r>
              <a:rPr lang="en-US" sz="5500" dirty="0" err="1">
                <a:latin typeface="Times New Roman" pitchFamily="18" charset="0"/>
                <a:cs typeface="Times New Roman" pitchFamily="18" charset="0"/>
              </a:rPr>
              <a:t>cgi</a:t>
            </a: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-bin/hello.cgi”&gt;</a:t>
            </a:r>
            <a:endParaRPr lang="en-IN" sz="5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What is your name?</a:t>
            </a:r>
            <a:endParaRPr lang="en-IN" sz="5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&lt;input type=”text” name=”name” value=” ”&gt;</a:t>
            </a:r>
            <a:endParaRPr lang="en-IN" sz="5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What is your email Address?</a:t>
            </a:r>
            <a:endParaRPr lang="en-IN" sz="5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&lt;input type=”text” name=”email” value=” ” size=40&gt;</a:t>
            </a:r>
            <a:endParaRPr lang="en-IN" sz="5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&lt;input type=”submit”  value=”Submit ”&gt;</a:t>
            </a:r>
            <a:endParaRPr lang="en-IN" sz="5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&lt;/form&gt;</a:t>
            </a:r>
            <a:endParaRPr lang="en-IN" sz="5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&lt;/body&gt;</a:t>
            </a:r>
            <a:endParaRPr lang="en-IN" sz="5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IN" sz="55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program to process the "Hello There" form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First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we need to let the client know that our program will be generating HTML. The Header() method in cgi_lib.java creates the string we need, so we'll start by calling that method and sending the string to standard out using the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system call.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java.io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main(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Here is a minimalistic CGI program that uses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cgi_lib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the required CGI header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cgi_lib.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Header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//  Parse the form data into a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Hashtable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Hashtable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form_data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cgi_lib.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ReadParse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// Create the Top of the returned HTML page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name = 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)form_data.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");   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.println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cgi_lib.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HtmlTop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("Hello There " + name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"!"));</a:t>
            </a:r>
          </a:p>
          <a:p>
            <a:pPr algn="just"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("&amp;lth1 align=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center&amp;gtHello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There " + name +                         "!&lt;/h1&gt;");   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("Here are the name/value pairs from the form:");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//  Print the name/value pairs sent from the browser.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cgi_lib.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form_data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));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//  Print the Environment variables sent in from the Unix script.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("Here are the CGI environment variables/value pairs"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passed in from the UNIX script:");   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cgi_lib.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());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// Create the Bottom of the returned HTML page to close it cleanly.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cgi_lib.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HtmlBot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are using the get method on the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Hashtable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object to extract the form values into strings that we can use in our program.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RMI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 stands for 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Remote Method Invocation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. It is a mechanism that allows an object residing in one system (JVM) to access/invoke an object running on another JVM. 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 is used to build distributed applications; it provides remote communication between 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 programs. It is provided in the package 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java.rmi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IN" sz="2400" dirty="0" smtClean="0"/>
              <a:t>	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It is an API which allows an object to invoke a method on an object that exists in another address space, which could be on the same machine or on a remote machine. Through RMI, object running in a JVM present on a computer (Client side) can invoke methods on an object present in another JVM (Server side). RMI creates a public remote server object that enables client and server side communications through simple method calls on the server object</a:t>
            </a:r>
            <a:r>
              <a:rPr lang="en-IN" sz="2400" dirty="0" smtClean="0"/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Architecture of an RMI Application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07249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401080" cy="400052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In an RMI application, we write two programs, a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server program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(resides on the server) and a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client program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(resides on the client).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Inside the server program, a remote object is created and reference of that object is made available for the client (using the registry).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The client program requests the remote objects on the server and tries to invoke its methods.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642918"/>
            <a:ext cx="78581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Architecture Explained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07157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Struts Framework</a:t>
            </a:r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14353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Struts Framework is a standard for developing well-architected Web applications. It has the following features: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Open source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Based on the Model-View-Controller (MVC) design paradigm, distinctly separating all three levels: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Model: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application state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View: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presentation of data (JSP, HTML)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Controller: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routing of the application flow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Implements the JSP Model 2 Architecture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Stores application routing information and request mapping in a single core file,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struts-config.xml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 of the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Transport Layer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− This layer connects the client and the server. It manages the existing connection and also sets up new connections.</a:t>
            </a:r>
          </a:p>
          <a:p>
            <a:pPr algn="just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Stub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− A stub is a representation (proxy) of the remote object at client. It resides in the client system; it acts as a gateway for the client program.</a:t>
            </a:r>
          </a:p>
          <a:p>
            <a:pPr algn="just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Skeleton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− This is the object which resides on the server side.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stub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communicates with this skeleton to pass request to the remote object.</a:t>
            </a:r>
          </a:p>
          <a:p>
            <a:pPr algn="just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RRL(Remote Reference Layer)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− It is the layer which manages the references made by the client to the remote object.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Working of an RMI Application</a:t>
            </a:r>
            <a:br>
              <a:rPr lang="en-IN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IN" sz="260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following points summarize how an RMI application works −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When the client makes a call to the remote object, it is received by the stub which eventually passes this request to the RRL.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When the client-side RRL receives the request, it invokes a method called 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invoke()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 of the object </a:t>
            </a:r>
            <a:r>
              <a:rPr lang="en-IN" sz="2600" b="1" dirty="0" err="1" smtClean="0">
                <a:latin typeface="Times New Roman" pitchFamily="18" charset="0"/>
                <a:cs typeface="Times New Roman" pitchFamily="18" charset="0"/>
              </a:rPr>
              <a:t>remoteRef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. It passes the request to the RRL on the server side.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 RRL on the server side passes the request to the Skeleton (proxy on the server) which finally invokes the required object on the server.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 result is passed all the way back to the client.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Marshalling and Unmarshalling</a:t>
            </a:r>
            <a:br>
              <a:rPr lang="en-IN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58204" cy="4554551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Whenever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client invokes a method that accepts parameters on a remote object, the parameters are bundled into a message before being sent over the network. These parameters may be of primitive type or objects. In case of primitive type, the parameters are put together and a header is attached to it. In case the parameters are objects, then they are serialized. This process is known as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marshalling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At the server side, the packed parameters are unbundled and then the required method is invoked. This process is known as 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unmarshalling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RMI Registry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RMI registry is a namespace on which all server objects are placed. Each time the server creates an object, it registers this object with the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RMIregistry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(using 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bind()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IN" sz="2600" b="1" dirty="0" err="1" smtClean="0">
                <a:latin typeface="Times New Roman" pitchFamily="18" charset="0"/>
                <a:cs typeface="Times New Roman" pitchFamily="18" charset="0"/>
              </a:rPr>
              <a:t>reBind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 methods). These are registered using a unique name known as 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bind name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To invoke a remote object, the client needs a reference of that object. At that time, the client fetches the object from the registry using its bind name (using 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lookup()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 method).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RMI Registry Process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rm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801019"/>
            <a:ext cx="8358246" cy="4124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Goals of RMI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Following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are the goals of RMI −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minimize the complexity of the application.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preserve type safety.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Distributed garbage collection.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Minimize the difference between working with local and remote objects.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600" i="1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6600" i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Thanks…………</a:t>
            </a:r>
            <a:endParaRPr lang="en-IN" sz="6600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Struts Framework, itself, only fills in the View and Controller layers. The Model layer is left to the developer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http://exadel.com/tutorial/struts/5.2/guess/images/strutsdiagram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358246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it works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All incoming requests are intercepted by the Struts servlet controller. The Struts Configuration file struts-config.xml is used by the controller to determine the routing of the flow. This flows consists of an alternation between two transitions: </a:t>
            </a:r>
            <a:endParaRPr lang="en-IN" sz="3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From View to Action</a:t>
            </a:r>
            <a:endParaRPr lang="en-IN" sz="3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A user clicks on a link or submits a form on an HTML or JSP page. The controller receives the request, looks up the mapping for this request, and forwards it to an action. The action in turn calls a Model layer (Business layer) service or function.</a:t>
            </a:r>
            <a:endParaRPr lang="en-IN" sz="3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From Action to View</a:t>
            </a:r>
            <a:endParaRPr lang="en-IN" sz="3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After the call to an underlying function or service returns to the action class, the action forwards to a resource in the View layer and a page is displayed in a web browser.</a:t>
            </a:r>
            <a:endParaRPr lang="en-IN" sz="3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Struts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Controller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struts-config.xml File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Action Classes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View Resources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ActionForms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Components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 Explanation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The Controller</a:t>
            </a:r>
            <a:endParaRPr lang="en-IN" sz="2400" b="1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receives all incoming requests. Its primary function is the mapping of a request URI to an action class selecting the proper application module. It's provided by the framework.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The struts-config.xml File</a:t>
            </a:r>
            <a:endParaRPr lang="en-IN" sz="2400" b="1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file contains all of the routing and configuration information for the Struts application. This XML file needs to be in the WEB-INF directory of the application.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Action Classes</a:t>
            </a:r>
            <a:endParaRPr lang="en-IN" sz="2400" b="1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It's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developer's responsibility to create these classes. They act as bridges between user-invoked URIs and business services. Actions process a request and return 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ActionForward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object that identifies the next component to invoke. They're part of the Controller layer, not the Model layer.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86478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Resources</a:t>
            </a:r>
            <a:endParaRPr lang="en-IN" sz="2400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View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resources consist of Java Server Pages, HTML pages, JavaScript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files, Resource bundles, JavaBeans, and Struts JSP tags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ActionForms</a:t>
            </a:r>
            <a:endParaRPr lang="en-IN" sz="2400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greatly simplify user form validation by capturing user data from the HTTP request. They act as a "firewall" between forms (Web pages) and the application (actions). These components allow the validation of user input before proceeding to an Action. If the input is invalid, a page with an error can be displayed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71504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Model Components</a:t>
            </a:r>
            <a:endParaRPr lang="en-IN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The Struts Framework has no built-in support for the Model layer. Struts supports any model components:	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JavaBeans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EJB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CORBA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JDO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other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CGI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/>
          </a:bodyPr>
          <a:lstStyle/>
          <a:p>
            <a:pPr marL="324000" algn="just">
              <a:spcBef>
                <a:spcPts val="6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Common Gateway Interface (CGI) is a standard for writing programs that can interact through a Web server with a client running a Web browser. These programs allow a Web developer to deliver dynamic information (usually in the form of HTML) via the browser. A CGI program can be written in any language, including Java, that can be executed by your Web server. CGI programs are commonly used to add search engines, guest-book applications, database-query engines, interactive-user forums, and other interactive applications to Web sites.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24000" algn="just">
              <a:spcBef>
                <a:spcPts val="600"/>
              </a:spcBef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In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very basic terms, a CGI program must interpret the information sent to it, process the information in some way, and generate a response that will be sent back to the client.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663</Words>
  <Application>Microsoft Office PowerPoint</Application>
  <PresentationFormat>On-screen Show (4:3)</PresentationFormat>
  <Paragraphs>132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Advance Java MCA 4th sem Topic:-Sturts,CGI,RMI </vt:lpstr>
      <vt:lpstr>Struts Framework </vt:lpstr>
      <vt:lpstr>The Struts Framework, itself, only fills in the View and Controller layers. The Model layer is left to the developer</vt:lpstr>
      <vt:lpstr>How it works</vt:lpstr>
      <vt:lpstr> Struts Components </vt:lpstr>
      <vt:lpstr>Component Explanation</vt:lpstr>
      <vt:lpstr>Slide 7</vt:lpstr>
      <vt:lpstr>Slide 8</vt:lpstr>
      <vt:lpstr> CGI PROGRAMMING </vt:lpstr>
      <vt:lpstr>Slide 10</vt:lpstr>
      <vt:lpstr>Slide 11</vt:lpstr>
      <vt:lpstr> A Java CGI library </vt:lpstr>
      <vt:lpstr> Java CGI program </vt:lpstr>
      <vt:lpstr>A Java program to process the "Hello There" form</vt:lpstr>
      <vt:lpstr>Slide 15</vt:lpstr>
      <vt:lpstr>Slide 16</vt:lpstr>
      <vt:lpstr>RMI</vt:lpstr>
      <vt:lpstr> Architecture of an RMI Application </vt:lpstr>
      <vt:lpstr>Slide 19</vt:lpstr>
      <vt:lpstr>Components of the Architecture</vt:lpstr>
      <vt:lpstr> Working of an RMI Application </vt:lpstr>
      <vt:lpstr>Marshalling and Unmarshalling </vt:lpstr>
      <vt:lpstr>RMI Registry </vt:lpstr>
      <vt:lpstr>RMI Registry Process</vt:lpstr>
      <vt:lpstr>Goals of RMI </vt:lpstr>
      <vt:lpstr>Slide 26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Java MCA 4th sem Topic:-Sturts,CGI,RMI </dc:title>
  <dc:creator>alok</dc:creator>
  <cp:lastModifiedBy>alok</cp:lastModifiedBy>
  <cp:revision>37</cp:revision>
  <dcterms:created xsi:type="dcterms:W3CDTF">2020-04-09T12:42:45Z</dcterms:created>
  <dcterms:modified xsi:type="dcterms:W3CDTF">2020-04-11T06:00:36Z</dcterms:modified>
</cp:coreProperties>
</file>