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186DF-7F33-452B-AE8B-2708132DA5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717B9B-0453-4514-8F7E-7AF00093884A}">
      <dgm:prSet phldrT="[Text]"/>
      <dgm:spPr/>
      <dgm:t>
        <a:bodyPr/>
        <a:lstStyle/>
        <a:p>
          <a:r>
            <a:rPr lang="en-US" dirty="0" smtClean="0"/>
            <a:t>Types of Tables</a:t>
          </a:r>
          <a:endParaRPr lang="en-US" dirty="0"/>
        </a:p>
      </dgm:t>
    </dgm:pt>
    <dgm:pt modelId="{AD4ED933-A2D1-4E9A-87B3-6B85A1521D0F}" type="parTrans" cxnId="{E4115F6C-C4C5-4041-BEBA-AB018787E03A}">
      <dgm:prSet/>
      <dgm:spPr/>
      <dgm:t>
        <a:bodyPr/>
        <a:lstStyle/>
        <a:p>
          <a:endParaRPr lang="en-US"/>
        </a:p>
      </dgm:t>
    </dgm:pt>
    <dgm:pt modelId="{5B8C53F0-F3C7-45F8-82AE-BE06FD5EFD4B}" type="sibTrans" cxnId="{E4115F6C-C4C5-4041-BEBA-AB018787E03A}">
      <dgm:prSet/>
      <dgm:spPr/>
      <dgm:t>
        <a:bodyPr/>
        <a:lstStyle/>
        <a:p>
          <a:endParaRPr lang="en-US"/>
        </a:p>
      </dgm:t>
    </dgm:pt>
    <dgm:pt modelId="{FFF42BCF-55DC-4A31-9D1F-26C5128AD540}">
      <dgm:prSet phldrT="[Text]"/>
      <dgm:spPr/>
      <dgm:t>
        <a:bodyPr/>
        <a:lstStyle/>
        <a:p>
          <a:r>
            <a:rPr lang="en-US" dirty="0" smtClean="0"/>
            <a:t>Simple &amp; </a:t>
          </a:r>
        </a:p>
        <a:p>
          <a:r>
            <a:rPr lang="en-US" dirty="0" smtClean="0"/>
            <a:t>Complex </a:t>
          </a:r>
          <a:endParaRPr lang="en-US" dirty="0"/>
        </a:p>
      </dgm:t>
    </dgm:pt>
    <dgm:pt modelId="{3E9DB41E-0721-4513-A4E2-6BFD3837FBF7}" type="parTrans" cxnId="{6879FE65-5EFB-41B2-9441-D944EAEA6CD7}">
      <dgm:prSet/>
      <dgm:spPr/>
      <dgm:t>
        <a:bodyPr/>
        <a:lstStyle/>
        <a:p>
          <a:endParaRPr lang="en-US"/>
        </a:p>
      </dgm:t>
    </dgm:pt>
    <dgm:pt modelId="{F8705311-FA1D-408F-946F-1780F8B7938E}" type="sibTrans" cxnId="{6879FE65-5EFB-41B2-9441-D944EAEA6CD7}">
      <dgm:prSet/>
      <dgm:spPr/>
      <dgm:t>
        <a:bodyPr/>
        <a:lstStyle/>
        <a:p>
          <a:endParaRPr lang="en-US"/>
        </a:p>
      </dgm:t>
    </dgm:pt>
    <dgm:pt modelId="{D90C5F54-F772-442D-9EE1-69127C06C7E5}">
      <dgm:prSet phldrT="[Text]"/>
      <dgm:spPr/>
      <dgm:t>
        <a:bodyPr/>
        <a:lstStyle/>
        <a:p>
          <a:r>
            <a:rPr lang="en-US" dirty="0" smtClean="0"/>
            <a:t>Simple &amp; one way tables </a:t>
          </a:r>
          <a:endParaRPr lang="en-US" dirty="0"/>
        </a:p>
      </dgm:t>
    </dgm:pt>
    <dgm:pt modelId="{A893F9E3-7209-4FDB-87F2-DB08D1DB5200}" type="parTrans" cxnId="{D421336C-3BE1-491C-8418-0AF9015FEF22}">
      <dgm:prSet/>
      <dgm:spPr/>
      <dgm:t>
        <a:bodyPr/>
        <a:lstStyle/>
        <a:p>
          <a:endParaRPr lang="en-US"/>
        </a:p>
      </dgm:t>
    </dgm:pt>
    <dgm:pt modelId="{F837C217-E1A7-40CB-AB93-53DABF3900C3}" type="sibTrans" cxnId="{D421336C-3BE1-491C-8418-0AF9015FEF22}">
      <dgm:prSet/>
      <dgm:spPr/>
      <dgm:t>
        <a:bodyPr/>
        <a:lstStyle/>
        <a:p>
          <a:endParaRPr lang="en-US"/>
        </a:p>
      </dgm:t>
    </dgm:pt>
    <dgm:pt modelId="{8CCA7A4C-7A09-46C9-84DB-4682BBAFE4AF}">
      <dgm:prSet phldrT="[Text]"/>
      <dgm:spPr/>
      <dgm:t>
        <a:bodyPr/>
        <a:lstStyle/>
        <a:p>
          <a:r>
            <a:rPr lang="en-US" dirty="0" smtClean="0"/>
            <a:t>Two way tables</a:t>
          </a:r>
          <a:endParaRPr lang="en-US" dirty="0"/>
        </a:p>
      </dgm:t>
    </dgm:pt>
    <dgm:pt modelId="{B934BFD9-2A19-47BC-93E6-3A1208B2DB65}" type="parTrans" cxnId="{C0CFE2B6-403D-49C8-874F-09F75A8931DF}">
      <dgm:prSet/>
      <dgm:spPr/>
      <dgm:t>
        <a:bodyPr/>
        <a:lstStyle/>
        <a:p>
          <a:endParaRPr lang="en-US"/>
        </a:p>
      </dgm:t>
    </dgm:pt>
    <dgm:pt modelId="{88F7088E-2084-4714-911A-36203AC60A2A}" type="sibTrans" cxnId="{C0CFE2B6-403D-49C8-874F-09F75A8931DF}">
      <dgm:prSet/>
      <dgm:spPr/>
      <dgm:t>
        <a:bodyPr/>
        <a:lstStyle/>
        <a:p>
          <a:endParaRPr lang="en-US"/>
        </a:p>
      </dgm:t>
    </dgm:pt>
    <dgm:pt modelId="{C151D759-428B-4982-BF0A-AA63BCF608CB}">
      <dgm:prSet phldrT="[Text]"/>
      <dgm:spPr/>
      <dgm:t>
        <a:bodyPr/>
        <a:lstStyle/>
        <a:p>
          <a:r>
            <a:rPr lang="en-US" dirty="0" smtClean="0"/>
            <a:t>General &amp; Special </a:t>
          </a:r>
          <a:endParaRPr lang="en-US" dirty="0"/>
        </a:p>
      </dgm:t>
    </dgm:pt>
    <dgm:pt modelId="{7142883D-3611-4AD2-A8D8-51BFAEEFA1B0}" type="sibTrans" cxnId="{F0B70532-A7B3-42A5-A7A1-3806A6566296}">
      <dgm:prSet/>
      <dgm:spPr/>
      <dgm:t>
        <a:bodyPr/>
        <a:lstStyle/>
        <a:p>
          <a:endParaRPr lang="en-US"/>
        </a:p>
      </dgm:t>
    </dgm:pt>
    <dgm:pt modelId="{62EDC1F3-EB94-41B1-8D69-A14DF3EF6170}" type="parTrans" cxnId="{F0B70532-A7B3-42A5-A7A1-3806A6566296}">
      <dgm:prSet/>
      <dgm:spPr/>
      <dgm:t>
        <a:bodyPr/>
        <a:lstStyle/>
        <a:p>
          <a:endParaRPr lang="en-US"/>
        </a:p>
      </dgm:t>
    </dgm:pt>
    <dgm:pt modelId="{FA9E064A-9124-4CDB-BF92-D55038070244}">
      <dgm:prSet/>
      <dgm:spPr/>
      <dgm:t>
        <a:bodyPr/>
        <a:lstStyle/>
        <a:p>
          <a:r>
            <a:rPr lang="en-US" dirty="0" smtClean="0"/>
            <a:t>Higher </a:t>
          </a:r>
          <a:r>
            <a:rPr lang="en-US" smtClean="0"/>
            <a:t>order table</a:t>
          </a:r>
          <a:endParaRPr lang="en-US"/>
        </a:p>
      </dgm:t>
    </dgm:pt>
    <dgm:pt modelId="{66B705FA-D6A6-450C-A72B-0120B7EB4C25}" type="parTrans" cxnId="{7842D737-F84E-4F6D-957A-15EC414124AF}">
      <dgm:prSet/>
      <dgm:spPr/>
    </dgm:pt>
    <dgm:pt modelId="{B4B82A1B-FE52-4530-AF29-058305ACEEAE}" type="sibTrans" cxnId="{7842D737-F84E-4F6D-957A-15EC414124AF}">
      <dgm:prSet/>
      <dgm:spPr/>
    </dgm:pt>
    <dgm:pt modelId="{40347949-DF2B-439B-A405-8A81BED1F11F}" type="pres">
      <dgm:prSet presAssocID="{3EF186DF-7F33-452B-AE8B-2708132DA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340F28-2023-4F5D-A487-49C5D5E79B58}" type="pres">
      <dgm:prSet presAssocID="{72717B9B-0453-4514-8F7E-7AF00093884A}" presName="hierRoot1" presStyleCnt="0"/>
      <dgm:spPr/>
    </dgm:pt>
    <dgm:pt modelId="{A54E17BD-F3B8-443F-BFE5-8296B60ADE46}" type="pres">
      <dgm:prSet presAssocID="{72717B9B-0453-4514-8F7E-7AF00093884A}" presName="composite" presStyleCnt="0"/>
      <dgm:spPr/>
    </dgm:pt>
    <dgm:pt modelId="{EEEEBB81-70C3-4F33-B8D0-0D0B334043D3}" type="pres">
      <dgm:prSet presAssocID="{72717B9B-0453-4514-8F7E-7AF00093884A}" presName="background" presStyleLbl="node0" presStyleIdx="0" presStyleCnt="1"/>
      <dgm:spPr/>
    </dgm:pt>
    <dgm:pt modelId="{99E3E0F8-36B7-40DE-97B8-DF3EA8B46BA9}" type="pres">
      <dgm:prSet presAssocID="{72717B9B-0453-4514-8F7E-7AF00093884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D5255-93C1-4BC4-B438-33E2A8F1ED32}" type="pres">
      <dgm:prSet presAssocID="{72717B9B-0453-4514-8F7E-7AF00093884A}" presName="hierChild2" presStyleCnt="0"/>
      <dgm:spPr/>
    </dgm:pt>
    <dgm:pt modelId="{8B58E742-6D1B-40C7-898C-AD00485FA4EC}" type="pres">
      <dgm:prSet presAssocID="{3E9DB41E-0721-4513-A4E2-6BFD3837FBF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8B9D429-A9B2-4AC1-9EE8-75F3F0DC8298}" type="pres">
      <dgm:prSet presAssocID="{FFF42BCF-55DC-4A31-9D1F-26C5128AD540}" presName="hierRoot2" presStyleCnt="0"/>
      <dgm:spPr/>
    </dgm:pt>
    <dgm:pt modelId="{D1544F48-401C-451A-A27E-7904FF694DC5}" type="pres">
      <dgm:prSet presAssocID="{FFF42BCF-55DC-4A31-9D1F-26C5128AD540}" presName="composite2" presStyleCnt="0"/>
      <dgm:spPr/>
    </dgm:pt>
    <dgm:pt modelId="{70216A60-A1F1-46CB-BD5D-B841DF02EA1D}" type="pres">
      <dgm:prSet presAssocID="{FFF42BCF-55DC-4A31-9D1F-26C5128AD540}" presName="background2" presStyleLbl="node2" presStyleIdx="0" presStyleCnt="2"/>
      <dgm:spPr/>
    </dgm:pt>
    <dgm:pt modelId="{C86D1A19-5707-495A-8987-7E2A9A877F48}" type="pres">
      <dgm:prSet presAssocID="{FFF42BCF-55DC-4A31-9D1F-26C5128AD54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FFB35-7C01-4EDA-B22F-26245AC1505F}" type="pres">
      <dgm:prSet presAssocID="{FFF42BCF-55DC-4A31-9D1F-26C5128AD540}" presName="hierChild3" presStyleCnt="0"/>
      <dgm:spPr/>
    </dgm:pt>
    <dgm:pt modelId="{A959809F-DD52-40A5-B8E8-CA57B424299D}" type="pres">
      <dgm:prSet presAssocID="{A893F9E3-7209-4FDB-87F2-DB08D1DB52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6B334FD3-FE3F-45AA-B686-B91DDA33B53F}" type="pres">
      <dgm:prSet presAssocID="{D90C5F54-F772-442D-9EE1-69127C06C7E5}" presName="hierRoot3" presStyleCnt="0"/>
      <dgm:spPr/>
    </dgm:pt>
    <dgm:pt modelId="{7812C4C9-456A-42E7-9F84-40A71776CF79}" type="pres">
      <dgm:prSet presAssocID="{D90C5F54-F772-442D-9EE1-69127C06C7E5}" presName="composite3" presStyleCnt="0"/>
      <dgm:spPr/>
    </dgm:pt>
    <dgm:pt modelId="{C6297B98-6533-4847-A694-792789AABFC6}" type="pres">
      <dgm:prSet presAssocID="{D90C5F54-F772-442D-9EE1-69127C06C7E5}" presName="background3" presStyleLbl="node3" presStyleIdx="0" presStyleCnt="3"/>
      <dgm:spPr/>
    </dgm:pt>
    <dgm:pt modelId="{E881EF9F-4F8E-4D7D-B152-393447928CF9}" type="pres">
      <dgm:prSet presAssocID="{D90C5F54-F772-442D-9EE1-69127C06C7E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5B7BB-BFB6-4836-AB8E-78A1E6CCDA3D}" type="pres">
      <dgm:prSet presAssocID="{D90C5F54-F772-442D-9EE1-69127C06C7E5}" presName="hierChild4" presStyleCnt="0"/>
      <dgm:spPr/>
    </dgm:pt>
    <dgm:pt modelId="{F8192D3C-3B80-43DC-BF09-BF307A1E4E82}" type="pres">
      <dgm:prSet presAssocID="{B934BFD9-2A19-47BC-93E6-3A1208B2DB6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D7CD224-4BDC-4B04-BAA6-04344FD4C84B}" type="pres">
      <dgm:prSet presAssocID="{8CCA7A4C-7A09-46C9-84DB-4682BBAFE4AF}" presName="hierRoot3" presStyleCnt="0"/>
      <dgm:spPr/>
    </dgm:pt>
    <dgm:pt modelId="{DF7A8CF0-4E26-490C-ABBC-6C7C26BBD0E0}" type="pres">
      <dgm:prSet presAssocID="{8CCA7A4C-7A09-46C9-84DB-4682BBAFE4AF}" presName="composite3" presStyleCnt="0"/>
      <dgm:spPr/>
    </dgm:pt>
    <dgm:pt modelId="{D47C6B26-00DE-41F0-A2A5-D4B1115FF379}" type="pres">
      <dgm:prSet presAssocID="{8CCA7A4C-7A09-46C9-84DB-4682BBAFE4AF}" presName="background3" presStyleLbl="node3" presStyleIdx="1" presStyleCnt="3"/>
      <dgm:spPr/>
    </dgm:pt>
    <dgm:pt modelId="{35DDCD06-E475-45E6-9181-96AE0EB82DC2}" type="pres">
      <dgm:prSet presAssocID="{8CCA7A4C-7A09-46C9-84DB-4682BBAFE4AF}" presName="text3" presStyleLbl="fgAcc3" presStyleIdx="1" presStyleCnt="3" custLinFactNeighborX="-1379" custLinFactNeighborY="4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EBFEEC-F771-46B1-865B-ED8A1BD547A0}" type="pres">
      <dgm:prSet presAssocID="{8CCA7A4C-7A09-46C9-84DB-4682BBAFE4AF}" presName="hierChild4" presStyleCnt="0"/>
      <dgm:spPr/>
    </dgm:pt>
    <dgm:pt modelId="{445F14B8-360B-4CF1-A4DF-037A889FCCE5}" type="pres">
      <dgm:prSet presAssocID="{66B705FA-D6A6-450C-A72B-0120B7EB4C25}" presName="Name17" presStyleLbl="parChTrans1D3" presStyleIdx="2" presStyleCnt="3"/>
      <dgm:spPr/>
    </dgm:pt>
    <dgm:pt modelId="{DF200E3A-60ED-411E-AA1F-32CC4CB8AAE5}" type="pres">
      <dgm:prSet presAssocID="{FA9E064A-9124-4CDB-BF92-D55038070244}" presName="hierRoot3" presStyleCnt="0"/>
      <dgm:spPr/>
    </dgm:pt>
    <dgm:pt modelId="{F5A525F5-22D0-4141-BFCB-43A0F0F1A1BA}" type="pres">
      <dgm:prSet presAssocID="{FA9E064A-9124-4CDB-BF92-D55038070244}" presName="composite3" presStyleCnt="0"/>
      <dgm:spPr/>
    </dgm:pt>
    <dgm:pt modelId="{84F17AED-D6C9-4ACE-90CB-C835A7BEC06B}" type="pres">
      <dgm:prSet presAssocID="{FA9E064A-9124-4CDB-BF92-D55038070244}" presName="background3" presStyleLbl="node3" presStyleIdx="2" presStyleCnt="3"/>
      <dgm:spPr/>
    </dgm:pt>
    <dgm:pt modelId="{3F588A92-4400-4A9A-8027-9AC5AECF4446}" type="pres">
      <dgm:prSet presAssocID="{FA9E064A-9124-4CDB-BF92-D55038070244}" presName="text3" presStyleLbl="fgAcc3" presStyleIdx="2" presStyleCnt="3" custLinFactNeighborX="2380" custLinFactNeighborY="4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C14EB-D414-4F3D-9D2A-3581B057A2E1}" type="pres">
      <dgm:prSet presAssocID="{FA9E064A-9124-4CDB-BF92-D55038070244}" presName="hierChild4" presStyleCnt="0"/>
      <dgm:spPr/>
    </dgm:pt>
    <dgm:pt modelId="{2AD54D83-BCEA-464C-9091-63AD89284BF2}" type="pres">
      <dgm:prSet presAssocID="{62EDC1F3-EB94-41B1-8D69-A14DF3EF617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B07E665-9888-4486-B14A-2B722513B852}" type="pres">
      <dgm:prSet presAssocID="{C151D759-428B-4982-BF0A-AA63BCF608CB}" presName="hierRoot2" presStyleCnt="0"/>
      <dgm:spPr/>
    </dgm:pt>
    <dgm:pt modelId="{6FA156D2-973B-4AD8-9229-1D91A6A0839A}" type="pres">
      <dgm:prSet presAssocID="{C151D759-428B-4982-BF0A-AA63BCF608CB}" presName="composite2" presStyleCnt="0"/>
      <dgm:spPr/>
    </dgm:pt>
    <dgm:pt modelId="{C9FD6C6D-E6EE-40A7-8927-0854E112E482}" type="pres">
      <dgm:prSet presAssocID="{C151D759-428B-4982-BF0A-AA63BCF608CB}" presName="background2" presStyleLbl="node2" presStyleIdx="1" presStyleCnt="2"/>
      <dgm:spPr/>
    </dgm:pt>
    <dgm:pt modelId="{D5647F0E-8064-4F8D-9104-DEA72E63EA23}" type="pres">
      <dgm:prSet presAssocID="{C151D759-428B-4982-BF0A-AA63BCF608C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2204D-E16E-4FA4-8053-F57CBDCC541C}" type="pres">
      <dgm:prSet presAssocID="{C151D759-428B-4982-BF0A-AA63BCF608CB}" presName="hierChild3" presStyleCnt="0"/>
      <dgm:spPr/>
    </dgm:pt>
  </dgm:ptLst>
  <dgm:cxnLst>
    <dgm:cxn modelId="{67000EF9-2740-4A02-ABD9-AE43851273F6}" type="presOf" srcId="{72717B9B-0453-4514-8F7E-7AF00093884A}" destId="{99E3E0F8-36B7-40DE-97B8-DF3EA8B46BA9}" srcOrd="0" destOrd="0" presId="urn:microsoft.com/office/officeart/2005/8/layout/hierarchy1"/>
    <dgm:cxn modelId="{8CE9D80B-14DE-4788-BCBC-C393827C27E9}" type="presOf" srcId="{D90C5F54-F772-442D-9EE1-69127C06C7E5}" destId="{E881EF9F-4F8E-4D7D-B152-393447928CF9}" srcOrd="0" destOrd="0" presId="urn:microsoft.com/office/officeart/2005/8/layout/hierarchy1"/>
    <dgm:cxn modelId="{42243F5D-17BE-4EF8-AE4E-A2DE03D8A8E3}" type="presOf" srcId="{66B705FA-D6A6-450C-A72B-0120B7EB4C25}" destId="{445F14B8-360B-4CF1-A4DF-037A889FCCE5}" srcOrd="0" destOrd="0" presId="urn:microsoft.com/office/officeart/2005/8/layout/hierarchy1"/>
    <dgm:cxn modelId="{3D433C1F-15F0-4EFB-B665-C4A71CC30BF5}" type="presOf" srcId="{A893F9E3-7209-4FDB-87F2-DB08D1DB5200}" destId="{A959809F-DD52-40A5-B8E8-CA57B424299D}" srcOrd="0" destOrd="0" presId="urn:microsoft.com/office/officeart/2005/8/layout/hierarchy1"/>
    <dgm:cxn modelId="{BCA3069F-FCB6-4C75-BCD3-9B578B79F1F1}" type="presOf" srcId="{B934BFD9-2A19-47BC-93E6-3A1208B2DB65}" destId="{F8192D3C-3B80-43DC-BF09-BF307A1E4E82}" srcOrd="0" destOrd="0" presId="urn:microsoft.com/office/officeart/2005/8/layout/hierarchy1"/>
    <dgm:cxn modelId="{A49A2558-EA82-4B70-BE89-61DC1AF67DDE}" type="presOf" srcId="{62EDC1F3-EB94-41B1-8D69-A14DF3EF6170}" destId="{2AD54D83-BCEA-464C-9091-63AD89284BF2}" srcOrd="0" destOrd="0" presId="urn:microsoft.com/office/officeart/2005/8/layout/hierarchy1"/>
    <dgm:cxn modelId="{342439F7-0DA4-4221-9225-A75813403E2D}" type="presOf" srcId="{3EF186DF-7F33-452B-AE8B-2708132DA50E}" destId="{40347949-DF2B-439B-A405-8A81BED1F11F}" srcOrd="0" destOrd="0" presId="urn:microsoft.com/office/officeart/2005/8/layout/hierarchy1"/>
    <dgm:cxn modelId="{7842D737-F84E-4F6D-957A-15EC414124AF}" srcId="{FFF42BCF-55DC-4A31-9D1F-26C5128AD540}" destId="{FA9E064A-9124-4CDB-BF92-D55038070244}" srcOrd="2" destOrd="0" parTransId="{66B705FA-D6A6-450C-A72B-0120B7EB4C25}" sibTransId="{B4B82A1B-FE52-4530-AF29-058305ACEEAE}"/>
    <dgm:cxn modelId="{BB1CD820-DC58-4DB3-985E-5C9CB54E77FC}" type="presOf" srcId="{3E9DB41E-0721-4513-A4E2-6BFD3837FBF7}" destId="{8B58E742-6D1B-40C7-898C-AD00485FA4EC}" srcOrd="0" destOrd="0" presId="urn:microsoft.com/office/officeart/2005/8/layout/hierarchy1"/>
    <dgm:cxn modelId="{E4115F6C-C4C5-4041-BEBA-AB018787E03A}" srcId="{3EF186DF-7F33-452B-AE8B-2708132DA50E}" destId="{72717B9B-0453-4514-8F7E-7AF00093884A}" srcOrd="0" destOrd="0" parTransId="{AD4ED933-A2D1-4E9A-87B3-6B85A1521D0F}" sibTransId="{5B8C53F0-F3C7-45F8-82AE-BE06FD5EFD4B}"/>
    <dgm:cxn modelId="{F0B70532-A7B3-42A5-A7A1-3806A6566296}" srcId="{72717B9B-0453-4514-8F7E-7AF00093884A}" destId="{C151D759-428B-4982-BF0A-AA63BCF608CB}" srcOrd="1" destOrd="0" parTransId="{62EDC1F3-EB94-41B1-8D69-A14DF3EF6170}" sibTransId="{7142883D-3611-4AD2-A8D8-51BFAEEFA1B0}"/>
    <dgm:cxn modelId="{D421336C-3BE1-491C-8418-0AF9015FEF22}" srcId="{FFF42BCF-55DC-4A31-9D1F-26C5128AD540}" destId="{D90C5F54-F772-442D-9EE1-69127C06C7E5}" srcOrd="0" destOrd="0" parTransId="{A893F9E3-7209-4FDB-87F2-DB08D1DB5200}" sibTransId="{F837C217-E1A7-40CB-AB93-53DABF3900C3}"/>
    <dgm:cxn modelId="{7589C08A-3B3D-4E96-A33E-4F58491B81D0}" type="presOf" srcId="{C151D759-428B-4982-BF0A-AA63BCF608CB}" destId="{D5647F0E-8064-4F8D-9104-DEA72E63EA23}" srcOrd="0" destOrd="0" presId="urn:microsoft.com/office/officeart/2005/8/layout/hierarchy1"/>
    <dgm:cxn modelId="{E7B2C933-ACB5-42B9-8718-63051C459F8A}" type="presOf" srcId="{8CCA7A4C-7A09-46C9-84DB-4682BBAFE4AF}" destId="{35DDCD06-E475-45E6-9181-96AE0EB82DC2}" srcOrd="0" destOrd="0" presId="urn:microsoft.com/office/officeart/2005/8/layout/hierarchy1"/>
    <dgm:cxn modelId="{EE6A0CAC-0A07-4381-96FA-D0E2FA9ACCA4}" type="presOf" srcId="{FFF42BCF-55DC-4A31-9D1F-26C5128AD540}" destId="{C86D1A19-5707-495A-8987-7E2A9A877F48}" srcOrd="0" destOrd="0" presId="urn:microsoft.com/office/officeart/2005/8/layout/hierarchy1"/>
    <dgm:cxn modelId="{6879FE65-5EFB-41B2-9441-D944EAEA6CD7}" srcId="{72717B9B-0453-4514-8F7E-7AF00093884A}" destId="{FFF42BCF-55DC-4A31-9D1F-26C5128AD540}" srcOrd="0" destOrd="0" parTransId="{3E9DB41E-0721-4513-A4E2-6BFD3837FBF7}" sibTransId="{F8705311-FA1D-408F-946F-1780F8B7938E}"/>
    <dgm:cxn modelId="{0376DBA8-5A06-4D34-B57B-02D5AF14A4B7}" type="presOf" srcId="{FA9E064A-9124-4CDB-BF92-D55038070244}" destId="{3F588A92-4400-4A9A-8027-9AC5AECF4446}" srcOrd="0" destOrd="0" presId="urn:microsoft.com/office/officeart/2005/8/layout/hierarchy1"/>
    <dgm:cxn modelId="{C0CFE2B6-403D-49C8-874F-09F75A8931DF}" srcId="{FFF42BCF-55DC-4A31-9D1F-26C5128AD540}" destId="{8CCA7A4C-7A09-46C9-84DB-4682BBAFE4AF}" srcOrd="1" destOrd="0" parTransId="{B934BFD9-2A19-47BC-93E6-3A1208B2DB65}" sibTransId="{88F7088E-2084-4714-911A-36203AC60A2A}"/>
    <dgm:cxn modelId="{FB215BBD-22D0-4FBD-8819-84260F422DEA}" type="presParOf" srcId="{40347949-DF2B-439B-A405-8A81BED1F11F}" destId="{80340F28-2023-4F5D-A487-49C5D5E79B58}" srcOrd="0" destOrd="0" presId="urn:microsoft.com/office/officeart/2005/8/layout/hierarchy1"/>
    <dgm:cxn modelId="{DE268722-FF24-43A8-88B7-A321F63D6F40}" type="presParOf" srcId="{80340F28-2023-4F5D-A487-49C5D5E79B58}" destId="{A54E17BD-F3B8-443F-BFE5-8296B60ADE46}" srcOrd="0" destOrd="0" presId="urn:microsoft.com/office/officeart/2005/8/layout/hierarchy1"/>
    <dgm:cxn modelId="{BCF34B0E-D100-413E-A401-BD44F91F72FE}" type="presParOf" srcId="{A54E17BD-F3B8-443F-BFE5-8296B60ADE46}" destId="{EEEEBB81-70C3-4F33-B8D0-0D0B334043D3}" srcOrd="0" destOrd="0" presId="urn:microsoft.com/office/officeart/2005/8/layout/hierarchy1"/>
    <dgm:cxn modelId="{B4D24591-AA5E-44B8-8606-144187E25855}" type="presParOf" srcId="{A54E17BD-F3B8-443F-BFE5-8296B60ADE46}" destId="{99E3E0F8-36B7-40DE-97B8-DF3EA8B46BA9}" srcOrd="1" destOrd="0" presId="urn:microsoft.com/office/officeart/2005/8/layout/hierarchy1"/>
    <dgm:cxn modelId="{BAF8BB2B-42CF-4910-9B0C-56AD7CEECC51}" type="presParOf" srcId="{80340F28-2023-4F5D-A487-49C5D5E79B58}" destId="{C80D5255-93C1-4BC4-B438-33E2A8F1ED32}" srcOrd="1" destOrd="0" presId="urn:microsoft.com/office/officeart/2005/8/layout/hierarchy1"/>
    <dgm:cxn modelId="{33D7D9AD-DB45-46FF-AA38-BB7C133970D2}" type="presParOf" srcId="{C80D5255-93C1-4BC4-B438-33E2A8F1ED32}" destId="{8B58E742-6D1B-40C7-898C-AD00485FA4EC}" srcOrd="0" destOrd="0" presId="urn:microsoft.com/office/officeart/2005/8/layout/hierarchy1"/>
    <dgm:cxn modelId="{32184F52-76BD-4378-9925-1E836F2BB40A}" type="presParOf" srcId="{C80D5255-93C1-4BC4-B438-33E2A8F1ED32}" destId="{78B9D429-A9B2-4AC1-9EE8-75F3F0DC8298}" srcOrd="1" destOrd="0" presId="urn:microsoft.com/office/officeart/2005/8/layout/hierarchy1"/>
    <dgm:cxn modelId="{AB77F993-D349-4227-B271-0216C5092E60}" type="presParOf" srcId="{78B9D429-A9B2-4AC1-9EE8-75F3F0DC8298}" destId="{D1544F48-401C-451A-A27E-7904FF694DC5}" srcOrd="0" destOrd="0" presId="urn:microsoft.com/office/officeart/2005/8/layout/hierarchy1"/>
    <dgm:cxn modelId="{DF092653-CC3F-4EFB-9965-2431BB328F04}" type="presParOf" srcId="{D1544F48-401C-451A-A27E-7904FF694DC5}" destId="{70216A60-A1F1-46CB-BD5D-B841DF02EA1D}" srcOrd="0" destOrd="0" presId="urn:microsoft.com/office/officeart/2005/8/layout/hierarchy1"/>
    <dgm:cxn modelId="{2F97CA53-F0E1-4535-AD6C-01B16015F479}" type="presParOf" srcId="{D1544F48-401C-451A-A27E-7904FF694DC5}" destId="{C86D1A19-5707-495A-8987-7E2A9A877F48}" srcOrd="1" destOrd="0" presId="urn:microsoft.com/office/officeart/2005/8/layout/hierarchy1"/>
    <dgm:cxn modelId="{1D5892EB-74EB-4531-AE64-9C39F1119F7E}" type="presParOf" srcId="{78B9D429-A9B2-4AC1-9EE8-75F3F0DC8298}" destId="{81EFFB35-7C01-4EDA-B22F-26245AC1505F}" srcOrd="1" destOrd="0" presId="urn:microsoft.com/office/officeart/2005/8/layout/hierarchy1"/>
    <dgm:cxn modelId="{E024DF21-FEC5-489B-A946-D4988707DD0E}" type="presParOf" srcId="{81EFFB35-7C01-4EDA-B22F-26245AC1505F}" destId="{A959809F-DD52-40A5-B8E8-CA57B424299D}" srcOrd="0" destOrd="0" presId="urn:microsoft.com/office/officeart/2005/8/layout/hierarchy1"/>
    <dgm:cxn modelId="{67263BE6-0984-47BA-829E-26226F119987}" type="presParOf" srcId="{81EFFB35-7C01-4EDA-B22F-26245AC1505F}" destId="{6B334FD3-FE3F-45AA-B686-B91DDA33B53F}" srcOrd="1" destOrd="0" presId="urn:microsoft.com/office/officeart/2005/8/layout/hierarchy1"/>
    <dgm:cxn modelId="{006E070D-1A3D-46DC-B3B8-D6E43284719A}" type="presParOf" srcId="{6B334FD3-FE3F-45AA-B686-B91DDA33B53F}" destId="{7812C4C9-456A-42E7-9F84-40A71776CF79}" srcOrd="0" destOrd="0" presId="urn:microsoft.com/office/officeart/2005/8/layout/hierarchy1"/>
    <dgm:cxn modelId="{DF62DC04-C93E-490F-A2FB-3816FFCB0155}" type="presParOf" srcId="{7812C4C9-456A-42E7-9F84-40A71776CF79}" destId="{C6297B98-6533-4847-A694-792789AABFC6}" srcOrd="0" destOrd="0" presId="urn:microsoft.com/office/officeart/2005/8/layout/hierarchy1"/>
    <dgm:cxn modelId="{2EDC205D-2F75-47C2-AC9A-DD1AC189F242}" type="presParOf" srcId="{7812C4C9-456A-42E7-9F84-40A71776CF79}" destId="{E881EF9F-4F8E-4D7D-B152-393447928CF9}" srcOrd="1" destOrd="0" presId="urn:microsoft.com/office/officeart/2005/8/layout/hierarchy1"/>
    <dgm:cxn modelId="{0A12F258-0F15-4033-8FF3-575B38AFB4D0}" type="presParOf" srcId="{6B334FD3-FE3F-45AA-B686-B91DDA33B53F}" destId="{DB75B7BB-BFB6-4836-AB8E-78A1E6CCDA3D}" srcOrd="1" destOrd="0" presId="urn:microsoft.com/office/officeart/2005/8/layout/hierarchy1"/>
    <dgm:cxn modelId="{4BA7AF27-3E6F-44FD-A3A1-00605BE3F664}" type="presParOf" srcId="{81EFFB35-7C01-4EDA-B22F-26245AC1505F}" destId="{F8192D3C-3B80-43DC-BF09-BF307A1E4E82}" srcOrd="2" destOrd="0" presId="urn:microsoft.com/office/officeart/2005/8/layout/hierarchy1"/>
    <dgm:cxn modelId="{3E45A8A1-7B91-46A6-A125-F2308AA57B1A}" type="presParOf" srcId="{81EFFB35-7C01-4EDA-B22F-26245AC1505F}" destId="{ED7CD224-4BDC-4B04-BAA6-04344FD4C84B}" srcOrd="3" destOrd="0" presId="urn:microsoft.com/office/officeart/2005/8/layout/hierarchy1"/>
    <dgm:cxn modelId="{527F1646-B8E9-457C-BC74-50B81B03926D}" type="presParOf" srcId="{ED7CD224-4BDC-4B04-BAA6-04344FD4C84B}" destId="{DF7A8CF0-4E26-490C-ABBC-6C7C26BBD0E0}" srcOrd="0" destOrd="0" presId="urn:microsoft.com/office/officeart/2005/8/layout/hierarchy1"/>
    <dgm:cxn modelId="{79A34DC1-268F-45E2-9CBF-6967B1B28633}" type="presParOf" srcId="{DF7A8CF0-4E26-490C-ABBC-6C7C26BBD0E0}" destId="{D47C6B26-00DE-41F0-A2A5-D4B1115FF379}" srcOrd="0" destOrd="0" presId="urn:microsoft.com/office/officeart/2005/8/layout/hierarchy1"/>
    <dgm:cxn modelId="{8ED0E4F1-D367-4912-9369-D2213CA87BC9}" type="presParOf" srcId="{DF7A8CF0-4E26-490C-ABBC-6C7C26BBD0E0}" destId="{35DDCD06-E475-45E6-9181-96AE0EB82DC2}" srcOrd="1" destOrd="0" presId="urn:microsoft.com/office/officeart/2005/8/layout/hierarchy1"/>
    <dgm:cxn modelId="{925B9242-4562-4411-8D1B-3CE43217EAB8}" type="presParOf" srcId="{ED7CD224-4BDC-4B04-BAA6-04344FD4C84B}" destId="{50EBFEEC-F771-46B1-865B-ED8A1BD547A0}" srcOrd="1" destOrd="0" presId="urn:microsoft.com/office/officeart/2005/8/layout/hierarchy1"/>
    <dgm:cxn modelId="{FC25415B-58A4-458A-84CB-CEF0776F5C27}" type="presParOf" srcId="{81EFFB35-7C01-4EDA-B22F-26245AC1505F}" destId="{445F14B8-360B-4CF1-A4DF-037A889FCCE5}" srcOrd="4" destOrd="0" presId="urn:microsoft.com/office/officeart/2005/8/layout/hierarchy1"/>
    <dgm:cxn modelId="{96EA79C3-5A6B-4BE9-B04E-B4AD1855D533}" type="presParOf" srcId="{81EFFB35-7C01-4EDA-B22F-26245AC1505F}" destId="{DF200E3A-60ED-411E-AA1F-32CC4CB8AAE5}" srcOrd="5" destOrd="0" presId="urn:microsoft.com/office/officeart/2005/8/layout/hierarchy1"/>
    <dgm:cxn modelId="{2B5F37D8-D92B-4E6F-98E8-6D8ECB8B3A9C}" type="presParOf" srcId="{DF200E3A-60ED-411E-AA1F-32CC4CB8AAE5}" destId="{F5A525F5-22D0-4141-BFCB-43A0F0F1A1BA}" srcOrd="0" destOrd="0" presId="urn:microsoft.com/office/officeart/2005/8/layout/hierarchy1"/>
    <dgm:cxn modelId="{FBCED8DC-28CE-4D87-8EC8-E89B284AAA1C}" type="presParOf" srcId="{F5A525F5-22D0-4141-BFCB-43A0F0F1A1BA}" destId="{84F17AED-D6C9-4ACE-90CB-C835A7BEC06B}" srcOrd="0" destOrd="0" presId="urn:microsoft.com/office/officeart/2005/8/layout/hierarchy1"/>
    <dgm:cxn modelId="{8E50C7BC-C2CD-47CE-93EC-3E19D3F7A5EA}" type="presParOf" srcId="{F5A525F5-22D0-4141-BFCB-43A0F0F1A1BA}" destId="{3F588A92-4400-4A9A-8027-9AC5AECF4446}" srcOrd="1" destOrd="0" presId="urn:microsoft.com/office/officeart/2005/8/layout/hierarchy1"/>
    <dgm:cxn modelId="{D38BB2C1-E0AA-4DC4-9823-BF31830E6402}" type="presParOf" srcId="{DF200E3A-60ED-411E-AA1F-32CC4CB8AAE5}" destId="{98AC14EB-D414-4F3D-9D2A-3581B057A2E1}" srcOrd="1" destOrd="0" presId="urn:microsoft.com/office/officeart/2005/8/layout/hierarchy1"/>
    <dgm:cxn modelId="{AE9527A9-8E88-41CC-A96C-A7BB09C0E414}" type="presParOf" srcId="{C80D5255-93C1-4BC4-B438-33E2A8F1ED32}" destId="{2AD54D83-BCEA-464C-9091-63AD89284BF2}" srcOrd="2" destOrd="0" presId="urn:microsoft.com/office/officeart/2005/8/layout/hierarchy1"/>
    <dgm:cxn modelId="{B6E1FB5F-D889-4AFF-B336-5F66AF279D28}" type="presParOf" srcId="{C80D5255-93C1-4BC4-B438-33E2A8F1ED32}" destId="{9B07E665-9888-4486-B14A-2B722513B852}" srcOrd="3" destOrd="0" presId="urn:microsoft.com/office/officeart/2005/8/layout/hierarchy1"/>
    <dgm:cxn modelId="{CC159703-98F7-47CD-BB43-B1B3A85EADFC}" type="presParOf" srcId="{9B07E665-9888-4486-B14A-2B722513B852}" destId="{6FA156D2-973B-4AD8-9229-1D91A6A0839A}" srcOrd="0" destOrd="0" presId="urn:microsoft.com/office/officeart/2005/8/layout/hierarchy1"/>
    <dgm:cxn modelId="{A1E28CF3-1046-4499-92F7-2D11D0E07EF8}" type="presParOf" srcId="{6FA156D2-973B-4AD8-9229-1D91A6A0839A}" destId="{C9FD6C6D-E6EE-40A7-8927-0854E112E482}" srcOrd="0" destOrd="0" presId="urn:microsoft.com/office/officeart/2005/8/layout/hierarchy1"/>
    <dgm:cxn modelId="{380D7E58-C3EE-41F8-B23D-7DECE0007281}" type="presParOf" srcId="{6FA156D2-973B-4AD8-9229-1D91A6A0839A}" destId="{D5647F0E-8064-4F8D-9104-DEA72E63EA23}" srcOrd="1" destOrd="0" presId="urn:microsoft.com/office/officeart/2005/8/layout/hierarchy1"/>
    <dgm:cxn modelId="{9BEC29D7-5D83-4C7D-BBC4-A316A2DEB4B4}" type="presParOf" srcId="{9B07E665-9888-4486-B14A-2B722513B852}" destId="{B0D2204D-E16E-4FA4-8053-F57CBDCC541C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153400" cy="5638800"/>
          </a:xfrm>
        </p:spPr>
        <p:txBody>
          <a:bodyPr>
            <a:normAutofit fontScale="92500" lnSpcReduction="20000"/>
          </a:bodyPr>
          <a:lstStyle/>
          <a:p>
            <a:endParaRPr lang="en-US" sz="3200" dirty="0" smtClean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BUSINESS RESEARCH METHODS</a:t>
            </a:r>
          </a:p>
          <a:p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UNIT- </a:t>
            </a:r>
            <a:r>
              <a:rPr lang="en-US" sz="4000" u="sng" dirty="0" smtClean="0">
                <a:latin typeface="Algerian" pitchFamily="82" charset="0"/>
              </a:rPr>
              <a:t>3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BY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smtClean="0">
                <a:latin typeface="Algerian" pitchFamily="82" charset="0"/>
              </a:rPr>
              <a:t>ARTI (</a:t>
            </a:r>
            <a:r>
              <a:rPr lang="en-US" sz="4000" dirty="0" smtClean="0">
                <a:latin typeface="Algerian" pitchFamily="82" charset="0"/>
              </a:rPr>
              <a:t>MBA)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endParaRPr lang="en-US" sz="3200" dirty="0" smtClean="0">
              <a:latin typeface="Algerian" pitchFamily="82" charset="0"/>
            </a:endParaRPr>
          </a:p>
          <a:p>
            <a:pPr algn="ctr"/>
            <a:r>
              <a:rPr lang="en-US" sz="3200" dirty="0" smtClean="0">
                <a:latin typeface="Algerian" pitchFamily="82" charset="0"/>
              </a:rPr>
              <a:t>HINDU INSTI TUTE OF MANAGEMENT &amp; TECHNOLOGY, ROHTAK 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HP\Desktop\methods-of-data-collection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34400" cy="6248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HP\Desktop\methods-of-data-collection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1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HP\Desktop\methods-of-data-collection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HP\Desktop\methods-of-data-collection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HP\Desktop\methods-of-data-collection-3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4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HP\Desktop\methods-of-data-collection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10600" cy="6172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HP\Desktop\methods-of-data-collection-4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172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HP\Desktop\methods-of-data-collection-4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382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HP\Desktop\methods-of-data-collection-4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HP\Desktop\methods-of-data-collection-4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29600" cy="6400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P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8392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 OPERATIONS OF DATA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Editing of data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Coding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Classification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Tabulation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u="sng" dirty="0" smtClean="0"/>
              <a:t>Editing</a:t>
            </a:r>
            <a:r>
              <a:rPr lang="en-US" dirty="0" smtClean="0"/>
              <a:t> : editing  data means correcting, modifying the raw data to ensure that information is available correctly, adequately &amp; relevant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Stages of editing:  1)  field  editing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                 2) office editing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: coding is must to answer the questions into meaningful categories. In that we can use symbols, numbers, lines etc.</a:t>
            </a:r>
          </a:p>
          <a:p>
            <a:pPr>
              <a:buNone/>
            </a:pPr>
            <a:r>
              <a:rPr lang="en-US" dirty="0" smtClean="0"/>
              <a:t>                Essential of coding:   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Appropriate to research problem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Exhaustive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Mutually Exclusive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91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Procedure of Coding: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Identification of open coding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Axial coding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Selective coding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CLASSIFICATION OF DATA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 algn="just">
              <a:buNone/>
            </a:pPr>
            <a:r>
              <a:rPr lang="en-US" dirty="0" smtClean="0"/>
              <a:t>   It is the process to classify the data according to requirement or large number of raw data which must be reduced into homogeneous group if it get meaningful relationship.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Types Of Classification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Classification according to Attributes.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Classification  according to Class interval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TABULATION</a:t>
            </a:r>
          </a:p>
          <a:p>
            <a:pPr algn="ctr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It is the broadest form of  an orderly arrangement of data in columns and rows.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Types of Tables: </a:t>
            </a:r>
            <a:br>
              <a:rPr lang="en-US" sz="3000" b="1" dirty="0" smtClean="0">
                <a:solidFill>
                  <a:schemeClr val="tx1"/>
                </a:solidFill>
              </a:rPr>
            </a:br>
            <a:endParaRPr lang="en-US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7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HP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-877" b="37407"/>
          <a:stretch>
            <a:fillRect/>
          </a:stretch>
        </p:blipFill>
        <p:spPr bwMode="auto">
          <a:xfrm>
            <a:off x="152400" y="228600"/>
            <a:ext cx="8763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methods-of-data-collection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9154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HP\Desktop\methods-of-data-collection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400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HP\Desktop\methods-of-data-collection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130</TotalTime>
  <Words>215</Words>
  <Application>Microsoft Office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PROCESSING OPERATIONS OF DATA</vt:lpstr>
      <vt:lpstr>Stages of editing:  1)  field  editing                                    2) office editing</vt:lpstr>
      <vt:lpstr>Slide 22</vt:lpstr>
      <vt:lpstr>Types Of Classification</vt:lpstr>
      <vt:lpstr>Types of Tables: 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2020-03-29T06:51:31Z</dcterms:created>
  <dcterms:modified xsi:type="dcterms:W3CDTF">2020-03-31T06:49:16Z</dcterms:modified>
</cp:coreProperties>
</file>