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56221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10" y="3556"/>
            <a:ext cx="820419" cy="819785"/>
          </a:xfrm>
          <a:custGeom>
            <a:avLst/>
            <a:gdLst/>
            <a:ahLst/>
            <a:cxnLst/>
            <a:rect l="l" t="t" r="r" b="b"/>
            <a:pathLst>
              <a:path w="820419" h="819785">
                <a:moveTo>
                  <a:pt x="819949" y="0"/>
                </a:moveTo>
                <a:lnTo>
                  <a:pt x="506" y="0"/>
                </a:lnTo>
                <a:lnTo>
                  <a:pt x="0" y="819404"/>
                </a:lnTo>
                <a:lnTo>
                  <a:pt x="505" y="819404"/>
                </a:lnTo>
                <a:lnTo>
                  <a:pt x="48654" y="818012"/>
                </a:lnTo>
                <a:lnTo>
                  <a:pt x="96070" y="813890"/>
                </a:lnTo>
                <a:lnTo>
                  <a:pt x="142676" y="807114"/>
                </a:lnTo>
                <a:lnTo>
                  <a:pt x="188396" y="797760"/>
                </a:lnTo>
                <a:lnTo>
                  <a:pt x="233153" y="785906"/>
                </a:lnTo>
                <a:lnTo>
                  <a:pt x="276870" y="771629"/>
                </a:lnTo>
                <a:lnTo>
                  <a:pt x="319470" y="755005"/>
                </a:lnTo>
                <a:lnTo>
                  <a:pt x="360876" y="736111"/>
                </a:lnTo>
                <a:lnTo>
                  <a:pt x="401012" y="715024"/>
                </a:lnTo>
                <a:lnTo>
                  <a:pt x="439800" y="691821"/>
                </a:lnTo>
                <a:lnTo>
                  <a:pt x="477163" y="666580"/>
                </a:lnTo>
                <a:lnTo>
                  <a:pt x="513026" y="639376"/>
                </a:lnTo>
                <a:lnTo>
                  <a:pt x="547310" y="610287"/>
                </a:lnTo>
                <a:lnTo>
                  <a:pt x="579940" y="579389"/>
                </a:lnTo>
                <a:lnTo>
                  <a:pt x="610838" y="546760"/>
                </a:lnTo>
                <a:lnTo>
                  <a:pt x="639927" y="512477"/>
                </a:lnTo>
                <a:lnTo>
                  <a:pt x="667130" y="476615"/>
                </a:lnTo>
                <a:lnTo>
                  <a:pt x="692372" y="439253"/>
                </a:lnTo>
                <a:lnTo>
                  <a:pt x="715574" y="400467"/>
                </a:lnTo>
                <a:lnTo>
                  <a:pt x="736660" y="360334"/>
                </a:lnTo>
                <a:lnTo>
                  <a:pt x="755553" y="318930"/>
                </a:lnTo>
                <a:lnTo>
                  <a:pt x="772177" y="276333"/>
                </a:lnTo>
                <a:lnTo>
                  <a:pt x="786454" y="232620"/>
                </a:lnTo>
                <a:lnTo>
                  <a:pt x="798307" y="187868"/>
                </a:lnTo>
                <a:lnTo>
                  <a:pt x="807660" y="142152"/>
                </a:lnTo>
                <a:lnTo>
                  <a:pt x="814436" y="95551"/>
                </a:lnTo>
                <a:lnTo>
                  <a:pt x="818558" y="48141"/>
                </a:lnTo>
                <a:lnTo>
                  <a:pt x="819949" y="0"/>
                </a:lnTo>
                <a:close/>
              </a:path>
            </a:pathLst>
          </a:custGeom>
          <a:solidFill>
            <a:srgbClr val="FDF9F4">
              <a:alpha val="3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010" y="3556"/>
            <a:ext cx="820419" cy="819785"/>
          </a:xfrm>
          <a:custGeom>
            <a:avLst/>
            <a:gdLst/>
            <a:ahLst/>
            <a:cxnLst/>
            <a:rect l="l" t="t" r="r" b="b"/>
            <a:pathLst>
              <a:path w="820419" h="819785">
                <a:moveTo>
                  <a:pt x="819949" y="0"/>
                </a:moveTo>
                <a:lnTo>
                  <a:pt x="818558" y="48141"/>
                </a:lnTo>
                <a:lnTo>
                  <a:pt x="814436" y="95551"/>
                </a:lnTo>
                <a:lnTo>
                  <a:pt x="807660" y="142152"/>
                </a:lnTo>
                <a:lnTo>
                  <a:pt x="798307" y="187868"/>
                </a:lnTo>
                <a:lnTo>
                  <a:pt x="786454" y="232620"/>
                </a:lnTo>
                <a:lnTo>
                  <a:pt x="772177" y="276333"/>
                </a:lnTo>
                <a:lnTo>
                  <a:pt x="755553" y="318930"/>
                </a:lnTo>
                <a:lnTo>
                  <a:pt x="736660" y="360334"/>
                </a:lnTo>
                <a:lnTo>
                  <a:pt x="715574" y="400467"/>
                </a:lnTo>
                <a:lnTo>
                  <a:pt x="692372" y="439253"/>
                </a:lnTo>
                <a:lnTo>
                  <a:pt x="667130" y="476615"/>
                </a:lnTo>
                <a:lnTo>
                  <a:pt x="639927" y="512477"/>
                </a:lnTo>
                <a:lnTo>
                  <a:pt x="610838" y="546760"/>
                </a:lnTo>
                <a:lnTo>
                  <a:pt x="579940" y="579389"/>
                </a:lnTo>
                <a:lnTo>
                  <a:pt x="547310" y="610287"/>
                </a:lnTo>
                <a:lnTo>
                  <a:pt x="513026" y="639376"/>
                </a:lnTo>
                <a:lnTo>
                  <a:pt x="477163" y="666580"/>
                </a:lnTo>
                <a:lnTo>
                  <a:pt x="439800" y="691821"/>
                </a:lnTo>
                <a:lnTo>
                  <a:pt x="401012" y="715024"/>
                </a:lnTo>
                <a:lnTo>
                  <a:pt x="360876" y="736111"/>
                </a:lnTo>
                <a:lnTo>
                  <a:pt x="319470" y="755005"/>
                </a:lnTo>
                <a:lnTo>
                  <a:pt x="276870" y="771629"/>
                </a:lnTo>
                <a:lnTo>
                  <a:pt x="233153" y="785906"/>
                </a:lnTo>
                <a:lnTo>
                  <a:pt x="188396" y="797760"/>
                </a:lnTo>
                <a:lnTo>
                  <a:pt x="142676" y="807114"/>
                </a:lnTo>
                <a:lnTo>
                  <a:pt x="96070" y="813890"/>
                </a:lnTo>
                <a:lnTo>
                  <a:pt x="48654" y="818012"/>
                </a:lnTo>
                <a:lnTo>
                  <a:pt x="505" y="819404"/>
                </a:lnTo>
                <a:lnTo>
                  <a:pt x="337" y="819404"/>
                </a:lnTo>
                <a:lnTo>
                  <a:pt x="168" y="819404"/>
                </a:lnTo>
                <a:lnTo>
                  <a:pt x="0" y="819404"/>
                </a:lnTo>
                <a:lnTo>
                  <a:pt x="506" y="0"/>
                </a:lnTo>
                <a:lnTo>
                  <a:pt x="819949" y="0"/>
                </a:lnTo>
                <a:close/>
              </a:path>
            </a:pathLst>
          </a:custGeom>
          <a:ln w="12699">
            <a:solidFill>
              <a:srgbClr val="D2C3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28016" y="6095"/>
            <a:ext cx="1784604" cy="1783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68821" y="21081"/>
            <a:ext cx="1702435" cy="1702435"/>
          </a:xfrm>
          <a:custGeom>
            <a:avLst/>
            <a:gdLst/>
            <a:ahLst/>
            <a:cxnLst/>
            <a:rect l="l" t="t" r="r" b="b"/>
            <a:pathLst>
              <a:path w="1702435" h="1702435">
                <a:moveTo>
                  <a:pt x="0" y="851154"/>
                </a:moveTo>
                <a:lnTo>
                  <a:pt x="1347" y="802859"/>
                </a:lnTo>
                <a:lnTo>
                  <a:pt x="5341" y="755271"/>
                </a:lnTo>
                <a:lnTo>
                  <a:pt x="11909" y="708461"/>
                </a:lnTo>
                <a:lnTo>
                  <a:pt x="20981" y="662500"/>
                </a:lnTo>
                <a:lnTo>
                  <a:pt x="32484" y="617462"/>
                </a:lnTo>
                <a:lnTo>
                  <a:pt x="46346" y="573417"/>
                </a:lnTo>
                <a:lnTo>
                  <a:pt x="62495" y="530438"/>
                </a:lnTo>
                <a:lnTo>
                  <a:pt x="80860" y="488596"/>
                </a:lnTo>
                <a:lnTo>
                  <a:pt x="101369" y="447964"/>
                </a:lnTo>
                <a:lnTo>
                  <a:pt x="123949" y="408613"/>
                </a:lnTo>
                <a:lnTo>
                  <a:pt x="148530" y="370615"/>
                </a:lnTo>
                <a:lnTo>
                  <a:pt x="175039" y="334042"/>
                </a:lnTo>
                <a:lnTo>
                  <a:pt x="203404" y="298966"/>
                </a:lnTo>
                <a:lnTo>
                  <a:pt x="233553" y="265459"/>
                </a:lnTo>
                <a:lnTo>
                  <a:pt x="265416" y="233593"/>
                </a:lnTo>
                <a:lnTo>
                  <a:pt x="298919" y="203439"/>
                </a:lnTo>
                <a:lnTo>
                  <a:pt x="333991" y="175070"/>
                </a:lnTo>
                <a:lnTo>
                  <a:pt x="370561" y="148557"/>
                </a:lnTo>
                <a:lnTo>
                  <a:pt x="408556" y="123973"/>
                </a:lnTo>
                <a:lnTo>
                  <a:pt x="447904" y="101388"/>
                </a:lnTo>
                <a:lnTo>
                  <a:pt x="488534" y="80876"/>
                </a:lnTo>
                <a:lnTo>
                  <a:pt x="530373" y="62508"/>
                </a:lnTo>
                <a:lnTo>
                  <a:pt x="573351" y="46355"/>
                </a:lnTo>
                <a:lnTo>
                  <a:pt x="617394" y="32490"/>
                </a:lnTo>
                <a:lnTo>
                  <a:pt x="662432" y="20985"/>
                </a:lnTo>
                <a:lnTo>
                  <a:pt x="708393" y="11912"/>
                </a:lnTo>
                <a:lnTo>
                  <a:pt x="755204" y="5342"/>
                </a:lnTo>
                <a:lnTo>
                  <a:pt x="802793" y="1347"/>
                </a:lnTo>
                <a:lnTo>
                  <a:pt x="851090" y="0"/>
                </a:lnTo>
                <a:lnTo>
                  <a:pt x="899386" y="1347"/>
                </a:lnTo>
                <a:lnTo>
                  <a:pt x="946976" y="5342"/>
                </a:lnTo>
                <a:lnTo>
                  <a:pt x="993786" y="11912"/>
                </a:lnTo>
                <a:lnTo>
                  <a:pt x="1039746" y="20985"/>
                </a:lnTo>
                <a:lnTo>
                  <a:pt x="1084783" y="32490"/>
                </a:lnTo>
                <a:lnTo>
                  <a:pt x="1128825" y="46355"/>
                </a:lnTo>
                <a:lnTo>
                  <a:pt x="1171801" y="62508"/>
                </a:lnTo>
                <a:lnTo>
                  <a:pt x="1213639" y="80876"/>
                </a:lnTo>
                <a:lnTo>
                  <a:pt x="1254268" y="101388"/>
                </a:lnTo>
                <a:lnTo>
                  <a:pt x="1293614" y="123973"/>
                </a:lnTo>
                <a:lnTo>
                  <a:pt x="1331607" y="148557"/>
                </a:lnTo>
                <a:lnTo>
                  <a:pt x="1368174" y="175070"/>
                </a:lnTo>
                <a:lnTo>
                  <a:pt x="1403245" y="203439"/>
                </a:lnTo>
                <a:lnTo>
                  <a:pt x="1436746" y="233593"/>
                </a:lnTo>
                <a:lnTo>
                  <a:pt x="1468606" y="265459"/>
                </a:lnTo>
                <a:lnTo>
                  <a:pt x="1498754" y="298966"/>
                </a:lnTo>
                <a:lnTo>
                  <a:pt x="1527117" y="334042"/>
                </a:lnTo>
                <a:lnTo>
                  <a:pt x="1553624" y="370615"/>
                </a:lnTo>
                <a:lnTo>
                  <a:pt x="1578203" y="408613"/>
                </a:lnTo>
                <a:lnTo>
                  <a:pt x="1600782" y="447964"/>
                </a:lnTo>
                <a:lnTo>
                  <a:pt x="1621289" y="488596"/>
                </a:lnTo>
                <a:lnTo>
                  <a:pt x="1639653" y="530438"/>
                </a:lnTo>
                <a:lnTo>
                  <a:pt x="1655801" y="573417"/>
                </a:lnTo>
                <a:lnTo>
                  <a:pt x="1669661" y="617462"/>
                </a:lnTo>
                <a:lnTo>
                  <a:pt x="1681163" y="662500"/>
                </a:lnTo>
                <a:lnTo>
                  <a:pt x="1690234" y="708461"/>
                </a:lnTo>
                <a:lnTo>
                  <a:pt x="1696802" y="755271"/>
                </a:lnTo>
                <a:lnTo>
                  <a:pt x="1700795" y="802859"/>
                </a:lnTo>
                <a:lnTo>
                  <a:pt x="1702142" y="851154"/>
                </a:lnTo>
                <a:lnTo>
                  <a:pt x="1700795" y="899447"/>
                </a:lnTo>
                <a:lnTo>
                  <a:pt x="1696802" y="947034"/>
                </a:lnTo>
                <a:lnTo>
                  <a:pt x="1690234" y="993843"/>
                </a:lnTo>
                <a:lnTo>
                  <a:pt x="1681163" y="1039800"/>
                </a:lnTo>
                <a:lnTo>
                  <a:pt x="1669661" y="1084835"/>
                </a:lnTo>
                <a:lnTo>
                  <a:pt x="1655801" y="1128876"/>
                </a:lnTo>
                <a:lnTo>
                  <a:pt x="1639653" y="1171850"/>
                </a:lnTo>
                <a:lnTo>
                  <a:pt x="1621289" y="1213687"/>
                </a:lnTo>
                <a:lnTo>
                  <a:pt x="1600782" y="1254314"/>
                </a:lnTo>
                <a:lnTo>
                  <a:pt x="1578203" y="1293659"/>
                </a:lnTo>
                <a:lnTo>
                  <a:pt x="1553624" y="1331651"/>
                </a:lnTo>
                <a:lnTo>
                  <a:pt x="1527117" y="1368218"/>
                </a:lnTo>
                <a:lnTo>
                  <a:pt x="1498754" y="1403287"/>
                </a:lnTo>
                <a:lnTo>
                  <a:pt x="1468606" y="1436788"/>
                </a:lnTo>
                <a:lnTo>
                  <a:pt x="1436746" y="1468647"/>
                </a:lnTo>
                <a:lnTo>
                  <a:pt x="1403245" y="1498795"/>
                </a:lnTo>
                <a:lnTo>
                  <a:pt x="1368174" y="1527157"/>
                </a:lnTo>
                <a:lnTo>
                  <a:pt x="1331607" y="1553664"/>
                </a:lnTo>
                <a:lnTo>
                  <a:pt x="1293614" y="1578242"/>
                </a:lnTo>
                <a:lnTo>
                  <a:pt x="1254268" y="1600821"/>
                </a:lnTo>
                <a:lnTo>
                  <a:pt x="1213639" y="1621328"/>
                </a:lnTo>
                <a:lnTo>
                  <a:pt x="1171801" y="1639691"/>
                </a:lnTo>
                <a:lnTo>
                  <a:pt x="1128825" y="1655839"/>
                </a:lnTo>
                <a:lnTo>
                  <a:pt x="1084783" y="1669700"/>
                </a:lnTo>
                <a:lnTo>
                  <a:pt x="1039746" y="1681201"/>
                </a:lnTo>
                <a:lnTo>
                  <a:pt x="993786" y="1690272"/>
                </a:lnTo>
                <a:lnTo>
                  <a:pt x="946976" y="1696840"/>
                </a:lnTo>
                <a:lnTo>
                  <a:pt x="899386" y="1700833"/>
                </a:lnTo>
                <a:lnTo>
                  <a:pt x="851090" y="1702181"/>
                </a:lnTo>
                <a:lnTo>
                  <a:pt x="802793" y="1700833"/>
                </a:lnTo>
                <a:lnTo>
                  <a:pt x="755204" y="1696840"/>
                </a:lnTo>
                <a:lnTo>
                  <a:pt x="708393" y="1690272"/>
                </a:lnTo>
                <a:lnTo>
                  <a:pt x="662432" y="1681201"/>
                </a:lnTo>
                <a:lnTo>
                  <a:pt x="617394" y="1669700"/>
                </a:lnTo>
                <a:lnTo>
                  <a:pt x="573351" y="1655839"/>
                </a:lnTo>
                <a:lnTo>
                  <a:pt x="530373" y="1639691"/>
                </a:lnTo>
                <a:lnTo>
                  <a:pt x="488534" y="1621328"/>
                </a:lnTo>
                <a:lnTo>
                  <a:pt x="447904" y="1600821"/>
                </a:lnTo>
                <a:lnTo>
                  <a:pt x="408556" y="1578242"/>
                </a:lnTo>
                <a:lnTo>
                  <a:pt x="370561" y="1553664"/>
                </a:lnTo>
                <a:lnTo>
                  <a:pt x="333991" y="1527157"/>
                </a:lnTo>
                <a:lnTo>
                  <a:pt x="298919" y="1498795"/>
                </a:lnTo>
                <a:lnTo>
                  <a:pt x="265416" y="1468647"/>
                </a:lnTo>
                <a:lnTo>
                  <a:pt x="233553" y="1436788"/>
                </a:lnTo>
                <a:lnTo>
                  <a:pt x="203404" y="1403287"/>
                </a:lnTo>
                <a:lnTo>
                  <a:pt x="175039" y="1368218"/>
                </a:lnTo>
                <a:lnTo>
                  <a:pt x="148530" y="1331651"/>
                </a:lnTo>
                <a:lnTo>
                  <a:pt x="123949" y="1293659"/>
                </a:lnTo>
                <a:lnTo>
                  <a:pt x="101369" y="1254314"/>
                </a:lnTo>
                <a:lnTo>
                  <a:pt x="80860" y="1213687"/>
                </a:lnTo>
                <a:lnTo>
                  <a:pt x="62495" y="1171850"/>
                </a:lnTo>
                <a:lnTo>
                  <a:pt x="46346" y="1128876"/>
                </a:lnTo>
                <a:lnTo>
                  <a:pt x="32484" y="1084835"/>
                </a:lnTo>
                <a:lnTo>
                  <a:pt x="20981" y="1039800"/>
                </a:lnTo>
                <a:lnTo>
                  <a:pt x="11909" y="993843"/>
                </a:lnTo>
                <a:lnTo>
                  <a:pt x="5341" y="947034"/>
                </a:lnTo>
                <a:lnTo>
                  <a:pt x="1347" y="899447"/>
                </a:lnTo>
                <a:lnTo>
                  <a:pt x="0" y="851154"/>
                </a:lnTo>
                <a:close/>
              </a:path>
            </a:pathLst>
          </a:custGeom>
          <a:ln w="27305">
            <a:solidFill>
              <a:srgbClr val="FFF6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9164" y="1043939"/>
            <a:ext cx="1159764" cy="11536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87318" y="1050633"/>
            <a:ext cx="1116813" cy="11115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87318" y="1050633"/>
            <a:ext cx="1116965" cy="1111885"/>
          </a:xfrm>
          <a:custGeom>
            <a:avLst/>
            <a:gdLst/>
            <a:ahLst/>
            <a:cxnLst/>
            <a:rect l="l" t="t" r="r" b="b"/>
            <a:pathLst>
              <a:path w="1116965" h="1111885">
                <a:moveTo>
                  <a:pt x="118497" y="204634"/>
                </a:moveTo>
                <a:lnTo>
                  <a:pt x="149786" y="168741"/>
                </a:lnTo>
                <a:lnTo>
                  <a:pt x="183516" y="136234"/>
                </a:lnTo>
                <a:lnTo>
                  <a:pt x="219451" y="107137"/>
                </a:lnTo>
                <a:lnTo>
                  <a:pt x="257356" y="81474"/>
                </a:lnTo>
                <a:lnTo>
                  <a:pt x="296996" y="59270"/>
                </a:lnTo>
                <a:lnTo>
                  <a:pt x="338136" y="40547"/>
                </a:lnTo>
                <a:lnTo>
                  <a:pt x="380539" y="25331"/>
                </a:lnTo>
                <a:lnTo>
                  <a:pt x="423971" y="13644"/>
                </a:lnTo>
                <a:lnTo>
                  <a:pt x="468197" y="5510"/>
                </a:lnTo>
                <a:lnTo>
                  <a:pt x="512980" y="954"/>
                </a:lnTo>
                <a:lnTo>
                  <a:pt x="558087" y="0"/>
                </a:lnTo>
                <a:lnTo>
                  <a:pt x="603281" y="2670"/>
                </a:lnTo>
                <a:lnTo>
                  <a:pt x="648328" y="8990"/>
                </a:lnTo>
                <a:lnTo>
                  <a:pt x="692991" y="18983"/>
                </a:lnTo>
                <a:lnTo>
                  <a:pt x="737036" y="32672"/>
                </a:lnTo>
                <a:lnTo>
                  <a:pt x="780228" y="50083"/>
                </a:lnTo>
                <a:lnTo>
                  <a:pt x="822331" y="71238"/>
                </a:lnTo>
                <a:lnTo>
                  <a:pt x="863109" y="96162"/>
                </a:lnTo>
                <a:lnTo>
                  <a:pt x="902328" y="124878"/>
                </a:lnTo>
                <a:lnTo>
                  <a:pt x="939023" y="156757"/>
                </a:lnTo>
                <a:lnTo>
                  <a:pt x="972366" y="190998"/>
                </a:lnTo>
                <a:lnTo>
                  <a:pt x="1002326" y="227366"/>
                </a:lnTo>
                <a:lnTo>
                  <a:pt x="1028875" y="265625"/>
                </a:lnTo>
                <a:lnTo>
                  <a:pt x="1051985" y="305541"/>
                </a:lnTo>
                <a:lnTo>
                  <a:pt x="1071627" y="346879"/>
                </a:lnTo>
                <a:lnTo>
                  <a:pt x="1087772" y="389404"/>
                </a:lnTo>
                <a:lnTo>
                  <a:pt x="1100392" y="432881"/>
                </a:lnTo>
                <a:lnTo>
                  <a:pt x="1109458" y="477076"/>
                </a:lnTo>
                <a:lnTo>
                  <a:pt x="1114941" y="521754"/>
                </a:lnTo>
                <a:lnTo>
                  <a:pt x="1116813" y="566679"/>
                </a:lnTo>
                <a:lnTo>
                  <a:pt x="1115045" y="611617"/>
                </a:lnTo>
                <a:lnTo>
                  <a:pt x="1109608" y="656333"/>
                </a:lnTo>
                <a:lnTo>
                  <a:pt x="1100474" y="700593"/>
                </a:lnTo>
                <a:lnTo>
                  <a:pt x="1087614" y="744160"/>
                </a:lnTo>
                <a:lnTo>
                  <a:pt x="1070999" y="786801"/>
                </a:lnTo>
                <a:lnTo>
                  <a:pt x="1050601" y="828281"/>
                </a:lnTo>
                <a:lnTo>
                  <a:pt x="1026391" y="868365"/>
                </a:lnTo>
                <a:lnTo>
                  <a:pt x="998340" y="906817"/>
                </a:lnTo>
                <a:lnTo>
                  <a:pt x="967050" y="942711"/>
                </a:lnTo>
                <a:lnTo>
                  <a:pt x="933321" y="975221"/>
                </a:lnTo>
                <a:lnTo>
                  <a:pt x="897386" y="1004323"/>
                </a:lnTo>
                <a:lnTo>
                  <a:pt x="859481" y="1029991"/>
                </a:lnTo>
                <a:lnTo>
                  <a:pt x="819842" y="1052203"/>
                </a:lnTo>
                <a:lnTo>
                  <a:pt x="778703" y="1070934"/>
                </a:lnTo>
                <a:lnTo>
                  <a:pt x="736301" y="1086160"/>
                </a:lnTo>
                <a:lnTo>
                  <a:pt x="692869" y="1097856"/>
                </a:lnTo>
                <a:lnTo>
                  <a:pt x="648644" y="1105999"/>
                </a:lnTo>
                <a:lnTo>
                  <a:pt x="603861" y="1110565"/>
                </a:lnTo>
                <a:lnTo>
                  <a:pt x="558755" y="1111530"/>
                </a:lnTo>
                <a:lnTo>
                  <a:pt x="513561" y="1108869"/>
                </a:lnTo>
                <a:lnTo>
                  <a:pt x="468514" y="1102558"/>
                </a:lnTo>
                <a:lnTo>
                  <a:pt x="423851" y="1092574"/>
                </a:lnTo>
                <a:lnTo>
                  <a:pt x="379805" y="1078891"/>
                </a:lnTo>
                <a:lnTo>
                  <a:pt x="336613" y="1061487"/>
                </a:lnTo>
                <a:lnTo>
                  <a:pt x="294509" y="1040336"/>
                </a:lnTo>
                <a:lnTo>
                  <a:pt x="253729" y="1015415"/>
                </a:lnTo>
                <a:lnTo>
                  <a:pt x="214509" y="986700"/>
                </a:lnTo>
                <a:lnTo>
                  <a:pt x="177813" y="954821"/>
                </a:lnTo>
                <a:lnTo>
                  <a:pt x="144469" y="920580"/>
                </a:lnTo>
                <a:lnTo>
                  <a:pt x="114507" y="884212"/>
                </a:lnTo>
                <a:lnTo>
                  <a:pt x="87955" y="845952"/>
                </a:lnTo>
                <a:lnTo>
                  <a:pt x="64843" y="806035"/>
                </a:lnTo>
                <a:lnTo>
                  <a:pt x="45198" y="764695"/>
                </a:lnTo>
                <a:lnTo>
                  <a:pt x="29050" y="722168"/>
                </a:lnTo>
                <a:lnTo>
                  <a:pt x="16427" y="678687"/>
                </a:lnTo>
                <a:lnTo>
                  <a:pt x="7358" y="634488"/>
                </a:lnTo>
                <a:lnTo>
                  <a:pt x="1873" y="589806"/>
                </a:lnTo>
                <a:lnTo>
                  <a:pt x="0" y="544874"/>
                </a:lnTo>
                <a:lnTo>
                  <a:pt x="1767" y="499929"/>
                </a:lnTo>
                <a:lnTo>
                  <a:pt x="7203" y="455204"/>
                </a:lnTo>
                <a:lnTo>
                  <a:pt x="16338" y="410935"/>
                </a:lnTo>
                <a:lnTo>
                  <a:pt x="29201" y="367355"/>
                </a:lnTo>
                <a:lnTo>
                  <a:pt x="45819" y="324701"/>
                </a:lnTo>
                <a:lnTo>
                  <a:pt x="66221" y="283206"/>
                </a:lnTo>
                <a:lnTo>
                  <a:pt x="90438" y="243105"/>
                </a:lnTo>
                <a:lnTo>
                  <a:pt x="118497" y="204634"/>
                </a:lnTo>
                <a:close/>
              </a:path>
              <a:path w="1116965" h="1111885">
                <a:moveTo>
                  <a:pt x="220478" y="286041"/>
                </a:moveTo>
                <a:lnTo>
                  <a:pt x="193857" y="323455"/>
                </a:lnTo>
                <a:lnTo>
                  <a:pt x="171956" y="362810"/>
                </a:lnTo>
                <a:lnTo>
                  <a:pt x="154731" y="403741"/>
                </a:lnTo>
                <a:lnTo>
                  <a:pt x="142134" y="445881"/>
                </a:lnTo>
                <a:lnTo>
                  <a:pt x="134120" y="488865"/>
                </a:lnTo>
                <a:lnTo>
                  <a:pt x="130642" y="532328"/>
                </a:lnTo>
                <a:lnTo>
                  <a:pt x="131656" y="575903"/>
                </a:lnTo>
                <a:lnTo>
                  <a:pt x="137113" y="619227"/>
                </a:lnTo>
                <a:lnTo>
                  <a:pt x="146970" y="661933"/>
                </a:lnTo>
                <a:lnTo>
                  <a:pt x="161179" y="703655"/>
                </a:lnTo>
                <a:lnTo>
                  <a:pt x="179695" y="744028"/>
                </a:lnTo>
                <a:lnTo>
                  <a:pt x="202471" y="782686"/>
                </a:lnTo>
                <a:lnTo>
                  <a:pt x="229462" y="819265"/>
                </a:lnTo>
                <a:lnTo>
                  <a:pt x="260621" y="853397"/>
                </a:lnTo>
                <a:lnTo>
                  <a:pt x="295903" y="884719"/>
                </a:lnTo>
                <a:lnTo>
                  <a:pt x="334266" y="912179"/>
                </a:lnTo>
                <a:lnTo>
                  <a:pt x="374454" y="934995"/>
                </a:lnTo>
                <a:lnTo>
                  <a:pt x="416101" y="953204"/>
                </a:lnTo>
                <a:lnTo>
                  <a:pt x="458842" y="966841"/>
                </a:lnTo>
                <a:lnTo>
                  <a:pt x="502309" y="975943"/>
                </a:lnTo>
                <a:lnTo>
                  <a:pt x="546136" y="980546"/>
                </a:lnTo>
                <a:lnTo>
                  <a:pt x="589958" y="980687"/>
                </a:lnTo>
                <a:lnTo>
                  <a:pt x="633407" y="976403"/>
                </a:lnTo>
                <a:lnTo>
                  <a:pt x="676118" y="967728"/>
                </a:lnTo>
                <a:lnTo>
                  <a:pt x="717723" y="954701"/>
                </a:lnTo>
                <a:lnTo>
                  <a:pt x="757858" y="937356"/>
                </a:lnTo>
                <a:lnTo>
                  <a:pt x="796155" y="915731"/>
                </a:lnTo>
                <a:lnTo>
                  <a:pt x="832249" y="889862"/>
                </a:lnTo>
                <a:lnTo>
                  <a:pt x="865772" y="859785"/>
                </a:lnTo>
                <a:lnTo>
                  <a:pt x="896359" y="825537"/>
                </a:lnTo>
                <a:lnTo>
                  <a:pt x="922982" y="788101"/>
                </a:lnTo>
                <a:lnTo>
                  <a:pt x="944884" y="748730"/>
                </a:lnTo>
                <a:lnTo>
                  <a:pt x="962112" y="707789"/>
                </a:lnTo>
                <a:lnTo>
                  <a:pt x="974710" y="665643"/>
                </a:lnTo>
                <a:lnTo>
                  <a:pt x="982725" y="622657"/>
                </a:lnTo>
                <a:lnTo>
                  <a:pt x="986204" y="579196"/>
                </a:lnTo>
                <a:lnTo>
                  <a:pt x="985192" y="535624"/>
                </a:lnTo>
                <a:lnTo>
                  <a:pt x="979734" y="492307"/>
                </a:lnTo>
                <a:lnTo>
                  <a:pt x="969878" y="449609"/>
                </a:lnTo>
                <a:lnTo>
                  <a:pt x="955670" y="407895"/>
                </a:lnTo>
                <a:lnTo>
                  <a:pt x="937154" y="367530"/>
                </a:lnTo>
                <a:lnTo>
                  <a:pt x="914378" y="328880"/>
                </a:lnTo>
                <a:lnTo>
                  <a:pt x="887387" y="292308"/>
                </a:lnTo>
                <a:lnTo>
                  <a:pt x="856228" y="258179"/>
                </a:lnTo>
                <a:lnTo>
                  <a:pt x="820946" y="226859"/>
                </a:lnTo>
                <a:lnTo>
                  <a:pt x="782581" y="199399"/>
                </a:lnTo>
                <a:lnTo>
                  <a:pt x="742391" y="176583"/>
                </a:lnTo>
                <a:lnTo>
                  <a:pt x="700742" y="158375"/>
                </a:lnTo>
                <a:lnTo>
                  <a:pt x="658000" y="144737"/>
                </a:lnTo>
                <a:lnTo>
                  <a:pt x="614531" y="135635"/>
                </a:lnTo>
                <a:lnTo>
                  <a:pt x="570703" y="131032"/>
                </a:lnTo>
                <a:lnTo>
                  <a:pt x="526880" y="130891"/>
                </a:lnTo>
                <a:lnTo>
                  <a:pt x="483431" y="135175"/>
                </a:lnTo>
                <a:lnTo>
                  <a:pt x="440719" y="143850"/>
                </a:lnTo>
                <a:lnTo>
                  <a:pt x="399113" y="156877"/>
                </a:lnTo>
                <a:lnTo>
                  <a:pt x="358979" y="174222"/>
                </a:lnTo>
                <a:lnTo>
                  <a:pt x="320681" y="195847"/>
                </a:lnTo>
                <a:lnTo>
                  <a:pt x="284588" y="221716"/>
                </a:lnTo>
                <a:lnTo>
                  <a:pt x="251064" y="251793"/>
                </a:lnTo>
                <a:lnTo>
                  <a:pt x="220478" y="286041"/>
                </a:lnTo>
                <a:close/>
              </a:path>
            </a:pathLst>
          </a:custGeom>
          <a:ln w="12700">
            <a:solidFill>
              <a:srgbClr val="C6B7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12875" y="0"/>
            <a:ext cx="8131175" cy="6858000"/>
          </a:xfrm>
          <a:custGeom>
            <a:avLst/>
            <a:gdLst/>
            <a:ahLst/>
            <a:cxnLst/>
            <a:rect l="l" t="t" r="r" b="b"/>
            <a:pathLst>
              <a:path w="8131175" h="6858000">
                <a:moveTo>
                  <a:pt x="8131175" y="0"/>
                </a:moveTo>
                <a:lnTo>
                  <a:pt x="0" y="0"/>
                </a:lnTo>
                <a:lnTo>
                  <a:pt x="0" y="6858000"/>
                </a:lnTo>
                <a:lnTo>
                  <a:pt x="8131175" y="6858000"/>
                </a:lnTo>
                <a:lnTo>
                  <a:pt x="81311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35735" y="0"/>
            <a:ext cx="155447" cy="68579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014984" y="0"/>
            <a:ext cx="73660" cy="6858000"/>
          </a:xfrm>
          <a:custGeom>
            <a:avLst/>
            <a:gdLst/>
            <a:ahLst/>
            <a:cxnLst/>
            <a:rect l="l" t="t" r="r" b="b"/>
            <a:pathLst>
              <a:path w="73659" h="6858000">
                <a:moveTo>
                  <a:pt x="73152" y="0"/>
                </a:moveTo>
                <a:lnTo>
                  <a:pt x="0" y="0"/>
                </a:lnTo>
                <a:lnTo>
                  <a:pt x="0" y="6858000"/>
                </a:lnTo>
                <a:lnTo>
                  <a:pt x="73152" y="6858000"/>
                </a:lnTo>
                <a:lnTo>
                  <a:pt x="731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219200" y="422148"/>
            <a:ext cx="7751064" cy="7513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56221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56221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10" y="3556"/>
            <a:ext cx="820419" cy="819785"/>
          </a:xfrm>
          <a:custGeom>
            <a:avLst/>
            <a:gdLst/>
            <a:ahLst/>
            <a:cxnLst/>
            <a:rect l="l" t="t" r="r" b="b"/>
            <a:pathLst>
              <a:path w="820419" h="819785">
                <a:moveTo>
                  <a:pt x="819949" y="0"/>
                </a:moveTo>
                <a:lnTo>
                  <a:pt x="506" y="0"/>
                </a:lnTo>
                <a:lnTo>
                  <a:pt x="0" y="819404"/>
                </a:lnTo>
                <a:lnTo>
                  <a:pt x="505" y="819404"/>
                </a:lnTo>
                <a:lnTo>
                  <a:pt x="48654" y="818012"/>
                </a:lnTo>
                <a:lnTo>
                  <a:pt x="96070" y="813890"/>
                </a:lnTo>
                <a:lnTo>
                  <a:pt x="142676" y="807114"/>
                </a:lnTo>
                <a:lnTo>
                  <a:pt x="188396" y="797760"/>
                </a:lnTo>
                <a:lnTo>
                  <a:pt x="233153" y="785906"/>
                </a:lnTo>
                <a:lnTo>
                  <a:pt x="276870" y="771629"/>
                </a:lnTo>
                <a:lnTo>
                  <a:pt x="319470" y="755005"/>
                </a:lnTo>
                <a:lnTo>
                  <a:pt x="360876" y="736111"/>
                </a:lnTo>
                <a:lnTo>
                  <a:pt x="401012" y="715024"/>
                </a:lnTo>
                <a:lnTo>
                  <a:pt x="439800" y="691821"/>
                </a:lnTo>
                <a:lnTo>
                  <a:pt x="477163" y="666580"/>
                </a:lnTo>
                <a:lnTo>
                  <a:pt x="513026" y="639376"/>
                </a:lnTo>
                <a:lnTo>
                  <a:pt x="547310" y="610287"/>
                </a:lnTo>
                <a:lnTo>
                  <a:pt x="579940" y="579389"/>
                </a:lnTo>
                <a:lnTo>
                  <a:pt x="610838" y="546760"/>
                </a:lnTo>
                <a:lnTo>
                  <a:pt x="639927" y="512477"/>
                </a:lnTo>
                <a:lnTo>
                  <a:pt x="667130" y="476615"/>
                </a:lnTo>
                <a:lnTo>
                  <a:pt x="692372" y="439253"/>
                </a:lnTo>
                <a:lnTo>
                  <a:pt x="715574" y="400467"/>
                </a:lnTo>
                <a:lnTo>
                  <a:pt x="736660" y="360334"/>
                </a:lnTo>
                <a:lnTo>
                  <a:pt x="755553" y="318930"/>
                </a:lnTo>
                <a:lnTo>
                  <a:pt x="772177" y="276333"/>
                </a:lnTo>
                <a:lnTo>
                  <a:pt x="786454" y="232620"/>
                </a:lnTo>
                <a:lnTo>
                  <a:pt x="798307" y="187868"/>
                </a:lnTo>
                <a:lnTo>
                  <a:pt x="807660" y="142152"/>
                </a:lnTo>
                <a:lnTo>
                  <a:pt x="814436" y="95551"/>
                </a:lnTo>
                <a:lnTo>
                  <a:pt x="818558" y="48141"/>
                </a:lnTo>
                <a:lnTo>
                  <a:pt x="819949" y="0"/>
                </a:lnTo>
                <a:close/>
              </a:path>
            </a:pathLst>
          </a:custGeom>
          <a:solidFill>
            <a:srgbClr val="FDF9F4">
              <a:alpha val="3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010" y="3556"/>
            <a:ext cx="820419" cy="819785"/>
          </a:xfrm>
          <a:custGeom>
            <a:avLst/>
            <a:gdLst/>
            <a:ahLst/>
            <a:cxnLst/>
            <a:rect l="l" t="t" r="r" b="b"/>
            <a:pathLst>
              <a:path w="820419" h="819785">
                <a:moveTo>
                  <a:pt x="819949" y="0"/>
                </a:moveTo>
                <a:lnTo>
                  <a:pt x="818558" y="48141"/>
                </a:lnTo>
                <a:lnTo>
                  <a:pt x="814436" y="95551"/>
                </a:lnTo>
                <a:lnTo>
                  <a:pt x="807660" y="142152"/>
                </a:lnTo>
                <a:lnTo>
                  <a:pt x="798307" y="187868"/>
                </a:lnTo>
                <a:lnTo>
                  <a:pt x="786454" y="232620"/>
                </a:lnTo>
                <a:lnTo>
                  <a:pt x="772177" y="276333"/>
                </a:lnTo>
                <a:lnTo>
                  <a:pt x="755553" y="318930"/>
                </a:lnTo>
                <a:lnTo>
                  <a:pt x="736660" y="360334"/>
                </a:lnTo>
                <a:lnTo>
                  <a:pt x="715574" y="400467"/>
                </a:lnTo>
                <a:lnTo>
                  <a:pt x="692372" y="439253"/>
                </a:lnTo>
                <a:lnTo>
                  <a:pt x="667130" y="476615"/>
                </a:lnTo>
                <a:lnTo>
                  <a:pt x="639927" y="512477"/>
                </a:lnTo>
                <a:lnTo>
                  <a:pt x="610838" y="546760"/>
                </a:lnTo>
                <a:lnTo>
                  <a:pt x="579940" y="579389"/>
                </a:lnTo>
                <a:lnTo>
                  <a:pt x="547310" y="610287"/>
                </a:lnTo>
                <a:lnTo>
                  <a:pt x="513026" y="639376"/>
                </a:lnTo>
                <a:lnTo>
                  <a:pt x="477163" y="666580"/>
                </a:lnTo>
                <a:lnTo>
                  <a:pt x="439800" y="691821"/>
                </a:lnTo>
                <a:lnTo>
                  <a:pt x="401012" y="715024"/>
                </a:lnTo>
                <a:lnTo>
                  <a:pt x="360876" y="736111"/>
                </a:lnTo>
                <a:lnTo>
                  <a:pt x="319470" y="755005"/>
                </a:lnTo>
                <a:lnTo>
                  <a:pt x="276870" y="771629"/>
                </a:lnTo>
                <a:lnTo>
                  <a:pt x="233153" y="785906"/>
                </a:lnTo>
                <a:lnTo>
                  <a:pt x="188396" y="797760"/>
                </a:lnTo>
                <a:lnTo>
                  <a:pt x="142676" y="807114"/>
                </a:lnTo>
                <a:lnTo>
                  <a:pt x="96070" y="813890"/>
                </a:lnTo>
                <a:lnTo>
                  <a:pt x="48654" y="818012"/>
                </a:lnTo>
                <a:lnTo>
                  <a:pt x="505" y="819404"/>
                </a:lnTo>
                <a:lnTo>
                  <a:pt x="337" y="819404"/>
                </a:lnTo>
                <a:lnTo>
                  <a:pt x="168" y="819404"/>
                </a:lnTo>
                <a:lnTo>
                  <a:pt x="0" y="819404"/>
                </a:lnTo>
                <a:lnTo>
                  <a:pt x="506" y="0"/>
                </a:lnTo>
                <a:lnTo>
                  <a:pt x="819949" y="0"/>
                </a:lnTo>
                <a:close/>
              </a:path>
            </a:pathLst>
          </a:custGeom>
          <a:ln w="12699">
            <a:solidFill>
              <a:srgbClr val="D2C3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28016" y="6095"/>
            <a:ext cx="1784604" cy="17830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68821" y="21081"/>
            <a:ext cx="1702435" cy="1702435"/>
          </a:xfrm>
          <a:custGeom>
            <a:avLst/>
            <a:gdLst/>
            <a:ahLst/>
            <a:cxnLst/>
            <a:rect l="l" t="t" r="r" b="b"/>
            <a:pathLst>
              <a:path w="1702435" h="1702435">
                <a:moveTo>
                  <a:pt x="0" y="851154"/>
                </a:moveTo>
                <a:lnTo>
                  <a:pt x="1347" y="802859"/>
                </a:lnTo>
                <a:lnTo>
                  <a:pt x="5341" y="755271"/>
                </a:lnTo>
                <a:lnTo>
                  <a:pt x="11909" y="708461"/>
                </a:lnTo>
                <a:lnTo>
                  <a:pt x="20981" y="662500"/>
                </a:lnTo>
                <a:lnTo>
                  <a:pt x="32484" y="617462"/>
                </a:lnTo>
                <a:lnTo>
                  <a:pt x="46346" y="573417"/>
                </a:lnTo>
                <a:lnTo>
                  <a:pt x="62495" y="530438"/>
                </a:lnTo>
                <a:lnTo>
                  <a:pt x="80860" y="488596"/>
                </a:lnTo>
                <a:lnTo>
                  <a:pt x="101369" y="447964"/>
                </a:lnTo>
                <a:lnTo>
                  <a:pt x="123949" y="408613"/>
                </a:lnTo>
                <a:lnTo>
                  <a:pt x="148530" y="370615"/>
                </a:lnTo>
                <a:lnTo>
                  <a:pt x="175039" y="334042"/>
                </a:lnTo>
                <a:lnTo>
                  <a:pt x="203404" y="298966"/>
                </a:lnTo>
                <a:lnTo>
                  <a:pt x="233553" y="265459"/>
                </a:lnTo>
                <a:lnTo>
                  <a:pt x="265416" y="233593"/>
                </a:lnTo>
                <a:lnTo>
                  <a:pt x="298919" y="203439"/>
                </a:lnTo>
                <a:lnTo>
                  <a:pt x="333991" y="175070"/>
                </a:lnTo>
                <a:lnTo>
                  <a:pt x="370561" y="148557"/>
                </a:lnTo>
                <a:lnTo>
                  <a:pt x="408556" y="123973"/>
                </a:lnTo>
                <a:lnTo>
                  <a:pt x="447904" y="101388"/>
                </a:lnTo>
                <a:lnTo>
                  <a:pt x="488534" y="80876"/>
                </a:lnTo>
                <a:lnTo>
                  <a:pt x="530373" y="62508"/>
                </a:lnTo>
                <a:lnTo>
                  <a:pt x="573351" y="46355"/>
                </a:lnTo>
                <a:lnTo>
                  <a:pt x="617394" y="32490"/>
                </a:lnTo>
                <a:lnTo>
                  <a:pt x="662432" y="20985"/>
                </a:lnTo>
                <a:lnTo>
                  <a:pt x="708393" y="11912"/>
                </a:lnTo>
                <a:lnTo>
                  <a:pt x="755204" y="5342"/>
                </a:lnTo>
                <a:lnTo>
                  <a:pt x="802793" y="1347"/>
                </a:lnTo>
                <a:lnTo>
                  <a:pt x="851090" y="0"/>
                </a:lnTo>
                <a:lnTo>
                  <a:pt x="899386" y="1347"/>
                </a:lnTo>
                <a:lnTo>
                  <a:pt x="946976" y="5342"/>
                </a:lnTo>
                <a:lnTo>
                  <a:pt x="993786" y="11912"/>
                </a:lnTo>
                <a:lnTo>
                  <a:pt x="1039746" y="20985"/>
                </a:lnTo>
                <a:lnTo>
                  <a:pt x="1084783" y="32490"/>
                </a:lnTo>
                <a:lnTo>
                  <a:pt x="1128825" y="46355"/>
                </a:lnTo>
                <a:lnTo>
                  <a:pt x="1171801" y="62508"/>
                </a:lnTo>
                <a:lnTo>
                  <a:pt x="1213639" y="80876"/>
                </a:lnTo>
                <a:lnTo>
                  <a:pt x="1254268" y="101388"/>
                </a:lnTo>
                <a:lnTo>
                  <a:pt x="1293614" y="123973"/>
                </a:lnTo>
                <a:lnTo>
                  <a:pt x="1331607" y="148557"/>
                </a:lnTo>
                <a:lnTo>
                  <a:pt x="1368174" y="175070"/>
                </a:lnTo>
                <a:lnTo>
                  <a:pt x="1403245" y="203439"/>
                </a:lnTo>
                <a:lnTo>
                  <a:pt x="1436746" y="233593"/>
                </a:lnTo>
                <a:lnTo>
                  <a:pt x="1468606" y="265459"/>
                </a:lnTo>
                <a:lnTo>
                  <a:pt x="1498754" y="298966"/>
                </a:lnTo>
                <a:lnTo>
                  <a:pt x="1527117" y="334042"/>
                </a:lnTo>
                <a:lnTo>
                  <a:pt x="1553624" y="370615"/>
                </a:lnTo>
                <a:lnTo>
                  <a:pt x="1578203" y="408613"/>
                </a:lnTo>
                <a:lnTo>
                  <a:pt x="1600782" y="447964"/>
                </a:lnTo>
                <a:lnTo>
                  <a:pt x="1621289" y="488596"/>
                </a:lnTo>
                <a:lnTo>
                  <a:pt x="1639653" y="530438"/>
                </a:lnTo>
                <a:lnTo>
                  <a:pt x="1655801" y="573417"/>
                </a:lnTo>
                <a:lnTo>
                  <a:pt x="1669661" y="617462"/>
                </a:lnTo>
                <a:lnTo>
                  <a:pt x="1681163" y="662500"/>
                </a:lnTo>
                <a:lnTo>
                  <a:pt x="1690234" y="708461"/>
                </a:lnTo>
                <a:lnTo>
                  <a:pt x="1696802" y="755271"/>
                </a:lnTo>
                <a:lnTo>
                  <a:pt x="1700795" y="802859"/>
                </a:lnTo>
                <a:lnTo>
                  <a:pt x="1702142" y="851154"/>
                </a:lnTo>
                <a:lnTo>
                  <a:pt x="1700795" y="899447"/>
                </a:lnTo>
                <a:lnTo>
                  <a:pt x="1696802" y="947034"/>
                </a:lnTo>
                <a:lnTo>
                  <a:pt x="1690234" y="993843"/>
                </a:lnTo>
                <a:lnTo>
                  <a:pt x="1681163" y="1039800"/>
                </a:lnTo>
                <a:lnTo>
                  <a:pt x="1669661" y="1084835"/>
                </a:lnTo>
                <a:lnTo>
                  <a:pt x="1655801" y="1128876"/>
                </a:lnTo>
                <a:lnTo>
                  <a:pt x="1639653" y="1171850"/>
                </a:lnTo>
                <a:lnTo>
                  <a:pt x="1621289" y="1213687"/>
                </a:lnTo>
                <a:lnTo>
                  <a:pt x="1600782" y="1254314"/>
                </a:lnTo>
                <a:lnTo>
                  <a:pt x="1578203" y="1293659"/>
                </a:lnTo>
                <a:lnTo>
                  <a:pt x="1553624" y="1331651"/>
                </a:lnTo>
                <a:lnTo>
                  <a:pt x="1527117" y="1368218"/>
                </a:lnTo>
                <a:lnTo>
                  <a:pt x="1498754" y="1403287"/>
                </a:lnTo>
                <a:lnTo>
                  <a:pt x="1468606" y="1436788"/>
                </a:lnTo>
                <a:lnTo>
                  <a:pt x="1436746" y="1468647"/>
                </a:lnTo>
                <a:lnTo>
                  <a:pt x="1403245" y="1498795"/>
                </a:lnTo>
                <a:lnTo>
                  <a:pt x="1368174" y="1527157"/>
                </a:lnTo>
                <a:lnTo>
                  <a:pt x="1331607" y="1553664"/>
                </a:lnTo>
                <a:lnTo>
                  <a:pt x="1293614" y="1578242"/>
                </a:lnTo>
                <a:lnTo>
                  <a:pt x="1254268" y="1600821"/>
                </a:lnTo>
                <a:lnTo>
                  <a:pt x="1213639" y="1621328"/>
                </a:lnTo>
                <a:lnTo>
                  <a:pt x="1171801" y="1639691"/>
                </a:lnTo>
                <a:lnTo>
                  <a:pt x="1128825" y="1655839"/>
                </a:lnTo>
                <a:lnTo>
                  <a:pt x="1084783" y="1669700"/>
                </a:lnTo>
                <a:lnTo>
                  <a:pt x="1039746" y="1681201"/>
                </a:lnTo>
                <a:lnTo>
                  <a:pt x="993786" y="1690272"/>
                </a:lnTo>
                <a:lnTo>
                  <a:pt x="946976" y="1696840"/>
                </a:lnTo>
                <a:lnTo>
                  <a:pt x="899386" y="1700833"/>
                </a:lnTo>
                <a:lnTo>
                  <a:pt x="851090" y="1702181"/>
                </a:lnTo>
                <a:lnTo>
                  <a:pt x="802793" y="1700833"/>
                </a:lnTo>
                <a:lnTo>
                  <a:pt x="755204" y="1696840"/>
                </a:lnTo>
                <a:lnTo>
                  <a:pt x="708393" y="1690272"/>
                </a:lnTo>
                <a:lnTo>
                  <a:pt x="662432" y="1681201"/>
                </a:lnTo>
                <a:lnTo>
                  <a:pt x="617394" y="1669700"/>
                </a:lnTo>
                <a:lnTo>
                  <a:pt x="573351" y="1655839"/>
                </a:lnTo>
                <a:lnTo>
                  <a:pt x="530373" y="1639691"/>
                </a:lnTo>
                <a:lnTo>
                  <a:pt x="488534" y="1621328"/>
                </a:lnTo>
                <a:lnTo>
                  <a:pt x="447904" y="1600821"/>
                </a:lnTo>
                <a:lnTo>
                  <a:pt x="408556" y="1578242"/>
                </a:lnTo>
                <a:lnTo>
                  <a:pt x="370561" y="1553664"/>
                </a:lnTo>
                <a:lnTo>
                  <a:pt x="333991" y="1527157"/>
                </a:lnTo>
                <a:lnTo>
                  <a:pt x="298919" y="1498795"/>
                </a:lnTo>
                <a:lnTo>
                  <a:pt x="265416" y="1468647"/>
                </a:lnTo>
                <a:lnTo>
                  <a:pt x="233553" y="1436788"/>
                </a:lnTo>
                <a:lnTo>
                  <a:pt x="203404" y="1403287"/>
                </a:lnTo>
                <a:lnTo>
                  <a:pt x="175039" y="1368218"/>
                </a:lnTo>
                <a:lnTo>
                  <a:pt x="148530" y="1331651"/>
                </a:lnTo>
                <a:lnTo>
                  <a:pt x="123949" y="1293659"/>
                </a:lnTo>
                <a:lnTo>
                  <a:pt x="101369" y="1254314"/>
                </a:lnTo>
                <a:lnTo>
                  <a:pt x="80860" y="1213687"/>
                </a:lnTo>
                <a:lnTo>
                  <a:pt x="62495" y="1171850"/>
                </a:lnTo>
                <a:lnTo>
                  <a:pt x="46346" y="1128876"/>
                </a:lnTo>
                <a:lnTo>
                  <a:pt x="32484" y="1084835"/>
                </a:lnTo>
                <a:lnTo>
                  <a:pt x="20981" y="1039800"/>
                </a:lnTo>
                <a:lnTo>
                  <a:pt x="11909" y="993843"/>
                </a:lnTo>
                <a:lnTo>
                  <a:pt x="5341" y="947034"/>
                </a:lnTo>
                <a:lnTo>
                  <a:pt x="1347" y="899447"/>
                </a:lnTo>
                <a:lnTo>
                  <a:pt x="0" y="851154"/>
                </a:lnTo>
                <a:close/>
              </a:path>
            </a:pathLst>
          </a:custGeom>
          <a:ln w="27305">
            <a:solidFill>
              <a:srgbClr val="FFF6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9164" y="1043939"/>
            <a:ext cx="1159764" cy="115366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87318" y="1050633"/>
            <a:ext cx="1116813" cy="111153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87318" y="1050633"/>
            <a:ext cx="1116965" cy="1111885"/>
          </a:xfrm>
          <a:custGeom>
            <a:avLst/>
            <a:gdLst/>
            <a:ahLst/>
            <a:cxnLst/>
            <a:rect l="l" t="t" r="r" b="b"/>
            <a:pathLst>
              <a:path w="1116965" h="1111885">
                <a:moveTo>
                  <a:pt x="118497" y="204634"/>
                </a:moveTo>
                <a:lnTo>
                  <a:pt x="149786" y="168741"/>
                </a:lnTo>
                <a:lnTo>
                  <a:pt x="183516" y="136234"/>
                </a:lnTo>
                <a:lnTo>
                  <a:pt x="219451" y="107137"/>
                </a:lnTo>
                <a:lnTo>
                  <a:pt x="257356" y="81474"/>
                </a:lnTo>
                <a:lnTo>
                  <a:pt x="296996" y="59270"/>
                </a:lnTo>
                <a:lnTo>
                  <a:pt x="338136" y="40547"/>
                </a:lnTo>
                <a:lnTo>
                  <a:pt x="380539" y="25331"/>
                </a:lnTo>
                <a:lnTo>
                  <a:pt x="423971" y="13644"/>
                </a:lnTo>
                <a:lnTo>
                  <a:pt x="468197" y="5510"/>
                </a:lnTo>
                <a:lnTo>
                  <a:pt x="512980" y="954"/>
                </a:lnTo>
                <a:lnTo>
                  <a:pt x="558087" y="0"/>
                </a:lnTo>
                <a:lnTo>
                  <a:pt x="603281" y="2670"/>
                </a:lnTo>
                <a:lnTo>
                  <a:pt x="648328" y="8990"/>
                </a:lnTo>
                <a:lnTo>
                  <a:pt x="692991" y="18983"/>
                </a:lnTo>
                <a:lnTo>
                  <a:pt x="737036" y="32672"/>
                </a:lnTo>
                <a:lnTo>
                  <a:pt x="780228" y="50083"/>
                </a:lnTo>
                <a:lnTo>
                  <a:pt x="822331" y="71238"/>
                </a:lnTo>
                <a:lnTo>
                  <a:pt x="863109" y="96162"/>
                </a:lnTo>
                <a:lnTo>
                  <a:pt x="902328" y="124878"/>
                </a:lnTo>
                <a:lnTo>
                  <a:pt x="939023" y="156757"/>
                </a:lnTo>
                <a:lnTo>
                  <a:pt x="972366" y="190998"/>
                </a:lnTo>
                <a:lnTo>
                  <a:pt x="1002326" y="227366"/>
                </a:lnTo>
                <a:lnTo>
                  <a:pt x="1028875" y="265625"/>
                </a:lnTo>
                <a:lnTo>
                  <a:pt x="1051985" y="305541"/>
                </a:lnTo>
                <a:lnTo>
                  <a:pt x="1071627" y="346879"/>
                </a:lnTo>
                <a:lnTo>
                  <a:pt x="1087772" y="389404"/>
                </a:lnTo>
                <a:lnTo>
                  <a:pt x="1100392" y="432881"/>
                </a:lnTo>
                <a:lnTo>
                  <a:pt x="1109458" y="477076"/>
                </a:lnTo>
                <a:lnTo>
                  <a:pt x="1114941" y="521754"/>
                </a:lnTo>
                <a:lnTo>
                  <a:pt x="1116813" y="566679"/>
                </a:lnTo>
                <a:lnTo>
                  <a:pt x="1115045" y="611617"/>
                </a:lnTo>
                <a:lnTo>
                  <a:pt x="1109608" y="656333"/>
                </a:lnTo>
                <a:lnTo>
                  <a:pt x="1100474" y="700593"/>
                </a:lnTo>
                <a:lnTo>
                  <a:pt x="1087614" y="744160"/>
                </a:lnTo>
                <a:lnTo>
                  <a:pt x="1070999" y="786801"/>
                </a:lnTo>
                <a:lnTo>
                  <a:pt x="1050601" y="828281"/>
                </a:lnTo>
                <a:lnTo>
                  <a:pt x="1026391" y="868365"/>
                </a:lnTo>
                <a:lnTo>
                  <a:pt x="998340" y="906817"/>
                </a:lnTo>
                <a:lnTo>
                  <a:pt x="967050" y="942711"/>
                </a:lnTo>
                <a:lnTo>
                  <a:pt x="933321" y="975221"/>
                </a:lnTo>
                <a:lnTo>
                  <a:pt x="897386" y="1004323"/>
                </a:lnTo>
                <a:lnTo>
                  <a:pt x="859481" y="1029991"/>
                </a:lnTo>
                <a:lnTo>
                  <a:pt x="819842" y="1052203"/>
                </a:lnTo>
                <a:lnTo>
                  <a:pt x="778703" y="1070934"/>
                </a:lnTo>
                <a:lnTo>
                  <a:pt x="736301" y="1086160"/>
                </a:lnTo>
                <a:lnTo>
                  <a:pt x="692869" y="1097856"/>
                </a:lnTo>
                <a:lnTo>
                  <a:pt x="648644" y="1105999"/>
                </a:lnTo>
                <a:lnTo>
                  <a:pt x="603861" y="1110565"/>
                </a:lnTo>
                <a:lnTo>
                  <a:pt x="558755" y="1111530"/>
                </a:lnTo>
                <a:lnTo>
                  <a:pt x="513561" y="1108869"/>
                </a:lnTo>
                <a:lnTo>
                  <a:pt x="468514" y="1102558"/>
                </a:lnTo>
                <a:lnTo>
                  <a:pt x="423851" y="1092574"/>
                </a:lnTo>
                <a:lnTo>
                  <a:pt x="379805" y="1078891"/>
                </a:lnTo>
                <a:lnTo>
                  <a:pt x="336613" y="1061487"/>
                </a:lnTo>
                <a:lnTo>
                  <a:pt x="294509" y="1040336"/>
                </a:lnTo>
                <a:lnTo>
                  <a:pt x="253729" y="1015415"/>
                </a:lnTo>
                <a:lnTo>
                  <a:pt x="214509" y="986700"/>
                </a:lnTo>
                <a:lnTo>
                  <a:pt x="177813" y="954821"/>
                </a:lnTo>
                <a:lnTo>
                  <a:pt x="144469" y="920580"/>
                </a:lnTo>
                <a:lnTo>
                  <a:pt x="114507" y="884212"/>
                </a:lnTo>
                <a:lnTo>
                  <a:pt x="87955" y="845952"/>
                </a:lnTo>
                <a:lnTo>
                  <a:pt x="64843" y="806035"/>
                </a:lnTo>
                <a:lnTo>
                  <a:pt x="45198" y="764695"/>
                </a:lnTo>
                <a:lnTo>
                  <a:pt x="29050" y="722168"/>
                </a:lnTo>
                <a:lnTo>
                  <a:pt x="16427" y="678687"/>
                </a:lnTo>
                <a:lnTo>
                  <a:pt x="7358" y="634488"/>
                </a:lnTo>
                <a:lnTo>
                  <a:pt x="1873" y="589806"/>
                </a:lnTo>
                <a:lnTo>
                  <a:pt x="0" y="544874"/>
                </a:lnTo>
                <a:lnTo>
                  <a:pt x="1767" y="499929"/>
                </a:lnTo>
                <a:lnTo>
                  <a:pt x="7203" y="455204"/>
                </a:lnTo>
                <a:lnTo>
                  <a:pt x="16338" y="410935"/>
                </a:lnTo>
                <a:lnTo>
                  <a:pt x="29201" y="367355"/>
                </a:lnTo>
                <a:lnTo>
                  <a:pt x="45819" y="324701"/>
                </a:lnTo>
                <a:lnTo>
                  <a:pt x="66221" y="283206"/>
                </a:lnTo>
                <a:lnTo>
                  <a:pt x="90438" y="243105"/>
                </a:lnTo>
                <a:lnTo>
                  <a:pt x="118497" y="204634"/>
                </a:lnTo>
                <a:close/>
              </a:path>
              <a:path w="1116965" h="1111885">
                <a:moveTo>
                  <a:pt x="220478" y="286041"/>
                </a:moveTo>
                <a:lnTo>
                  <a:pt x="193857" y="323455"/>
                </a:lnTo>
                <a:lnTo>
                  <a:pt x="171956" y="362810"/>
                </a:lnTo>
                <a:lnTo>
                  <a:pt x="154731" y="403741"/>
                </a:lnTo>
                <a:lnTo>
                  <a:pt x="142134" y="445881"/>
                </a:lnTo>
                <a:lnTo>
                  <a:pt x="134120" y="488865"/>
                </a:lnTo>
                <a:lnTo>
                  <a:pt x="130642" y="532328"/>
                </a:lnTo>
                <a:lnTo>
                  <a:pt x="131656" y="575903"/>
                </a:lnTo>
                <a:lnTo>
                  <a:pt x="137113" y="619227"/>
                </a:lnTo>
                <a:lnTo>
                  <a:pt x="146970" y="661933"/>
                </a:lnTo>
                <a:lnTo>
                  <a:pt x="161179" y="703655"/>
                </a:lnTo>
                <a:lnTo>
                  <a:pt x="179695" y="744028"/>
                </a:lnTo>
                <a:lnTo>
                  <a:pt x="202471" y="782686"/>
                </a:lnTo>
                <a:lnTo>
                  <a:pt x="229462" y="819265"/>
                </a:lnTo>
                <a:lnTo>
                  <a:pt x="260621" y="853397"/>
                </a:lnTo>
                <a:lnTo>
                  <a:pt x="295903" y="884719"/>
                </a:lnTo>
                <a:lnTo>
                  <a:pt x="334266" y="912179"/>
                </a:lnTo>
                <a:lnTo>
                  <a:pt x="374454" y="934995"/>
                </a:lnTo>
                <a:lnTo>
                  <a:pt x="416101" y="953204"/>
                </a:lnTo>
                <a:lnTo>
                  <a:pt x="458842" y="966841"/>
                </a:lnTo>
                <a:lnTo>
                  <a:pt x="502309" y="975943"/>
                </a:lnTo>
                <a:lnTo>
                  <a:pt x="546136" y="980546"/>
                </a:lnTo>
                <a:lnTo>
                  <a:pt x="589958" y="980687"/>
                </a:lnTo>
                <a:lnTo>
                  <a:pt x="633407" y="976403"/>
                </a:lnTo>
                <a:lnTo>
                  <a:pt x="676118" y="967728"/>
                </a:lnTo>
                <a:lnTo>
                  <a:pt x="717723" y="954701"/>
                </a:lnTo>
                <a:lnTo>
                  <a:pt x="757858" y="937356"/>
                </a:lnTo>
                <a:lnTo>
                  <a:pt x="796155" y="915731"/>
                </a:lnTo>
                <a:lnTo>
                  <a:pt x="832249" y="889862"/>
                </a:lnTo>
                <a:lnTo>
                  <a:pt x="865772" y="859785"/>
                </a:lnTo>
                <a:lnTo>
                  <a:pt x="896359" y="825537"/>
                </a:lnTo>
                <a:lnTo>
                  <a:pt x="922982" y="788101"/>
                </a:lnTo>
                <a:lnTo>
                  <a:pt x="944884" y="748730"/>
                </a:lnTo>
                <a:lnTo>
                  <a:pt x="962112" y="707789"/>
                </a:lnTo>
                <a:lnTo>
                  <a:pt x="974710" y="665643"/>
                </a:lnTo>
                <a:lnTo>
                  <a:pt x="982725" y="622657"/>
                </a:lnTo>
                <a:lnTo>
                  <a:pt x="986204" y="579196"/>
                </a:lnTo>
                <a:lnTo>
                  <a:pt x="985192" y="535624"/>
                </a:lnTo>
                <a:lnTo>
                  <a:pt x="979734" y="492307"/>
                </a:lnTo>
                <a:lnTo>
                  <a:pt x="969878" y="449609"/>
                </a:lnTo>
                <a:lnTo>
                  <a:pt x="955670" y="407895"/>
                </a:lnTo>
                <a:lnTo>
                  <a:pt x="937154" y="367530"/>
                </a:lnTo>
                <a:lnTo>
                  <a:pt x="914378" y="328880"/>
                </a:lnTo>
                <a:lnTo>
                  <a:pt x="887387" y="292308"/>
                </a:lnTo>
                <a:lnTo>
                  <a:pt x="856228" y="258179"/>
                </a:lnTo>
                <a:lnTo>
                  <a:pt x="820946" y="226859"/>
                </a:lnTo>
                <a:lnTo>
                  <a:pt x="782581" y="199399"/>
                </a:lnTo>
                <a:lnTo>
                  <a:pt x="742391" y="176583"/>
                </a:lnTo>
                <a:lnTo>
                  <a:pt x="700742" y="158375"/>
                </a:lnTo>
                <a:lnTo>
                  <a:pt x="658000" y="144737"/>
                </a:lnTo>
                <a:lnTo>
                  <a:pt x="614531" y="135635"/>
                </a:lnTo>
                <a:lnTo>
                  <a:pt x="570703" y="131032"/>
                </a:lnTo>
                <a:lnTo>
                  <a:pt x="526880" y="130891"/>
                </a:lnTo>
                <a:lnTo>
                  <a:pt x="483431" y="135175"/>
                </a:lnTo>
                <a:lnTo>
                  <a:pt x="440719" y="143850"/>
                </a:lnTo>
                <a:lnTo>
                  <a:pt x="399113" y="156877"/>
                </a:lnTo>
                <a:lnTo>
                  <a:pt x="358979" y="174222"/>
                </a:lnTo>
                <a:lnTo>
                  <a:pt x="320681" y="195847"/>
                </a:lnTo>
                <a:lnTo>
                  <a:pt x="284588" y="221716"/>
                </a:lnTo>
                <a:lnTo>
                  <a:pt x="251064" y="251793"/>
                </a:lnTo>
                <a:lnTo>
                  <a:pt x="220478" y="286041"/>
                </a:lnTo>
                <a:close/>
              </a:path>
            </a:pathLst>
          </a:custGeom>
          <a:ln w="12700">
            <a:solidFill>
              <a:srgbClr val="C6B7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12875" y="0"/>
            <a:ext cx="8131175" cy="6858000"/>
          </a:xfrm>
          <a:custGeom>
            <a:avLst/>
            <a:gdLst/>
            <a:ahLst/>
            <a:cxnLst/>
            <a:rect l="l" t="t" r="r" b="b"/>
            <a:pathLst>
              <a:path w="8131175" h="6858000">
                <a:moveTo>
                  <a:pt x="8131175" y="0"/>
                </a:moveTo>
                <a:lnTo>
                  <a:pt x="0" y="0"/>
                </a:lnTo>
                <a:lnTo>
                  <a:pt x="0" y="6858000"/>
                </a:lnTo>
                <a:lnTo>
                  <a:pt x="8131175" y="6858000"/>
                </a:lnTo>
                <a:lnTo>
                  <a:pt x="81311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35735" y="0"/>
            <a:ext cx="155447" cy="68579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014984" y="0"/>
            <a:ext cx="73660" cy="6858000"/>
          </a:xfrm>
          <a:custGeom>
            <a:avLst/>
            <a:gdLst/>
            <a:ahLst/>
            <a:cxnLst/>
            <a:rect l="l" t="t" r="r" b="b"/>
            <a:pathLst>
              <a:path w="73659" h="6858000">
                <a:moveTo>
                  <a:pt x="73152" y="0"/>
                </a:moveTo>
                <a:lnTo>
                  <a:pt x="0" y="0"/>
                </a:lnTo>
                <a:lnTo>
                  <a:pt x="0" y="6858000"/>
                </a:lnTo>
                <a:lnTo>
                  <a:pt x="73152" y="6858000"/>
                </a:lnTo>
                <a:lnTo>
                  <a:pt x="731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3267" y="546938"/>
            <a:ext cx="8157464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56221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2862" y="1598803"/>
            <a:ext cx="8558275" cy="4358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.png"/><Relationship Id="rId21" Type="http://schemas.openxmlformats.org/officeDocument/2006/relationships/image" Target="../media/image34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5085" y="1338707"/>
            <a:ext cx="313055" cy="292100"/>
            <a:chOff x="915085" y="1338707"/>
            <a:chExt cx="313055" cy="292100"/>
          </a:xfrm>
        </p:grpSpPr>
        <p:sp>
          <p:nvSpPr>
            <p:cNvPr id="3" name="object 3"/>
            <p:cNvSpPr/>
            <p:nvPr/>
          </p:nvSpPr>
          <p:spPr>
            <a:xfrm>
              <a:off x="921435" y="1413764"/>
              <a:ext cx="210312" cy="2103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5085" y="1338707"/>
              <a:ext cx="312445" cy="29171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0" y="1143000"/>
            <a:ext cx="9372600" cy="294401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01600" algn="ctr">
              <a:lnSpc>
                <a:spcPct val="107800"/>
              </a:lnSpc>
              <a:spcBef>
                <a:spcPts val="105"/>
              </a:spcBef>
              <a:tabLst>
                <a:tab pos="306070" algn="l"/>
                <a:tab pos="2063114" algn="l"/>
                <a:tab pos="3547110" algn="l"/>
                <a:tab pos="6060440" algn="l"/>
              </a:tabLst>
            </a:pPr>
            <a:r>
              <a:rPr sz="6000" b="1" spc="-5" smtClean="0">
                <a:solidFill>
                  <a:srgbClr val="F88530"/>
                </a:solidFill>
                <a:latin typeface="Arial"/>
                <a:cs typeface="Arial"/>
              </a:rPr>
              <a:t>Presentation </a:t>
            </a:r>
            <a:endParaRPr lang="en-US" sz="6000" b="1" spc="-5" dirty="0" smtClean="0">
              <a:solidFill>
                <a:srgbClr val="F88530"/>
              </a:solidFill>
              <a:latin typeface="Arial"/>
              <a:cs typeface="Arial"/>
            </a:endParaRPr>
          </a:p>
          <a:p>
            <a:pPr marL="12700" marR="5080" indent="101600" algn="ctr">
              <a:lnSpc>
                <a:spcPct val="107800"/>
              </a:lnSpc>
              <a:spcBef>
                <a:spcPts val="105"/>
              </a:spcBef>
              <a:tabLst>
                <a:tab pos="306070" algn="l"/>
                <a:tab pos="2063114" algn="l"/>
                <a:tab pos="3547110" algn="l"/>
                <a:tab pos="6060440" algn="l"/>
              </a:tabLst>
            </a:pPr>
            <a:r>
              <a:rPr sz="6000" b="1" spc="-5" smtClean="0">
                <a:solidFill>
                  <a:srgbClr val="F88530"/>
                </a:solidFill>
                <a:latin typeface="Arial"/>
                <a:cs typeface="Arial"/>
              </a:rPr>
              <a:t>on</a:t>
            </a:r>
            <a:endParaRPr lang="en-US" sz="6000" b="1" spc="-5" dirty="0" smtClean="0">
              <a:solidFill>
                <a:srgbClr val="F88530"/>
              </a:solidFill>
              <a:latin typeface="Arial"/>
              <a:cs typeface="Arial"/>
            </a:endParaRPr>
          </a:p>
          <a:p>
            <a:r>
              <a:rPr sz="6000" b="1" spc="-5" smtClean="0">
                <a:solidFill>
                  <a:srgbClr val="F88530"/>
                </a:solidFill>
                <a:latin typeface="Arial"/>
                <a:cs typeface="Arial"/>
              </a:rPr>
              <a:t>  Speci</a:t>
            </a:r>
            <a:r>
              <a:rPr sz="6000" b="1" smtClean="0">
                <a:solidFill>
                  <a:srgbClr val="F88530"/>
                </a:solidFill>
                <a:latin typeface="Arial"/>
                <a:cs typeface="Arial"/>
              </a:rPr>
              <a:t>a</a:t>
            </a:r>
            <a:r>
              <a:rPr sz="6000" b="1" spc="-5" smtClean="0">
                <a:solidFill>
                  <a:srgbClr val="F88530"/>
                </a:solidFill>
                <a:latin typeface="Arial"/>
                <a:cs typeface="Arial"/>
              </a:rPr>
              <a:t>l</a:t>
            </a:r>
            <a:r>
              <a:rPr sz="6000" b="1" smtClean="0">
                <a:solidFill>
                  <a:srgbClr val="F88530"/>
                </a:solidFill>
                <a:latin typeface="Arial"/>
                <a:cs typeface="Arial"/>
              </a:rPr>
              <a:t> </a:t>
            </a:r>
            <a:r>
              <a:rPr sz="6000" b="1" spc="-5" smtClean="0">
                <a:solidFill>
                  <a:srgbClr val="F88530"/>
                </a:solidFill>
                <a:latin typeface="Arial"/>
                <a:cs typeface="Arial"/>
              </a:rPr>
              <a:t>Econo</a:t>
            </a:r>
            <a:r>
              <a:rPr sz="6000" b="1" spc="-15" smtClean="0">
                <a:solidFill>
                  <a:srgbClr val="F88530"/>
                </a:solidFill>
                <a:latin typeface="Arial"/>
                <a:cs typeface="Arial"/>
              </a:rPr>
              <a:t>m</a:t>
            </a:r>
            <a:r>
              <a:rPr sz="6000" b="1" spc="-5" smtClean="0">
                <a:solidFill>
                  <a:srgbClr val="F88530"/>
                </a:solidFill>
                <a:latin typeface="Arial"/>
                <a:cs typeface="Arial"/>
              </a:rPr>
              <a:t>ic</a:t>
            </a:r>
            <a:r>
              <a:rPr lang="en-US" sz="6000" b="1" spc="-5" dirty="0" smtClean="0">
                <a:solidFill>
                  <a:srgbClr val="F88530"/>
                </a:solidFill>
                <a:latin typeface="Arial"/>
                <a:cs typeface="Arial"/>
              </a:rPr>
              <a:t> z</a:t>
            </a:r>
            <a:r>
              <a:rPr sz="6000" b="1" spc="-5" smtClean="0">
                <a:solidFill>
                  <a:srgbClr val="F88530"/>
                </a:solidFill>
                <a:latin typeface="Arial"/>
                <a:cs typeface="Arial"/>
              </a:rPr>
              <a:t>o</a:t>
            </a:r>
            <a:r>
              <a:rPr sz="6000" b="1" spc="-20" smtClean="0">
                <a:solidFill>
                  <a:srgbClr val="F88530"/>
                </a:solidFill>
                <a:latin typeface="Arial"/>
                <a:cs typeface="Arial"/>
              </a:rPr>
              <a:t>n</a:t>
            </a:r>
            <a:r>
              <a:rPr sz="6000" b="1" spc="-5" smtClean="0">
                <a:solidFill>
                  <a:srgbClr val="F88530"/>
                </a:solidFill>
                <a:latin typeface="Arial"/>
                <a:cs typeface="Arial"/>
              </a:rPr>
              <a:t>e</a:t>
            </a:r>
            <a:r>
              <a:rPr sz="6000" b="1" spc="25" smtClean="0">
                <a:solidFill>
                  <a:srgbClr val="F88530"/>
                </a:solidFill>
                <a:latin typeface="Arial"/>
                <a:cs typeface="Arial"/>
              </a:rPr>
              <a:t> </a:t>
            </a:r>
            <a:r>
              <a:rPr sz="6000" b="1">
                <a:solidFill>
                  <a:srgbClr val="F88530"/>
                </a:solidFill>
                <a:latin typeface="Arial"/>
                <a:cs typeface="Arial"/>
              </a:rPr>
              <a:t>	</a:t>
            </a:r>
            <a:endParaRPr sz="600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48400" y="464820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By:-</a:t>
            </a:r>
          </a:p>
          <a:p>
            <a:r>
              <a:rPr lang="en-US" sz="2400" dirty="0" err="1" smtClean="0"/>
              <a:t>Ashumani</a:t>
            </a:r>
            <a:r>
              <a:rPr lang="en-US" sz="2400" dirty="0" smtClean="0"/>
              <a:t> Bhatia</a:t>
            </a:r>
          </a:p>
          <a:p>
            <a:r>
              <a:rPr lang="en-US" sz="2400" dirty="0" err="1" smtClean="0"/>
              <a:t>Faculty,MBA</a:t>
            </a:r>
            <a:r>
              <a:rPr lang="en-US" sz="2400" dirty="0" smtClean="0"/>
              <a:t> </a:t>
            </a:r>
            <a:r>
              <a:rPr lang="en-US" sz="2400" dirty="0" err="1" smtClean="0"/>
              <a:t>Deptt</a:t>
            </a:r>
            <a:r>
              <a:rPr lang="en-US" sz="2400" dirty="0" smtClean="0"/>
              <a:t>.,</a:t>
            </a:r>
          </a:p>
          <a:p>
            <a:r>
              <a:rPr lang="en-US" sz="2400" dirty="0" smtClean="0"/>
              <a:t> HIMT, Rohtak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4602" y="546938"/>
            <a:ext cx="70377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Qualification for SEZ</a:t>
            </a:r>
            <a:r>
              <a:rPr spc="-120" dirty="0"/>
              <a:t> </a:t>
            </a:r>
            <a:r>
              <a:rPr dirty="0"/>
              <a:t>Development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784348" y="1447800"/>
            <a:ext cx="4800600" cy="4800600"/>
            <a:chOff x="2784348" y="1447800"/>
            <a:chExt cx="4800600" cy="4800600"/>
          </a:xfrm>
        </p:grpSpPr>
        <p:sp>
          <p:nvSpPr>
            <p:cNvPr id="4" name="object 4"/>
            <p:cNvSpPr/>
            <p:nvPr/>
          </p:nvSpPr>
          <p:spPr>
            <a:xfrm>
              <a:off x="2784348" y="1447800"/>
              <a:ext cx="4800600" cy="4800600"/>
            </a:xfrm>
            <a:custGeom>
              <a:avLst/>
              <a:gdLst/>
              <a:ahLst/>
              <a:cxnLst/>
              <a:rect l="l" t="t" r="r" b="b"/>
              <a:pathLst>
                <a:path w="4800600" h="4800600">
                  <a:moveTo>
                    <a:pt x="2400300" y="0"/>
                  </a:moveTo>
                  <a:lnTo>
                    <a:pt x="0" y="2400300"/>
                  </a:lnTo>
                  <a:lnTo>
                    <a:pt x="2400300" y="4800600"/>
                  </a:lnTo>
                  <a:lnTo>
                    <a:pt x="4800600" y="2400300"/>
                  </a:lnTo>
                  <a:lnTo>
                    <a:pt x="2400300" y="0"/>
                  </a:lnTo>
                  <a:close/>
                </a:path>
              </a:pathLst>
            </a:custGeom>
            <a:solidFill>
              <a:srgbClr val="FFE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40405" y="1903856"/>
              <a:ext cx="1872614" cy="1872614"/>
            </a:xfrm>
            <a:custGeom>
              <a:avLst/>
              <a:gdLst/>
              <a:ahLst/>
              <a:cxnLst/>
              <a:rect l="l" t="t" r="r" b="b"/>
              <a:pathLst>
                <a:path w="1872614" h="1872614">
                  <a:moveTo>
                    <a:pt x="1560195" y="0"/>
                  </a:moveTo>
                  <a:lnTo>
                    <a:pt x="312039" y="0"/>
                  </a:lnTo>
                  <a:lnTo>
                    <a:pt x="265927" y="3383"/>
                  </a:lnTo>
                  <a:lnTo>
                    <a:pt x="221916" y="13211"/>
                  </a:lnTo>
                  <a:lnTo>
                    <a:pt x="180489" y="29000"/>
                  </a:lnTo>
                  <a:lnTo>
                    <a:pt x="142128" y="50270"/>
                  </a:lnTo>
                  <a:lnTo>
                    <a:pt x="107316" y="76536"/>
                  </a:lnTo>
                  <a:lnTo>
                    <a:pt x="76536" y="107316"/>
                  </a:lnTo>
                  <a:lnTo>
                    <a:pt x="50270" y="142128"/>
                  </a:lnTo>
                  <a:lnTo>
                    <a:pt x="29000" y="180489"/>
                  </a:lnTo>
                  <a:lnTo>
                    <a:pt x="13211" y="221916"/>
                  </a:lnTo>
                  <a:lnTo>
                    <a:pt x="3383" y="265927"/>
                  </a:lnTo>
                  <a:lnTo>
                    <a:pt x="0" y="312038"/>
                  </a:lnTo>
                  <a:lnTo>
                    <a:pt x="0" y="1560194"/>
                  </a:lnTo>
                  <a:lnTo>
                    <a:pt x="3383" y="1606306"/>
                  </a:lnTo>
                  <a:lnTo>
                    <a:pt x="13211" y="1650317"/>
                  </a:lnTo>
                  <a:lnTo>
                    <a:pt x="29000" y="1691744"/>
                  </a:lnTo>
                  <a:lnTo>
                    <a:pt x="50270" y="1730105"/>
                  </a:lnTo>
                  <a:lnTo>
                    <a:pt x="76536" y="1764917"/>
                  </a:lnTo>
                  <a:lnTo>
                    <a:pt x="107316" y="1795697"/>
                  </a:lnTo>
                  <a:lnTo>
                    <a:pt x="142128" y="1821963"/>
                  </a:lnTo>
                  <a:lnTo>
                    <a:pt x="180489" y="1843233"/>
                  </a:lnTo>
                  <a:lnTo>
                    <a:pt x="221916" y="1859022"/>
                  </a:lnTo>
                  <a:lnTo>
                    <a:pt x="265927" y="1868850"/>
                  </a:lnTo>
                  <a:lnTo>
                    <a:pt x="312039" y="1872233"/>
                  </a:lnTo>
                  <a:lnTo>
                    <a:pt x="1560195" y="1872233"/>
                  </a:lnTo>
                  <a:lnTo>
                    <a:pt x="1606306" y="1868850"/>
                  </a:lnTo>
                  <a:lnTo>
                    <a:pt x="1650317" y="1859022"/>
                  </a:lnTo>
                  <a:lnTo>
                    <a:pt x="1691744" y="1843233"/>
                  </a:lnTo>
                  <a:lnTo>
                    <a:pt x="1730105" y="1821963"/>
                  </a:lnTo>
                  <a:lnTo>
                    <a:pt x="1764917" y="1795697"/>
                  </a:lnTo>
                  <a:lnTo>
                    <a:pt x="1795697" y="1764917"/>
                  </a:lnTo>
                  <a:lnTo>
                    <a:pt x="1821963" y="1730105"/>
                  </a:lnTo>
                  <a:lnTo>
                    <a:pt x="1843233" y="1691744"/>
                  </a:lnTo>
                  <a:lnTo>
                    <a:pt x="1859022" y="1650317"/>
                  </a:lnTo>
                  <a:lnTo>
                    <a:pt x="1868850" y="1606306"/>
                  </a:lnTo>
                  <a:lnTo>
                    <a:pt x="1872233" y="1560194"/>
                  </a:lnTo>
                  <a:lnTo>
                    <a:pt x="1872233" y="312038"/>
                  </a:lnTo>
                  <a:lnTo>
                    <a:pt x="1868850" y="265927"/>
                  </a:lnTo>
                  <a:lnTo>
                    <a:pt x="1859022" y="221916"/>
                  </a:lnTo>
                  <a:lnTo>
                    <a:pt x="1843233" y="180489"/>
                  </a:lnTo>
                  <a:lnTo>
                    <a:pt x="1821963" y="142128"/>
                  </a:lnTo>
                  <a:lnTo>
                    <a:pt x="1795697" y="107316"/>
                  </a:lnTo>
                  <a:lnTo>
                    <a:pt x="1764917" y="76536"/>
                  </a:lnTo>
                  <a:lnTo>
                    <a:pt x="1730105" y="50270"/>
                  </a:lnTo>
                  <a:lnTo>
                    <a:pt x="1691744" y="29000"/>
                  </a:lnTo>
                  <a:lnTo>
                    <a:pt x="1650317" y="13211"/>
                  </a:lnTo>
                  <a:lnTo>
                    <a:pt x="1606306" y="3383"/>
                  </a:lnTo>
                  <a:lnTo>
                    <a:pt x="1560195" y="0"/>
                  </a:lnTo>
                  <a:close/>
                </a:path>
              </a:pathLst>
            </a:custGeom>
            <a:solidFill>
              <a:srgbClr val="FDB809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40405" y="1903856"/>
              <a:ext cx="1872614" cy="1872614"/>
            </a:xfrm>
            <a:custGeom>
              <a:avLst/>
              <a:gdLst/>
              <a:ahLst/>
              <a:cxnLst/>
              <a:rect l="l" t="t" r="r" b="b"/>
              <a:pathLst>
                <a:path w="1872614" h="1872614">
                  <a:moveTo>
                    <a:pt x="0" y="312038"/>
                  </a:moveTo>
                  <a:lnTo>
                    <a:pt x="3383" y="265927"/>
                  </a:lnTo>
                  <a:lnTo>
                    <a:pt x="13211" y="221916"/>
                  </a:lnTo>
                  <a:lnTo>
                    <a:pt x="29000" y="180489"/>
                  </a:lnTo>
                  <a:lnTo>
                    <a:pt x="50270" y="142128"/>
                  </a:lnTo>
                  <a:lnTo>
                    <a:pt x="76536" y="107316"/>
                  </a:lnTo>
                  <a:lnTo>
                    <a:pt x="107316" y="76536"/>
                  </a:lnTo>
                  <a:lnTo>
                    <a:pt x="142128" y="50270"/>
                  </a:lnTo>
                  <a:lnTo>
                    <a:pt x="180489" y="29000"/>
                  </a:lnTo>
                  <a:lnTo>
                    <a:pt x="221916" y="13211"/>
                  </a:lnTo>
                  <a:lnTo>
                    <a:pt x="265927" y="3383"/>
                  </a:lnTo>
                  <a:lnTo>
                    <a:pt x="312039" y="0"/>
                  </a:lnTo>
                  <a:lnTo>
                    <a:pt x="1560195" y="0"/>
                  </a:lnTo>
                  <a:lnTo>
                    <a:pt x="1606306" y="3383"/>
                  </a:lnTo>
                  <a:lnTo>
                    <a:pt x="1650317" y="13211"/>
                  </a:lnTo>
                  <a:lnTo>
                    <a:pt x="1691744" y="29000"/>
                  </a:lnTo>
                  <a:lnTo>
                    <a:pt x="1730105" y="50270"/>
                  </a:lnTo>
                  <a:lnTo>
                    <a:pt x="1764917" y="76536"/>
                  </a:lnTo>
                  <a:lnTo>
                    <a:pt x="1795697" y="107316"/>
                  </a:lnTo>
                  <a:lnTo>
                    <a:pt x="1821963" y="142128"/>
                  </a:lnTo>
                  <a:lnTo>
                    <a:pt x="1843233" y="180489"/>
                  </a:lnTo>
                  <a:lnTo>
                    <a:pt x="1859022" y="221916"/>
                  </a:lnTo>
                  <a:lnTo>
                    <a:pt x="1868850" y="265927"/>
                  </a:lnTo>
                  <a:lnTo>
                    <a:pt x="1872233" y="312038"/>
                  </a:lnTo>
                  <a:lnTo>
                    <a:pt x="1872233" y="1560194"/>
                  </a:lnTo>
                  <a:lnTo>
                    <a:pt x="1868850" y="1606306"/>
                  </a:lnTo>
                  <a:lnTo>
                    <a:pt x="1859022" y="1650317"/>
                  </a:lnTo>
                  <a:lnTo>
                    <a:pt x="1843233" y="1691744"/>
                  </a:lnTo>
                  <a:lnTo>
                    <a:pt x="1821963" y="1730105"/>
                  </a:lnTo>
                  <a:lnTo>
                    <a:pt x="1795697" y="1764917"/>
                  </a:lnTo>
                  <a:lnTo>
                    <a:pt x="1764917" y="1795697"/>
                  </a:lnTo>
                  <a:lnTo>
                    <a:pt x="1730105" y="1821963"/>
                  </a:lnTo>
                  <a:lnTo>
                    <a:pt x="1691744" y="1843233"/>
                  </a:lnTo>
                  <a:lnTo>
                    <a:pt x="1650317" y="1859022"/>
                  </a:lnTo>
                  <a:lnTo>
                    <a:pt x="1606306" y="1868850"/>
                  </a:lnTo>
                  <a:lnTo>
                    <a:pt x="1560195" y="1872233"/>
                  </a:lnTo>
                  <a:lnTo>
                    <a:pt x="312039" y="1872233"/>
                  </a:lnTo>
                  <a:lnTo>
                    <a:pt x="265927" y="1868850"/>
                  </a:lnTo>
                  <a:lnTo>
                    <a:pt x="221916" y="1859022"/>
                  </a:lnTo>
                  <a:lnTo>
                    <a:pt x="180489" y="1843233"/>
                  </a:lnTo>
                  <a:lnTo>
                    <a:pt x="142128" y="1821963"/>
                  </a:lnTo>
                  <a:lnTo>
                    <a:pt x="107316" y="1795697"/>
                  </a:lnTo>
                  <a:lnTo>
                    <a:pt x="76536" y="1764917"/>
                  </a:lnTo>
                  <a:lnTo>
                    <a:pt x="50270" y="1730105"/>
                  </a:lnTo>
                  <a:lnTo>
                    <a:pt x="29000" y="1691744"/>
                  </a:lnTo>
                  <a:lnTo>
                    <a:pt x="13211" y="1650317"/>
                  </a:lnTo>
                  <a:lnTo>
                    <a:pt x="3383" y="1606306"/>
                  </a:lnTo>
                  <a:lnTo>
                    <a:pt x="0" y="1560194"/>
                  </a:lnTo>
                  <a:lnTo>
                    <a:pt x="0" y="31203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16934" y="2194940"/>
            <a:ext cx="1522095" cy="124650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marR="5080" algn="ctr">
              <a:lnSpc>
                <a:spcPct val="86300"/>
              </a:lnSpc>
              <a:spcBef>
                <a:spcPts val="395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Minimum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Land  Requirement 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Multi-  Product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SEZ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–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1000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hectors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243957" y="1891157"/>
            <a:ext cx="1898014" cy="1898014"/>
            <a:chOff x="5243957" y="1891157"/>
            <a:chExt cx="1898014" cy="1898014"/>
          </a:xfrm>
        </p:grpSpPr>
        <p:sp>
          <p:nvSpPr>
            <p:cNvPr id="9" name="object 9"/>
            <p:cNvSpPr/>
            <p:nvPr/>
          </p:nvSpPr>
          <p:spPr>
            <a:xfrm>
              <a:off x="5256657" y="1903857"/>
              <a:ext cx="1872614" cy="1872614"/>
            </a:xfrm>
            <a:custGeom>
              <a:avLst/>
              <a:gdLst/>
              <a:ahLst/>
              <a:cxnLst/>
              <a:rect l="l" t="t" r="r" b="b"/>
              <a:pathLst>
                <a:path w="1872615" h="1872614">
                  <a:moveTo>
                    <a:pt x="1560194" y="0"/>
                  </a:moveTo>
                  <a:lnTo>
                    <a:pt x="312038" y="0"/>
                  </a:lnTo>
                  <a:lnTo>
                    <a:pt x="265927" y="3383"/>
                  </a:lnTo>
                  <a:lnTo>
                    <a:pt x="221916" y="13211"/>
                  </a:lnTo>
                  <a:lnTo>
                    <a:pt x="180489" y="29000"/>
                  </a:lnTo>
                  <a:lnTo>
                    <a:pt x="142128" y="50270"/>
                  </a:lnTo>
                  <a:lnTo>
                    <a:pt x="107316" y="76536"/>
                  </a:lnTo>
                  <a:lnTo>
                    <a:pt x="76536" y="107316"/>
                  </a:lnTo>
                  <a:lnTo>
                    <a:pt x="50270" y="142128"/>
                  </a:lnTo>
                  <a:lnTo>
                    <a:pt x="29000" y="180489"/>
                  </a:lnTo>
                  <a:lnTo>
                    <a:pt x="13211" y="221916"/>
                  </a:lnTo>
                  <a:lnTo>
                    <a:pt x="3383" y="265927"/>
                  </a:lnTo>
                  <a:lnTo>
                    <a:pt x="0" y="312038"/>
                  </a:lnTo>
                  <a:lnTo>
                    <a:pt x="0" y="1560194"/>
                  </a:lnTo>
                  <a:lnTo>
                    <a:pt x="3383" y="1606306"/>
                  </a:lnTo>
                  <a:lnTo>
                    <a:pt x="13211" y="1650317"/>
                  </a:lnTo>
                  <a:lnTo>
                    <a:pt x="29000" y="1691744"/>
                  </a:lnTo>
                  <a:lnTo>
                    <a:pt x="50270" y="1730105"/>
                  </a:lnTo>
                  <a:lnTo>
                    <a:pt x="76536" y="1764917"/>
                  </a:lnTo>
                  <a:lnTo>
                    <a:pt x="107316" y="1795697"/>
                  </a:lnTo>
                  <a:lnTo>
                    <a:pt x="142128" y="1821963"/>
                  </a:lnTo>
                  <a:lnTo>
                    <a:pt x="180489" y="1843233"/>
                  </a:lnTo>
                  <a:lnTo>
                    <a:pt x="221916" y="1859022"/>
                  </a:lnTo>
                  <a:lnTo>
                    <a:pt x="265927" y="1868850"/>
                  </a:lnTo>
                  <a:lnTo>
                    <a:pt x="312038" y="1872233"/>
                  </a:lnTo>
                  <a:lnTo>
                    <a:pt x="1560194" y="1872233"/>
                  </a:lnTo>
                  <a:lnTo>
                    <a:pt x="1606306" y="1868850"/>
                  </a:lnTo>
                  <a:lnTo>
                    <a:pt x="1650317" y="1859022"/>
                  </a:lnTo>
                  <a:lnTo>
                    <a:pt x="1691744" y="1843233"/>
                  </a:lnTo>
                  <a:lnTo>
                    <a:pt x="1730105" y="1821963"/>
                  </a:lnTo>
                  <a:lnTo>
                    <a:pt x="1764917" y="1795697"/>
                  </a:lnTo>
                  <a:lnTo>
                    <a:pt x="1795697" y="1764917"/>
                  </a:lnTo>
                  <a:lnTo>
                    <a:pt x="1821963" y="1730105"/>
                  </a:lnTo>
                  <a:lnTo>
                    <a:pt x="1843233" y="1691744"/>
                  </a:lnTo>
                  <a:lnTo>
                    <a:pt x="1859022" y="1650317"/>
                  </a:lnTo>
                  <a:lnTo>
                    <a:pt x="1868850" y="1606306"/>
                  </a:lnTo>
                  <a:lnTo>
                    <a:pt x="1872234" y="1560194"/>
                  </a:lnTo>
                  <a:lnTo>
                    <a:pt x="1872234" y="312038"/>
                  </a:lnTo>
                  <a:lnTo>
                    <a:pt x="1868850" y="265927"/>
                  </a:lnTo>
                  <a:lnTo>
                    <a:pt x="1859022" y="221916"/>
                  </a:lnTo>
                  <a:lnTo>
                    <a:pt x="1843233" y="180489"/>
                  </a:lnTo>
                  <a:lnTo>
                    <a:pt x="1821963" y="142128"/>
                  </a:lnTo>
                  <a:lnTo>
                    <a:pt x="1795697" y="107316"/>
                  </a:lnTo>
                  <a:lnTo>
                    <a:pt x="1764917" y="76536"/>
                  </a:lnTo>
                  <a:lnTo>
                    <a:pt x="1730105" y="50270"/>
                  </a:lnTo>
                  <a:lnTo>
                    <a:pt x="1691744" y="29000"/>
                  </a:lnTo>
                  <a:lnTo>
                    <a:pt x="1650317" y="13211"/>
                  </a:lnTo>
                  <a:lnTo>
                    <a:pt x="1606306" y="3383"/>
                  </a:lnTo>
                  <a:lnTo>
                    <a:pt x="1560194" y="0"/>
                  </a:lnTo>
                  <a:close/>
                </a:path>
              </a:pathLst>
            </a:custGeom>
            <a:solidFill>
              <a:srgbClr val="FDB809">
                <a:alpha val="7686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56657" y="1903857"/>
              <a:ext cx="1872614" cy="1872614"/>
            </a:xfrm>
            <a:custGeom>
              <a:avLst/>
              <a:gdLst/>
              <a:ahLst/>
              <a:cxnLst/>
              <a:rect l="l" t="t" r="r" b="b"/>
              <a:pathLst>
                <a:path w="1872615" h="1872614">
                  <a:moveTo>
                    <a:pt x="0" y="312038"/>
                  </a:moveTo>
                  <a:lnTo>
                    <a:pt x="3383" y="265927"/>
                  </a:lnTo>
                  <a:lnTo>
                    <a:pt x="13211" y="221916"/>
                  </a:lnTo>
                  <a:lnTo>
                    <a:pt x="29000" y="180489"/>
                  </a:lnTo>
                  <a:lnTo>
                    <a:pt x="50270" y="142128"/>
                  </a:lnTo>
                  <a:lnTo>
                    <a:pt x="76536" y="107316"/>
                  </a:lnTo>
                  <a:lnTo>
                    <a:pt x="107316" y="76536"/>
                  </a:lnTo>
                  <a:lnTo>
                    <a:pt x="142128" y="50270"/>
                  </a:lnTo>
                  <a:lnTo>
                    <a:pt x="180489" y="29000"/>
                  </a:lnTo>
                  <a:lnTo>
                    <a:pt x="221916" y="13211"/>
                  </a:lnTo>
                  <a:lnTo>
                    <a:pt x="265927" y="3383"/>
                  </a:lnTo>
                  <a:lnTo>
                    <a:pt x="312038" y="0"/>
                  </a:lnTo>
                  <a:lnTo>
                    <a:pt x="1560194" y="0"/>
                  </a:lnTo>
                  <a:lnTo>
                    <a:pt x="1606306" y="3383"/>
                  </a:lnTo>
                  <a:lnTo>
                    <a:pt x="1650317" y="13211"/>
                  </a:lnTo>
                  <a:lnTo>
                    <a:pt x="1691744" y="29000"/>
                  </a:lnTo>
                  <a:lnTo>
                    <a:pt x="1730105" y="50270"/>
                  </a:lnTo>
                  <a:lnTo>
                    <a:pt x="1764917" y="76536"/>
                  </a:lnTo>
                  <a:lnTo>
                    <a:pt x="1795697" y="107316"/>
                  </a:lnTo>
                  <a:lnTo>
                    <a:pt x="1821963" y="142128"/>
                  </a:lnTo>
                  <a:lnTo>
                    <a:pt x="1843233" y="180489"/>
                  </a:lnTo>
                  <a:lnTo>
                    <a:pt x="1859022" y="221916"/>
                  </a:lnTo>
                  <a:lnTo>
                    <a:pt x="1868850" y="265927"/>
                  </a:lnTo>
                  <a:lnTo>
                    <a:pt x="1872234" y="312038"/>
                  </a:lnTo>
                  <a:lnTo>
                    <a:pt x="1872234" y="1560194"/>
                  </a:lnTo>
                  <a:lnTo>
                    <a:pt x="1868850" y="1606306"/>
                  </a:lnTo>
                  <a:lnTo>
                    <a:pt x="1859022" y="1650317"/>
                  </a:lnTo>
                  <a:lnTo>
                    <a:pt x="1843233" y="1691744"/>
                  </a:lnTo>
                  <a:lnTo>
                    <a:pt x="1821963" y="1730105"/>
                  </a:lnTo>
                  <a:lnTo>
                    <a:pt x="1795697" y="1764917"/>
                  </a:lnTo>
                  <a:lnTo>
                    <a:pt x="1764917" y="1795697"/>
                  </a:lnTo>
                  <a:lnTo>
                    <a:pt x="1730105" y="1821963"/>
                  </a:lnTo>
                  <a:lnTo>
                    <a:pt x="1691744" y="1843233"/>
                  </a:lnTo>
                  <a:lnTo>
                    <a:pt x="1650317" y="1859022"/>
                  </a:lnTo>
                  <a:lnTo>
                    <a:pt x="1606306" y="1868850"/>
                  </a:lnTo>
                  <a:lnTo>
                    <a:pt x="1560194" y="1872233"/>
                  </a:lnTo>
                  <a:lnTo>
                    <a:pt x="312038" y="1872233"/>
                  </a:lnTo>
                  <a:lnTo>
                    <a:pt x="265927" y="1868850"/>
                  </a:lnTo>
                  <a:lnTo>
                    <a:pt x="221916" y="1859022"/>
                  </a:lnTo>
                  <a:lnTo>
                    <a:pt x="180489" y="1843233"/>
                  </a:lnTo>
                  <a:lnTo>
                    <a:pt x="142128" y="1821963"/>
                  </a:lnTo>
                  <a:lnTo>
                    <a:pt x="107316" y="1795697"/>
                  </a:lnTo>
                  <a:lnTo>
                    <a:pt x="76536" y="1764917"/>
                  </a:lnTo>
                  <a:lnTo>
                    <a:pt x="50270" y="1730105"/>
                  </a:lnTo>
                  <a:lnTo>
                    <a:pt x="29000" y="1691744"/>
                  </a:lnTo>
                  <a:lnTo>
                    <a:pt x="13211" y="1650317"/>
                  </a:lnTo>
                  <a:lnTo>
                    <a:pt x="3383" y="1606306"/>
                  </a:lnTo>
                  <a:lnTo>
                    <a:pt x="0" y="1560194"/>
                  </a:lnTo>
                  <a:lnTo>
                    <a:pt x="0" y="31203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476113" y="2076703"/>
            <a:ext cx="1433830" cy="148463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marR="5080" indent="-635" algn="ctr">
              <a:lnSpc>
                <a:spcPct val="86300"/>
              </a:lnSpc>
              <a:spcBef>
                <a:spcPts val="395"/>
              </a:spcBef>
              <a:tabLst>
                <a:tab pos="72263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Collective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Net 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worth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of  Developers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of  Multi-Product 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SEZ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250</a:t>
            </a:r>
            <a:endParaRPr sz="1800">
              <a:latin typeface="Arial"/>
              <a:cs typeface="Arial"/>
            </a:endParaRPr>
          </a:p>
          <a:p>
            <a:pPr marL="2540" algn="ctr">
              <a:lnSpc>
                <a:spcPts val="187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Crores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227704" y="3907409"/>
            <a:ext cx="1898014" cy="1898014"/>
            <a:chOff x="3227704" y="3907409"/>
            <a:chExt cx="1898014" cy="1898014"/>
          </a:xfrm>
        </p:grpSpPr>
        <p:sp>
          <p:nvSpPr>
            <p:cNvPr id="13" name="object 13"/>
            <p:cNvSpPr/>
            <p:nvPr/>
          </p:nvSpPr>
          <p:spPr>
            <a:xfrm>
              <a:off x="3240404" y="3920109"/>
              <a:ext cx="1872614" cy="1872614"/>
            </a:xfrm>
            <a:custGeom>
              <a:avLst/>
              <a:gdLst/>
              <a:ahLst/>
              <a:cxnLst/>
              <a:rect l="l" t="t" r="r" b="b"/>
              <a:pathLst>
                <a:path w="1872614" h="1872614">
                  <a:moveTo>
                    <a:pt x="1560195" y="0"/>
                  </a:moveTo>
                  <a:lnTo>
                    <a:pt x="312039" y="0"/>
                  </a:lnTo>
                  <a:lnTo>
                    <a:pt x="265927" y="3383"/>
                  </a:lnTo>
                  <a:lnTo>
                    <a:pt x="221916" y="13211"/>
                  </a:lnTo>
                  <a:lnTo>
                    <a:pt x="180489" y="29000"/>
                  </a:lnTo>
                  <a:lnTo>
                    <a:pt x="142128" y="50270"/>
                  </a:lnTo>
                  <a:lnTo>
                    <a:pt x="107316" y="76536"/>
                  </a:lnTo>
                  <a:lnTo>
                    <a:pt x="76536" y="107316"/>
                  </a:lnTo>
                  <a:lnTo>
                    <a:pt x="50270" y="142128"/>
                  </a:lnTo>
                  <a:lnTo>
                    <a:pt x="29000" y="180489"/>
                  </a:lnTo>
                  <a:lnTo>
                    <a:pt x="13211" y="221916"/>
                  </a:lnTo>
                  <a:lnTo>
                    <a:pt x="3383" y="265927"/>
                  </a:lnTo>
                  <a:lnTo>
                    <a:pt x="0" y="312039"/>
                  </a:lnTo>
                  <a:lnTo>
                    <a:pt x="0" y="1560195"/>
                  </a:lnTo>
                  <a:lnTo>
                    <a:pt x="3383" y="1606304"/>
                  </a:lnTo>
                  <a:lnTo>
                    <a:pt x="13211" y="1650313"/>
                  </a:lnTo>
                  <a:lnTo>
                    <a:pt x="29000" y="1691739"/>
                  </a:lnTo>
                  <a:lnTo>
                    <a:pt x="50270" y="1730099"/>
                  </a:lnTo>
                  <a:lnTo>
                    <a:pt x="76536" y="1764912"/>
                  </a:lnTo>
                  <a:lnTo>
                    <a:pt x="107316" y="1795693"/>
                  </a:lnTo>
                  <a:lnTo>
                    <a:pt x="142128" y="1821960"/>
                  </a:lnTo>
                  <a:lnTo>
                    <a:pt x="180489" y="1843230"/>
                  </a:lnTo>
                  <a:lnTo>
                    <a:pt x="221916" y="1859021"/>
                  </a:lnTo>
                  <a:lnTo>
                    <a:pt x="265927" y="1868850"/>
                  </a:lnTo>
                  <a:lnTo>
                    <a:pt x="312039" y="1872234"/>
                  </a:lnTo>
                  <a:lnTo>
                    <a:pt x="1560195" y="1872234"/>
                  </a:lnTo>
                  <a:lnTo>
                    <a:pt x="1606306" y="1868850"/>
                  </a:lnTo>
                  <a:lnTo>
                    <a:pt x="1650317" y="1859021"/>
                  </a:lnTo>
                  <a:lnTo>
                    <a:pt x="1691744" y="1843230"/>
                  </a:lnTo>
                  <a:lnTo>
                    <a:pt x="1730105" y="1821960"/>
                  </a:lnTo>
                  <a:lnTo>
                    <a:pt x="1764917" y="1795693"/>
                  </a:lnTo>
                  <a:lnTo>
                    <a:pt x="1795697" y="1764912"/>
                  </a:lnTo>
                  <a:lnTo>
                    <a:pt x="1821963" y="1730099"/>
                  </a:lnTo>
                  <a:lnTo>
                    <a:pt x="1843233" y="1691739"/>
                  </a:lnTo>
                  <a:lnTo>
                    <a:pt x="1859022" y="1650313"/>
                  </a:lnTo>
                  <a:lnTo>
                    <a:pt x="1868850" y="1606304"/>
                  </a:lnTo>
                  <a:lnTo>
                    <a:pt x="1872233" y="1560195"/>
                  </a:lnTo>
                  <a:lnTo>
                    <a:pt x="1872233" y="312039"/>
                  </a:lnTo>
                  <a:lnTo>
                    <a:pt x="1868850" y="265927"/>
                  </a:lnTo>
                  <a:lnTo>
                    <a:pt x="1859022" y="221916"/>
                  </a:lnTo>
                  <a:lnTo>
                    <a:pt x="1843233" y="180489"/>
                  </a:lnTo>
                  <a:lnTo>
                    <a:pt x="1821963" y="142128"/>
                  </a:lnTo>
                  <a:lnTo>
                    <a:pt x="1795697" y="107316"/>
                  </a:lnTo>
                  <a:lnTo>
                    <a:pt x="1764917" y="76536"/>
                  </a:lnTo>
                  <a:lnTo>
                    <a:pt x="1730105" y="50270"/>
                  </a:lnTo>
                  <a:lnTo>
                    <a:pt x="1691744" y="29000"/>
                  </a:lnTo>
                  <a:lnTo>
                    <a:pt x="1650317" y="13211"/>
                  </a:lnTo>
                  <a:lnTo>
                    <a:pt x="1606306" y="3383"/>
                  </a:lnTo>
                  <a:lnTo>
                    <a:pt x="1560195" y="0"/>
                  </a:lnTo>
                  <a:close/>
                </a:path>
              </a:pathLst>
            </a:custGeom>
            <a:solidFill>
              <a:srgbClr val="FDB809">
                <a:alpha val="6313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40404" y="3920109"/>
              <a:ext cx="1872614" cy="1872614"/>
            </a:xfrm>
            <a:custGeom>
              <a:avLst/>
              <a:gdLst/>
              <a:ahLst/>
              <a:cxnLst/>
              <a:rect l="l" t="t" r="r" b="b"/>
              <a:pathLst>
                <a:path w="1872614" h="1872614">
                  <a:moveTo>
                    <a:pt x="0" y="312039"/>
                  </a:moveTo>
                  <a:lnTo>
                    <a:pt x="3383" y="265927"/>
                  </a:lnTo>
                  <a:lnTo>
                    <a:pt x="13211" y="221916"/>
                  </a:lnTo>
                  <a:lnTo>
                    <a:pt x="29000" y="180489"/>
                  </a:lnTo>
                  <a:lnTo>
                    <a:pt x="50270" y="142128"/>
                  </a:lnTo>
                  <a:lnTo>
                    <a:pt x="76536" y="107316"/>
                  </a:lnTo>
                  <a:lnTo>
                    <a:pt x="107316" y="76536"/>
                  </a:lnTo>
                  <a:lnTo>
                    <a:pt x="142128" y="50270"/>
                  </a:lnTo>
                  <a:lnTo>
                    <a:pt x="180489" y="29000"/>
                  </a:lnTo>
                  <a:lnTo>
                    <a:pt x="221916" y="13211"/>
                  </a:lnTo>
                  <a:lnTo>
                    <a:pt x="265927" y="3383"/>
                  </a:lnTo>
                  <a:lnTo>
                    <a:pt x="312039" y="0"/>
                  </a:lnTo>
                  <a:lnTo>
                    <a:pt x="1560195" y="0"/>
                  </a:lnTo>
                  <a:lnTo>
                    <a:pt x="1606306" y="3383"/>
                  </a:lnTo>
                  <a:lnTo>
                    <a:pt x="1650317" y="13211"/>
                  </a:lnTo>
                  <a:lnTo>
                    <a:pt x="1691744" y="29000"/>
                  </a:lnTo>
                  <a:lnTo>
                    <a:pt x="1730105" y="50270"/>
                  </a:lnTo>
                  <a:lnTo>
                    <a:pt x="1764917" y="76536"/>
                  </a:lnTo>
                  <a:lnTo>
                    <a:pt x="1795697" y="107316"/>
                  </a:lnTo>
                  <a:lnTo>
                    <a:pt x="1821963" y="142128"/>
                  </a:lnTo>
                  <a:lnTo>
                    <a:pt x="1843233" y="180489"/>
                  </a:lnTo>
                  <a:lnTo>
                    <a:pt x="1859022" y="221916"/>
                  </a:lnTo>
                  <a:lnTo>
                    <a:pt x="1868850" y="265927"/>
                  </a:lnTo>
                  <a:lnTo>
                    <a:pt x="1872233" y="312039"/>
                  </a:lnTo>
                  <a:lnTo>
                    <a:pt x="1872233" y="1560195"/>
                  </a:lnTo>
                  <a:lnTo>
                    <a:pt x="1868850" y="1606304"/>
                  </a:lnTo>
                  <a:lnTo>
                    <a:pt x="1859022" y="1650313"/>
                  </a:lnTo>
                  <a:lnTo>
                    <a:pt x="1843233" y="1691739"/>
                  </a:lnTo>
                  <a:lnTo>
                    <a:pt x="1821963" y="1730099"/>
                  </a:lnTo>
                  <a:lnTo>
                    <a:pt x="1795697" y="1764912"/>
                  </a:lnTo>
                  <a:lnTo>
                    <a:pt x="1764917" y="1795693"/>
                  </a:lnTo>
                  <a:lnTo>
                    <a:pt x="1730105" y="1821960"/>
                  </a:lnTo>
                  <a:lnTo>
                    <a:pt x="1691744" y="1843230"/>
                  </a:lnTo>
                  <a:lnTo>
                    <a:pt x="1650317" y="1859021"/>
                  </a:lnTo>
                  <a:lnTo>
                    <a:pt x="1606306" y="1868850"/>
                  </a:lnTo>
                  <a:lnTo>
                    <a:pt x="1560195" y="1872234"/>
                  </a:lnTo>
                  <a:lnTo>
                    <a:pt x="312039" y="1872234"/>
                  </a:lnTo>
                  <a:lnTo>
                    <a:pt x="265927" y="1868850"/>
                  </a:lnTo>
                  <a:lnTo>
                    <a:pt x="221916" y="1859021"/>
                  </a:lnTo>
                  <a:lnTo>
                    <a:pt x="180489" y="1843230"/>
                  </a:lnTo>
                  <a:lnTo>
                    <a:pt x="142128" y="1821960"/>
                  </a:lnTo>
                  <a:lnTo>
                    <a:pt x="107316" y="1795693"/>
                  </a:lnTo>
                  <a:lnTo>
                    <a:pt x="76536" y="1764912"/>
                  </a:lnTo>
                  <a:lnTo>
                    <a:pt x="50270" y="1730099"/>
                  </a:lnTo>
                  <a:lnTo>
                    <a:pt x="29000" y="1691739"/>
                  </a:lnTo>
                  <a:lnTo>
                    <a:pt x="13211" y="1650313"/>
                  </a:lnTo>
                  <a:lnTo>
                    <a:pt x="3383" y="1606304"/>
                  </a:lnTo>
                  <a:lnTo>
                    <a:pt x="0" y="1560195"/>
                  </a:lnTo>
                  <a:lnTo>
                    <a:pt x="0" y="312039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416934" y="4211828"/>
            <a:ext cx="1522095" cy="124650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marR="5080" algn="ctr">
              <a:lnSpc>
                <a:spcPct val="86300"/>
              </a:lnSpc>
              <a:spcBef>
                <a:spcPts val="395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Minimum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Land  Requirement 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Product  Based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SEZ –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100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hectors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243957" y="3907409"/>
            <a:ext cx="1898014" cy="1898014"/>
            <a:chOff x="5243957" y="3907409"/>
            <a:chExt cx="1898014" cy="1898014"/>
          </a:xfrm>
        </p:grpSpPr>
        <p:sp>
          <p:nvSpPr>
            <p:cNvPr id="17" name="object 17"/>
            <p:cNvSpPr/>
            <p:nvPr/>
          </p:nvSpPr>
          <p:spPr>
            <a:xfrm>
              <a:off x="5256657" y="3920109"/>
              <a:ext cx="1872614" cy="1872614"/>
            </a:xfrm>
            <a:custGeom>
              <a:avLst/>
              <a:gdLst/>
              <a:ahLst/>
              <a:cxnLst/>
              <a:rect l="l" t="t" r="r" b="b"/>
              <a:pathLst>
                <a:path w="1872615" h="1872614">
                  <a:moveTo>
                    <a:pt x="1560194" y="0"/>
                  </a:moveTo>
                  <a:lnTo>
                    <a:pt x="312038" y="0"/>
                  </a:lnTo>
                  <a:lnTo>
                    <a:pt x="265927" y="3383"/>
                  </a:lnTo>
                  <a:lnTo>
                    <a:pt x="221916" y="13211"/>
                  </a:lnTo>
                  <a:lnTo>
                    <a:pt x="180489" y="29000"/>
                  </a:lnTo>
                  <a:lnTo>
                    <a:pt x="142128" y="50270"/>
                  </a:lnTo>
                  <a:lnTo>
                    <a:pt x="107316" y="76536"/>
                  </a:lnTo>
                  <a:lnTo>
                    <a:pt x="76536" y="107316"/>
                  </a:lnTo>
                  <a:lnTo>
                    <a:pt x="50270" y="142128"/>
                  </a:lnTo>
                  <a:lnTo>
                    <a:pt x="29000" y="180489"/>
                  </a:lnTo>
                  <a:lnTo>
                    <a:pt x="13211" y="221916"/>
                  </a:lnTo>
                  <a:lnTo>
                    <a:pt x="3383" y="265927"/>
                  </a:lnTo>
                  <a:lnTo>
                    <a:pt x="0" y="312039"/>
                  </a:lnTo>
                  <a:lnTo>
                    <a:pt x="0" y="1560195"/>
                  </a:lnTo>
                  <a:lnTo>
                    <a:pt x="3383" y="1606304"/>
                  </a:lnTo>
                  <a:lnTo>
                    <a:pt x="13211" y="1650313"/>
                  </a:lnTo>
                  <a:lnTo>
                    <a:pt x="29000" y="1691739"/>
                  </a:lnTo>
                  <a:lnTo>
                    <a:pt x="50270" y="1730099"/>
                  </a:lnTo>
                  <a:lnTo>
                    <a:pt x="76536" y="1764912"/>
                  </a:lnTo>
                  <a:lnTo>
                    <a:pt x="107316" y="1795693"/>
                  </a:lnTo>
                  <a:lnTo>
                    <a:pt x="142128" y="1821960"/>
                  </a:lnTo>
                  <a:lnTo>
                    <a:pt x="180489" y="1843230"/>
                  </a:lnTo>
                  <a:lnTo>
                    <a:pt x="221916" y="1859021"/>
                  </a:lnTo>
                  <a:lnTo>
                    <a:pt x="265927" y="1868850"/>
                  </a:lnTo>
                  <a:lnTo>
                    <a:pt x="312038" y="1872234"/>
                  </a:lnTo>
                  <a:lnTo>
                    <a:pt x="1560194" y="1872234"/>
                  </a:lnTo>
                  <a:lnTo>
                    <a:pt x="1606306" y="1868850"/>
                  </a:lnTo>
                  <a:lnTo>
                    <a:pt x="1650317" y="1859021"/>
                  </a:lnTo>
                  <a:lnTo>
                    <a:pt x="1691744" y="1843230"/>
                  </a:lnTo>
                  <a:lnTo>
                    <a:pt x="1730105" y="1821960"/>
                  </a:lnTo>
                  <a:lnTo>
                    <a:pt x="1764917" y="1795693"/>
                  </a:lnTo>
                  <a:lnTo>
                    <a:pt x="1795697" y="1764912"/>
                  </a:lnTo>
                  <a:lnTo>
                    <a:pt x="1821963" y="1730099"/>
                  </a:lnTo>
                  <a:lnTo>
                    <a:pt x="1843233" y="1691739"/>
                  </a:lnTo>
                  <a:lnTo>
                    <a:pt x="1859022" y="1650313"/>
                  </a:lnTo>
                  <a:lnTo>
                    <a:pt x="1868850" y="1606304"/>
                  </a:lnTo>
                  <a:lnTo>
                    <a:pt x="1872234" y="1560195"/>
                  </a:lnTo>
                  <a:lnTo>
                    <a:pt x="1872234" y="312039"/>
                  </a:lnTo>
                  <a:lnTo>
                    <a:pt x="1868850" y="265927"/>
                  </a:lnTo>
                  <a:lnTo>
                    <a:pt x="1859022" y="221916"/>
                  </a:lnTo>
                  <a:lnTo>
                    <a:pt x="1843233" y="180489"/>
                  </a:lnTo>
                  <a:lnTo>
                    <a:pt x="1821963" y="142128"/>
                  </a:lnTo>
                  <a:lnTo>
                    <a:pt x="1795697" y="107316"/>
                  </a:lnTo>
                  <a:lnTo>
                    <a:pt x="1764917" y="76536"/>
                  </a:lnTo>
                  <a:lnTo>
                    <a:pt x="1730105" y="50270"/>
                  </a:lnTo>
                  <a:lnTo>
                    <a:pt x="1691744" y="29000"/>
                  </a:lnTo>
                  <a:lnTo>
                    <a:pt x="1650317" y="13211"/>
                  </a:lnTo>
                  <a:lnTo>
                    <a:pt x="1606306" y="3383"/>
                  </a:lnTo>
                  <a:lnTo>
                    <a:pt x="1560194" y="0"/>
                  </a:lnTo>
                  <a:close/>
                </a:path>
              </a:pathLst>
            </a:custGeom>
            <a:solidFill>
              <a:srgbClr val="FDB809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256657" y="3920109"/>
              <a:ext cx="1872614" cy="1872614"/>
            </a:xfrm>
            <a:custGeom>
              <a:avLst/>
              <a:gdLst/>
              <a:ahLst/>
              <a:cxnLst/>
              <a:rect l="l" t="t" r="r" b="b"/>
              <a:pathLst>
                <a:path w="1872615" h="1872614">
                  <a:moveTo>
                    <a:pt x="0" y="312039"/>
                  </a:moveTo>
                  <a:lnTo>
                    <a:pt x="3383" y="265927"/>
                  </a:lnTo>
                  <a:lnTo>
                    <a:pt x="13211" y="221916"/>
                  </a:lnTo>
                  <a:lnTo>
                    <a:pt x="29000" y="180489"/>
                  </a:lnTo>
                  <a:lnTo>
                    <a:pt x="50270" y="142128"/>
                  </a:lnTo>
                  <a:lnTo>
                    <a:pt x="76536" y="107316"/>
                  </a:lnTo>
                  <a:lnTo>
                    <a:pt x="107316" y="76536"/>
                  </a:lnTo>
                  <a:lnTo>
                    <a:pt x="142128" y="50270"/>
                  </a:lnTo>
                  <a:lnTo>
                    <a:pt x="180489" y="29000"/>
                  </a:lnTo>
                  <a:lnTo>
                    <a:pt x="221916" y="13211"/>
                  </a:lnTo>
                  <a:lnTo>
                    <a:pt x="265927" y="3383"/>
                  </a:lnTo>
                  <a:lnTo>
                    <a:pt x="312038" y="0"/>
                  </a:lnTo>
                  <a:lnTo>
                    <a:pt x="1560194" y="0"/>
                  </a:lnTo>
                  <a:lnTo>
                    <a:pt x="1606306" y="3383"/>
                  </a:lnTo>
                  <a:lnTo>
                    <a:pt x="1650317" y="13211"/>
                  </a:lnTo>
                  <a:lnTo>
                    <a:pt x="1691744" y="29000"/>
                  </a:lnTo>
                  <a:lnTo>
                    <a:pt x="1730105" y="50270"/>
                  </a:lnTo>
                  <a:lnTo>
                    <a:pt x="1764917" y="76536"/>
                  </a:lnTo>
                  <a:lnTo>
                    <a:pt x="1795697" y="107316"/>
                  </a:lnTo>
                  <a:lnTo>
                    <a:pt x="1821963" y="142128"/>
                  </a:lnTo>
                  <a:lnTo>
                    <a:pt x="1843233" y="180489"/>
                  </a:lnTo>
                  <a:lnTo>
                    <a:pt x="1859022" y="221916"/>
                  </a:lnTo>
                  <a:lnTo>
                    <a:pt x="1868850" y="265927"/>
                  </a:lnTo>
                  <a:lnTo>
                    <a:pt x="1872234" y="312039"/>
                  </a:lnTo>
                  <a:lnTo>
                    <a:pt x="1872234" y="1560195"/>
                  </a:lnTo>
                  <a:lnTo>
                    <a:pt x="1868850" y="1606304"/>
                  </a:lnTo>
                  <a:lnTo>
                    <a:pt x="1859022" y="1650313"/>
                  </a:lnTo>
                  <a:lnTo>
                    <a:pt x="1843233" y="1691739"/>
                  </a:lnTo>
                  <a:lnTo>
                    <a:pt x="1821963" y="1730099"/>
                  </a:lnTo>
                  <a:lnTo>
                    <a:pt x="1795697" y="1764912"/>
                  </a:lnTo>
                  <a:lnTo>
                    <a:pt x="1764917" y="1795693"/>
                  </a:lnTo>
                  <a:lnTo>
                    <a:pt x="1730105" y="1821960"/>
                  </a:lnTo>
                  <a:lnTo>
                    <a:pt x="1691744" y="1843230"/>
                  </a:lnTo>
                  <a:lnTo>
                    <a:pt x="1650317" y="1859021"/>
                  </a:lnTo>
                  <a:lnTo>
                    <a:pt x="1606306" y="1868850"/>
                  </a:lnTo>
                  <a:lnTo>
                    <a:pt x="1560194" y="1872234"/>
                  </a:lnTo>
                  <a:lnTo>
                    <a:pt x="312038" y="1872234"/>
                  </a:lnTo>
                  <a:lnTo>
                    <a:pt x="265927" y="1868850"/>
                  </a:lnTo>
                  <a:lnTo>
                    <a:pt x="221916" y="1859021"/>
                  </a:lnTo>
                  <a:lnTo>
                    <a:pt x="180489" y="1843230"/>
                  </a:lnTo>
                  <a:lnTo>
                    <a:pt x="142128" y="1821960"/>
                  </a:lnTo>
                  <a:lnTo>
                    <a:pt x="107316" y="1795693"/>
                  </a:lnTo>
                  <a:lnTo>
                    <a:pt x="76536" y="1764912"/>
                  </a:lnTo>
                  <a:lnTo>
                    <a:pt x="50270" y="1730099"/>
                  </a:lnTo>
                  <a:lnTo>
                    <a:pt x="29000" y="1691739"/>
                  </a:lnTo>
                  <a:lnTo>
                    <a:pt x="13211" y="1650313"/>
                  </a:lnTo>
                  <a:lnTo>
                    <a:pt x="3383" y="1606304"/>
                  </a:lnTo>
                  <a:lnTo>
                    <a:pt x="0" y="1560195"/>
                  </a:lnTo>
                  <a:lnTo>
                    <a:pt x="0" y="312039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431916" y="4093286"/>
            <a:ext cx="1522730" cy="148463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065" marR="5080" indent="-1270" algn="ctr">
              <a:lnSpc>
                <a:spcPct val="86200"/>
              </a:lnSpc>
              <a:spcBef>
                <a:spcPts val="400"/>
              </a:spcBef>
              <a:tabLst>
                <a:tab pos="72263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Collective Net 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worth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of  Developers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Product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Based 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SEZ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-	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50</a:t>
            </a:r>
            <a:endParaRPr sz="1800">
              <a:latin typeface="Arial"/>
              <a:cs typeface="Arial"/>
            </a:endParaRPr>
          </a:p>
          <a:p>
            <a:pPr marL="1905" algn="ctr">
              <a:lnSpc>
                <a:spcPts val="187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Crores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200" y="422148"/>
            <a:ext cx="7421880" cy="7513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4602" y="546938"/>
            <a:ext cx="68326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Concerns regarding SEZ</a:t>
            </a:r>
            <a:r>
              <a:rPr spc="-140" dirty="0"/>
              <a:t> </a:t>
            </a:r>
            <a:r>
              <a:rPr dirty="0"/>
              <a:t>Benefits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28871" y="1728596"/>
            <a:ext cx="1519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latin typeface="Arial"/>
                <a:cs typeface="Arial"/>
              </a:rPr>
              <a:t>MAT </a:t>
            </a:r>
            <a:r>
              <a:rPr sz="2400" dirty="0">
                <a:latin typeface="Arial"/>
                <a:cs typeface="Arial"/>
              </a:rPr>
              <a:t>/</a:t>
            </a:r>
            <a:r>
              <a:rPr sz="2400" spc="-22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AMT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35673" y="2421382"/>
            <a:ext cx="1716405" cy="1022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8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Profit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Linked</a:t>
            </a:r>
            <a:endParaRPr sz="2400">
              <a:latin typeface="Arial"/>
              <a:cs typeface="Arial"/>
            </a:endParaRPr>
          </a:p>
          <a:p>
            <a:pPr marL="408940" marR="20955" indent="-381000">
              <a:lnSpc>
                <a:spcPts val="2480"/>
              </a:lnSpc>
              <a:spcBef>
                <a:spcPts val="215"/>
              </a:spcBef>
            </a:pPr>
            <a:r>
              <a:rPr sz="2400" dirty="0">
                <a:latin typeface="Arial"/>
                <a:cs typeface="Arial"/>
              </a:rPr>
              <a:t>/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Investment  </a:t>
            </a:r>
            <a:r>
              <a:rPr sz="2400" spc="-5" dirty="0">
                <a:latin typeface="Arial"/>
                <a:cs typeface="Arial"/>
              </a:rPr>
              <a:t>Linked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51096" y="2540254"/>
            <a:ext cx="2467102" cy="261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550914" y="4133215"/>
            <a:ext cx="1684020" cy="102235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 algn="ctr">
              <a:lnSpc>
                <a:spcPts val="2480"/>
              </a:lnSpc>
              <a:spcBef>
                <a:spcPts val="515"/>
              </a:spcBef>
            </a:pPr>
            <a:r>
              <a:rPr sz="2400" spc="-5" dirty="0">
                <a:latin typeface="Arial"/>
                <a:cs typeface="Arial"/>
              </a:rPr>
              <a:t>Non-  C</a:t>
            </a:r>
            <a:r>
              <a:rPr sz="2400" spc="-15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op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ration 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States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20666" y="5363971"/>
            <a:ext cx="1729739" cy="70675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54305" marR="5080" indent="-142240">
              <a:lnSpc>
                <a:spcPts val="2480"/>
              </a:lnSpc>
              <a:spcBef>
                <a:spcPts val="515"/>
              </a:spcBef>
            </a:pPr>
            <a:r>
              <a:rPr sz="2400" spc="-10" dirty="0">
                <a:latin typeface="Arial"/>
                <a:cs typeface="Arial"/>
              </a:rPr>
              <a:t>Difference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  Definitions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92579" y="4133215"/>
            <a:ext cx="1769745" cy="1022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68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Sec. 10 </a:t>
            </a:r>
            <a:r>
              <a:rPr sz="2400" dirty="0">
                <a:latin typeface="Arial"/>
                <a:cs typeface="Arial"/>
              </a:rPr>
              <a:t>AA</a:t>
            </a:r>
            <a:r>
              <a:rPr sz="2400" spc="-3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  <a:p>
            <a:pPr marL="147955" marR="138430" indent="-3175" algn="ctr">
              <a:lnSpc>
                <a:spcPts val="2480"/>
              </a:lnSpc>
              <a:spcBef>
                <a:spcPts val="215"/>
              </a:spcBef>
            </a:pPr>
            <a:r>
              <a:rPr sz="2400" spc="-5" dirty="0">
                <a:latin typeface="Arial"/>
                <a:cs typeface="Arial"/>
              </a:rPr>
              <a:t>Re-  </a:t>
            </a:r>
            <a:r>
              <a:rPr sz="2400" dirty="0">
                <a:latin typeface="Arial"/>
                <a:cs typeface="Arial"/>
              </a:rPr>
              <a:t>Struct</a:t>
            </a:r>
            <a:r>
              <a:rPr sz="2400" spc="-5" dirty="0">
                <a:latin typeface="Arial"/>
                <a:cs typeface="Arial"/>
              </a:rPr>
              <a:t>uring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34310" y="2643885"/>
            <a:ext cx="1486535" cy="70675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285115" marR="5080" indent="-273050">
              <a:lnSpc>
                <a:spcPts val="2480"/>
              </a:lnSpc>
              <a:spcBef>
                <a:spcPts val="515"/>
              </a:spcBef>
            </a:pPr>
            <a:r>
              <a:rPr sz="2400" spc="-15" dirty="0">
                <a:latin typeface="Arial"/>
                <a:cs typeface="Arial"/>
              </a:rPr>
              <a:t>Transfer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0f  </a:t>
            </a:r>
            <a:r>
              <a:rPr sz="2400" spc="-5" dirty="0">
                <a:latin typeface="Arial"/>
                <a:cs typeface="Arial"/>
              </a:rPr>
              <a:t>Assets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385572"/>
            <a:ext cx="7950708" cy="8153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4602" y="522554"/>
            <a:ext cx="7321550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dirty="0"/>
              <a:t>Path Ahead for Success </a:t>
            </a:r>
            <a:r>
              <a:rPr sz="3900" spc="-5" dirty="0"/>
              <a:t>of</a:t>
            </a:r>
            <a:r>
              <a:rPr sz="3900" spc="-265" dirty="0"/>
              <a:t> </a:t>
            </a:r>
            <a:r>
              <a:rPr sz="3900" spc="-15" dirty="0"/>
              <a:t>SEZ’s</a:t>
            </a:r>
            <a:endParaRPr sz="3900"/>
          </a:p>
        </p:txBody>
      </p:sp>
      <p:grpSp>
        <p:nvGrpSpPr>
          <p:cNvPr id="4" name="object 4"/>
          <p:cNvGrpSpPr/>
          <p:nvPr/>
        </p:nvGrpSpPr>
        <p:grpSpPr>
          <a:xfrm>
            <a:off x="5231891" y="1715261"/>
            <a:ext cx="1771650" cy="2042160"/>
            <a:chOff x="5231891" y="1715261"/>
            <a:chExt cx="1771650" cy="2042160"/>
          </a:xfrm>
        </p:grpSpPr>
        <p:sp>
          <p:nvSpPr>
            <p:cNvPr id="5" name="object 5"/>
            <p:cNvSpPr/>
            <p:nvPr/>
          </p:nvSpPr>
          <p:spPr>
            <a:xfrm>
              <a:off x="5244591" y="1727961"/>
              <a:ext cx="1746250" cy="2016760"/>
            </a:xfrm>
            <a:custGeom>
              <a:avLst/>
              <a:gdLst/>
              <a:ahLst/>
              <a:cxnLst/>
              <a:rect l="l" t="t" r="r" b="b"/>
              <a:pathLst>
                <a:path w="1746250" h="2016760">
                  <a:moveTo>
                    <a:pt x="0" y="0"/>
                  </a:moveTo>
                  <a:lnTo>
                    <a:pt x="0" y="2016252"/>
                  </a:lnTo>
                  <a:lnTo>
                    <a:pt x="1746250" y="1008126"/>
                  </a:lnTo>
                  <a:lnTo>
                    <a:pt x="1720629" y="964993"/>
                  </a:lnTo>
                  <a:lnTo>
                    <a:pt x="1694035" y="922649"/>
                  </a:lnTo>
                  <a:lnTo>
                    <a:pt x="1666488" y="881104"/>
                  </a:lnTo>
                  <a:lnTo>
                    <a:pt x="1638006" y="840370"/>
                  </a:lnTo>
                  <a:lnTo>
                    <a:pt x="1608608" y="800456"/>
                  </a:lnTo>
                  <a:lnTo>
                    <a:pt x="1578314" y="761374"/>
                  </a:lnTo>
                  <a:lnTo>
                    <a:pt x="1547141" y="723134"/>
                  </a:lnTo>
                  <a:lnTo>
                    <a:pt x="1515110" y="685749"/>
                  </a:lnTo>
                  <a:lnTo>
                    <a:pt x="1482238" y="649228"/>
                  </a:lnTo>
                  <a:lnTo>
                    <a:pt x="1448546" y="613583"/>
                  </a:lnTo>
                  <a:lnTo>
                    <a:pt x="1414051" y="578824"/>
                  </a:lnTo>
                  <a:lnTo>
                    <a:pt x="1378773" y="544963"/>
                  </a:lnTo>
                  <a:lnTo>
                    <a:pt x="1342731" y="512010"/>
                  </a:lnTo>
                  <a:lnTo>
                    <a:pt x="1305943" y="479976"/>
                  </a:lnTo>
                  <a:lnTo>
                    <a:pt x="1268429" y="448873"/>
                  </a:lnTo>
                  <a:lnTo>
                    <a:pt x="1230207" y="418710"/>
                  </a:lnTo>
                  <a:lnTo>
                    <a:pt x="1191297" y="389500"/>
                  </a:lnTo>
                  <a:lnTo>
                    <a:pt x="1151718" y="361253"/>
                  </a:lnTo>
                  <a:lnTo>
                    <a:pt x="1111487" y="333979"/>
                  </a:lnTo>
                  <a:lnTo>
                    <a:pt x="1070625" y="307691"/>
                  </a:lnTo>
                  <a:lnTo>
                    <a:pt x="1029150" y="282398"/>
                  </a:lnTo>
                  <a:lnTo>
                    <a:pt x="987082" y="258112"/>
                  </a:lnTo>
                  <a:lnTo>
                    <a:pt x="944438" y="234844"/>
                  </a:lnTo>
                  <a:lnTo>
                    <a:pt x="901238" y="212604"/>
                  </a:lnTo>
                  <a:lnTo>
                    <a:pt x="857502" y="191403"/>
                  </a:lnTo>
                  <a:lnTo>
                    <a:pt x="813247" y="171253"/>
                  </a:lnTo>
                  <a:lnTo>
                    <a:pt x="768493" y="152164"/>
                  </a:lnTo>
                  <a:lnTo>
                    <a:pt x="723259" y="134148"/>
                  </a:lnTo>
                  <a:lnTo>
                    <a:pt x="677564" y="117215"/>
                  </a:lnTo>
                  <a:lnTo>
                    <a:pt x="631426" y="101375"/>
                  </a:lnTo>
                  <a:lnTo>
                    <a:pt x="584865" y="86641"/>
                  </a:lnTo>
                  <a:lnTo>
                    <a:pt x="537899" y="73023"/>
                  </a:lnTo>
                  <a:lnTo>
                    <a:pt x="490548" y="60531"/>
                  </a:lnTo>
                  <a:lnTo>
                    <a:pt x="442831" y="49178"/>
                  </a:lnTo>
                  <a:lnTo>
                    <a:pt x="394765" y="38973"/>
                  </a:lnTo>
                  <a:lnTo>
                    <a:pt x="346371" y="29928"/>
                  </a:lnTo>
                  <a:lnTo>
                    <a:pt x="297667" y="22053"/>
                  </a:lnTo>
                  <a:lnTo>
                    <a:pt x="248673" y="15360"/>
                  </a:lnTo>
                  <a:lnTo>
                    <a:pt x="199406" y="9859"/>
                  </a:lnTo>
                  <a:lnTo>
                    <a:pt x="149887" y="5562"/>
                  </a:lnTo>
                  <a:lnTo>
                    <a:pt x="100133" y="2479"/>
                  </a:lnTo>
                  <a:lnTo>
                    <a:pt x="50164" y="6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4AA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44591" y="1727961"/>
              <a:ext cx="1746250" cy="2016760"/>
            </a:xfrm>
            <a:custGeom>
              <a:avLst/>
              <a:gdLst/>
              <a:ahLst/>
              <a:cxnLst/>
              <a:rect l="l" t="t" r="r" b="b"/>
              <a:pathLst>
                <a:path w="1746250" h="2016760">
                  <a:moveTo>
                    <a:pt x="0" y="0"/>
                  </a:moveTo>
                  <a:lnTo>
                    <a:pt x="50164" y="621"/>
                  </a:lnTo>
                  <a:lnTo>
                    <a:pt x="100133" y="2479"/>
                  </a:lnTo>
                  <a:lnTo>
                    <a:pt x="149887" y="5562"/>
                  </a:lnTo>
                  <a:lnTo>
                    <a:pt x="199406" y="9859"/>
                  </a:lnTo>
                  <a:lnTo>
                    <a:pt x="248673" y="15360"/>
                  </a:lnTo>
                  <a:lnTo>
                    <a:pt x="297667" y="22053"/>
                  </a:lnTo>
                  <a:lnTo>
                    <a:pt x="346371" y="29928"/>
                  </a:lnTo>
                  <a:lnTo>
                    <a:pt x="394765" y="38973"/>
                  </a:lnTo>
                  <a:lnTo>
                    <a:pt x="442831" y="49178"/>
                  </a:lnTo>
                  <a:lnTo>
                    <a:pt x="490548" y="60531"/>
                  </a:lnTo>
                  <a:lnTo>
                    <a:pt x="537899" y="73023"/>
                  </a:lnTo>
                  <a:lnTo>
                    <a:pt x="584865" y="86641"/>
                  </a:lnTo>
                  <a:lnTo>
                    <a:pt x="631426" y="101375"/>
                  </a:lnTo>
                  <a:lnTo>
                    <a:pt x="677564" y="117215"/>
                  </a:lnTo>
                  <a:lnTo>
                    <a:pt x="723259" y="134148"/>
                  </a:lnTo>
                  <a:lnTo>
                    <a:pt x="768493" y="152164"/>
                  </a:lnTo>
                  <a:lnTo>
                    <a:pt x="813247" y="171253"/>
                  </a:lnTo>
                  <a:lnTo>
                    <a:pt x="857502" y="191403"/>
                  </a:lnTo>
                  <a:lnTo>
                    <a:pt x="901238" y="212604"/>
                  </a:lnTo>
                  <a:lnTo>
                    <a:pt x="944438" y="234844"/>
                  </a:lnTo>
                  <a:lnTo>
                    <a:pt x="987082" y="258112"/>
                  </a:lnTo>
                  <a:lnTo>
                    <a:pt x="1029150" y="282398"/>
                  </a:lnTo>
                  <a:lnTo>
                    <a:pt x="1070625" y="307691"/>
                  </a:lnTo>
                  <a:lnTo>
                    <a:pt x="1111487" y="333979"/>
                  </a:lnTo>
                  <a:lnTo>
                    <a:pt x="1151718" y="361253"/>
                  </a:lnTo>
                  <a:lnTo>
                    <a:pt x="1191297" y="389500"/>
                  </a:lnTo>
                  <a:lnTo>
                    <a:pt x="1230207" y="418710"/>
                  </a:lnTo>
                  <a:lnTo>
                    <a:pt x="1268429" y="448873"/>
                  </a:lnTo>
                  <a:lnTo>
                    <a:pt x="1305943" y="479976"/>
                  </a:lnTo>
                  <a:lnTo>
                    <a:pt x="1342731" y="512010"/>
                  </a:lnTo>
                  <a:lnTo>
                    <a:pt x="1378773" y="544963"/>
                  </a:lnTo>
                  <a:lnTo>
                    <a:pt x="1414051" y="578824"/>
                  </a:lnTo>
                  <a:lnTo>
                    <a:pt x="1448546" y="613583"/>
                  </a:lnTo>
                  <a:lnTo>
                    <a:pt x="1482238" y="649228"/>
                  </a:lnTo>
                  <a:lnTo>
                    <a:pt x="1515110" y="685749"/>
                  </a:lnTo>
                  <a:lnTo>
                    <a:pt x="1547141" y="723134"/>
                  </a:lnTo>
                  <a:lnTo>
                    <a:pt x="1578314" y="761374"/>
                  </a:lnTo>
                  <a:lnTo>
                    <a:pt x="1608608" y="800456"/>
                  </a:lnTo>
                  <a:lnTo>
                    <a:pt x="1638006" y="840370"/>
                  </a:lnTo>
                  <a:lnTo>
                    <a:pt x="1666488" y="881104"/>
                  </a:lnTo>
                  <a:lnTo>
                    <a:pt x="1694035" y="922649"/>
                  </a:lnTo>
                  <a:lnTo>
                    <a:pt x="1720629" y="964993"/>
                  </a:lnTo>
                  <a:lnTo>
                    <a:pt x="1746250" y="1008126"/>
                  </a:lnTo>
                  <a:lnTo>
                    <a:pt x="0" y="201625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00217" y="2294636"/>
            <a:ext cx="1151890" cy="56451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065" marR="5080" algn="ctr">
              <a:lnSpc>
                <a:spcPts val="1340"/>
              </a:lnSpc>
              <a:spcBef>
                <a:spcPts val="320"/>
              </a:spcBef>
            </a:pPr>
            <a:r>
              <a:rPr sz="1300" spc="-5" dirty="0">
                <a:solidFill>
                  <a:srgbClr val="FFFFFF"/>
                </a:solidFill>
                <a:latin typeface="Arial"/>
                <a:cs typeface="Arial"/>
              </a:rPr>
              <a:t>Requirement</a:t>
            </a:r>
            <a:r>
              <a:rPr sz="13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Arial"/>
                <a:cs typeface="Arial"/>
              </a:rPr>
              <a:t>of  serious  Developers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111877" y="2931160"/>
            <a:ext cx="2042160" cy="2042160"/>
            <a:chOff x="5111877" y="2931160"/>
            <a:chExt cx="2042160" cy="2042160"/>
          </a:xfrm>
        </p:grpSpPr>
        <p:sp>
          <p:nvSpPr>
            <p:cNvPr id="9" name="object 9"/>
            <p:cNvSpPr/>
            <p:nvPr/>
          </p:nvSpPr>
          <p:spPr>
            <a:xfrm>
              <a:off x="5124577" y="2943860"/>
              <a:ext cx="2016760" cy="2016760"/>
            </a:xfrm>
            <a:custGeom>
              <a:avLst/>
              <a:gdLst/>
              <a:ahLst/>
              <a:cxnLst/>
              <a:rect l="l" t="t" r="r" b="b"/>
              <a:pathLst>
                <a:path w="2016759" h="2016760">
                  <a:moveTo>
                    <a:pt x="1746250" y="0"/>
                  </a:moveTo>
                  <a:lnTo>
                    <a:pt x="0" y="1008126"/>
                  </a:lnTo>
                  <a:lnTo>
                    <a:pt x="1746123" y="2016252"/>
                  </a:lnTo>
                  <a:lnTo>
                    <a:pt x="1770785" y="1972498"/>
                  </a:lnTo>
                  <a:lnTo>
                    <a:pt x="1794152" y="1928296"/>
                  </a:lnTo>
                  <a:lnTo>
                    <a:pt x="1816350" y="1883668"/>
                  </a:lnTo>
                  <a:lnTo>
                    <a:pt x="1837380" y="1838636"/>
                  </a:lnTo>
                  <a:lnTo>
                    <a:pt x="1857242" y="1793221"/>
                  </a:lnTo>
                  <a:lnTo>
                    <a:pt x="1875936" y="1747446"/>
                  </a:lnTo>
                  <a:lnTo>
                    <a:pt x="1893461" y="1701332"/>
                  </a:lnTo>
                  <a:lnTo>
                    <a:pt x="1909818" y="1654901"/>
                  </a:lnTo>
                  <a:lnTo>
                    <a:pt x="1925006" y="1608176"/>
                  </a:lnTo>
                  <a:lnTo>
                    <a:pt x="1939026" y="1561177"/>
                  </a:lnTo>
                  <a:lnTo>
                    <a:pt x="1951878" y="1513927"/>
                  </a:lnTo>
                  <a:lnTo>
                    <a:pt x="1963562" y="1466447"/>
                  </a:lnTo>
                  <a:lnTo>
                    <a:pt x="1974077" y="1418760"/>
                  </a:lnTo>
                  <a:lnTo>
                    <a:pt x="1983424" y="1370887"/>
                  </a:lnTo>
                  <a:lnTo>
                    <a:pt x="1991602" y="1322850"/>
                  </a:lnTo>
                  <a:lnTo>
                    <a:pt x="1998612" y="1274671"/>
                  </a:lnTo>
                  <a:lnTo>
                    <a:pt x="2004454" y="1226372"/>
                  </a:lnTo>
                  <a:lnTo>
                    <a:pt x="2009127" y="1177975"/>
                  </a:lnTo>
                  <a:lnTo>
                    <a:pt x="2012632" y="1129501"/>
                  </a:lnTo>
                  <a:lnTo>
                    <a:pt x="2014969" y="1080973"/>
                  </a:lnTo>
                  <a:lnTo>
                    <a:pt x="2016137" y="1032412"/>
                  </a:lnTo>
                  <a:lnTo>
                    <a:pt x="2016137" y="983839"/>
                  </a:lnTo>
                  <a:lnTo>
                    <a:pt x="2014969" y="935278"/>
                  </a:lnTo>
                  <a:lnTo>
                    <a:pt x="2012632" y="886750"/>
                  </a:lnTo>
                  <a:lnTo>
                    <a:pt x="2009127" y="838276"/>
                  </a:lnTo>
                  <a:lnTo>
                    <a:pt x="2004454" y="789879"/>
                  </a:lnTo>
                  <a:lnTo>
                    <a:pt x="1998612" y="741580"/>
                  </a:lnTo>
                  <a:lnTo>
                    <a:pt x="1991602" y="693401"/>
                  </a:lnTo>
                  <a:lnTo>
                    <a:pt x="1983424" y="645364"/>
                  </a:lnTo>
                  <a:lnTo>
                    <a:pt x="1974077" y="597491"/>
                  </a:lnTo>
                  <a:lnTo>
                    <a:pt x="1963562" y="549804"/>
                  </a:lnTo>
                  <a:lnTo>
                    <a:pt x="1951878" y="502324"/>
                  </a:lnTo>
                  <a:lnTo>
                    <a:pt x="1939026" y="455074"/>
                  </a:lnTo>
                  <a:lnTo>
                    <a:pt x="1925006" y="408075"/>
                  </a:lnTo>
                  <a:lnTo>
                    <a:pt x="1909818" y="361350"/>
                  </a:lnTo>
                  <a:lnTo>
                    <a:pt x="1893461" y="314919"/>
                  </a:lnTo>
                  <a:lnTo>
                    <a:pt x="1875936" y="268805"/>
                  </a:lnTo>
                  <a:lnTo>
                    <a:pt x="1857242" y="223030"/>
                  </a:lnTo>
                  <a:lnTo>
                    <a:pt x="1837380" y="177615"/>
                  </a:lnTo>
                  <a:lnTo>
                    <a:pt x="1816350" y="132583"/>
                  </a:lnTo>
                  <a:lnTo>
                    <a:pt x="1794152" y="87955"/>
                  </a:lnTo>
                  <a:lnTo>
                    <a:pt x="1770785" y="43753"/>
                  </a:lnTo>
                  <a:lnTo>
                    <a:pt x="1746250" y="0"/>
                  </a:lnTo>
                  <a:close/>
                </a:path>
              </a:pathLst>
            </a:custGeom>
            <a:solidFill>
              <a:srgbClr val="95A8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24577" y="2943860"/>
              <a:ext cx="2016760" cy="2016760"/>
            </a:xfrm>
            <a:custGeom>
              <a:avLst/>
              <a:gdLst/>
              <a:ahLst/>
              <a:cxnLst/>
              <a:rect l="l" t="t" r="r" b="b"/>
              <a:pathLst>
                <a:path w="2016759" h="2016760">
                  <a:moveTo>
                    <a:pt x="1746250" y="0"/>
                  </a:moveTo>
                  <a:lnTo>
                    <a:pt x="1770785" y="43753"/>
                  </a:lnTo>
                  <a:lnTo>
                    <a:pt x="1794152" y="87955"/>
                  </a:lnTo>
                  <a:lnTo>
                    <a:pt x="1816350" y="132583"/>
                  </a:lnTo>
                  <a:lnTo>
                    <a:pt x="1837380" y="177615"/>
                  </a:lnTo>
                  <a:lnTo>
                    <a:pt x="1857242" y="223030"/>
                  </a:lnTo>
                  <a:lnTo>
                    <a:pt x="1875936" y="268805"/>
                  </a:lnTo>
                  <a:lnTo>
                    <a:pt x="1893461" y="314919"/>
                  </a:lnTo>
                  <a:lnTo>
                    <a:pt x="1909818" y="361350"/>
                  </a:lnTo>
                  <a:lnTo>
                    <a:pt x="1925006" y="408075"/>
                  </a:lnTo>
                  <a:lnTo>
                    <a:pt x="1939026" y="455074"/>
                  </a:lnTo>
                  <a:lnTo>
                    <a:pt x="1951878" y="502324"/>
                  </a:lnTo>
                  <a:lnTo>
                    <a:pt x="1963562" y="549804"/>
                  </a:lnTo>
                  <a:lnTo>
                    <a:pt x="1974077" y="597491"/>
                  </a:lnTo>
                  <a:lnTo>
                    <a:pt x="1983424" y="645364"/>
                  </a:lnTo>
                  <a:lnTo>
                    <a:pt x="1991602" y="693401"/>
                  </a:lnTo>
                  <a:lnTo>
                    <a:pt x="1998612" y="741580"/>
                  </a:lnTo>
                  <a:lnTo>
                    <a:pt x="2004454" y="789879"/>
                  </a:lnTo>
                  <a:lnTo>
                    <a:pt x="2009127" y="838276"/>
                  </a:lnTo>
                  <a:lnTo>
                    <a:pt x="2012632" y="886750"/>
                  </a:lnTo>
                  <a:lnTo>
                    <a:pt x="2014969" y="935278"/>
                  </a:lnTo>
                  <a:lnTo>
                    <a:pt x="2016137" y="983839"/>
                  </a:lnTo>
                  <a:lnTo>
                    <a:pt x="2016137" y="1032412"/>
                  </a:lnTo>
                  <a:lnTo>
                    <a:pt x="2014969" y="1080973"/>
                  </a:lnTo>
                  <a:lnTo>
                    <a:pt x="2012632" y="1129501"/>
                  </a:lnTo>
                  <a:lnTo>
                    <a:pt x="2009127" y="1177975"/>
                  </a:lnTo>
                  <a:lnTo>
                    <a:pt x="2004454" y="1226372"/>
                  </a:lnTo>
                  <a:lnTo>
                    <a:pt x="1998612" y="1274671"/>
                  </a:lnTo>
                  <a:lnTo>
                    <a:pt x="1991602" y="1322850"/>
                  </a:lnTo>
                  <a:lnTo>
                    <a:pt x="1983424" y="1370887"/>
                  </a:lnTo>
                  <a:lnTo>
                    <a:pt x="1974077" y="1418760"/>
                  </a:lnTo>
                  <a:lnTo>
                    <a:pt x="1963562" y="1466447"/>
                  </a:lnTo>
                  <a:lnTo>
                    <a:pt x="1951878" y="1513927"/>
                  </a:lnTo>
                  <a:lnTo>
                    <a:pt x="1939026" y="1561177"/>
                  </a:lnTo>
                  <a:lnTo>
                    <a:pt x="1925006" y="1608176"/>
                  </a:lnTo>
                  <a:lnTo>
                    <a:pt x="1909818" y="1654901"/>
                  </a:lnTo>
                  <a:lnTo>
                    <a:pt x="1893461" y="1701332"/>
                  </a:lnTo>
                  <a:lnTo>
                    <a:pt x="1875936" y="1747446"/>
                  </a:lnTo>
                  <a:lnTo>
                    <a:pt x="1857242" y="1793221"/>
                  </a:lnTo>
                  <a:lnTo>
                    <a:pt x="1837380" y="1838636"/>
                  </a:lnTo>
                  <a:lnTo>
                    <a:pt x="1816350" y="1883668"/>
                  </a:lnTo>
                  <a:lnTo>
                    <a:pt x="1794152" y="1928296"/>
                  </a:lnTo>
                  <a:lnTo>
                    <a:pt x="1770785" y="1972498"/>
                  </a:lnTo>
                  <a:lnTo>
                    <a:pt x="1746250" y="2016252"/>
                  </a:lnTo>
                  <a:lnTo>
                    <a:pt x="0" y="1008126"/>
                  </a:lnTo>
                  <a:lnTo>
                    <a:pt x="1746250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004686" y="3654628"/>
            <a:ext cx="949325" cy="56515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 algn="ctr">
              <a:lnSpc>
                <a:spcPts val="1340"/>
              </a:lnSpc>
              <a:spcBef>
                <a:spcPts val="325"/>
              </a:spcBef>
            </a:pPr>
            <a:r>
              <a:rPr sz="1300" spc="-5" dirty="0">
                <a:solidFill>
                  <a:srgbClr val="FFFFFF"/>
                </a:solidFill>
                <a:latin typeface="Arial"/>
                <a:cs typeface="Arial"/>
              </a:rPr>
              <a:t>Clarity</a:t>
            </a:r>
            <a:r>
              <a:rPr sz="13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Arial"/>
                <a:cs typeface="Arial"/>
              </a:rPr>
              <a:t>about  New </a:t>
            </a:r>
            <a:r>
              <a:rPr sz="1300" dirty="0">
                <a:solidFill>
                  <a:srgbClr val="FFFFFF"/>
                </a:solidFill>
                <a:latin typeface="Arial"/>
                <a:cs typeface="Arial"/>
              </a:rPr>
              <a:t>DTC </a:t>
            </a:r>
            <a:r>
              <a:rPr sz="1300" spc="-5" dirty="0">
                <a:solidFill>
                  <a:srgbClr val="FFFFFF"/>
                </a:solidFill>
                <a:latin typeface="Arial"/>
                <a:cs typeface="Arial"/>
              </a:rPr>
              <a:t>is  </a:t>
            </a:r>
            <a:r>
              <a:rPr sz="1300" spc="-10" dirty="0">
                <a:solidFill>
                  <a:srgbClr val="FFFFFF"/>
                </a:solidFill>
                <a:latin typeface="Arial"/>
                <a:cs typeface="Arial"/>
              </a:rPr>
              <a:t>Pending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111877" y="3939285"/>
            <a:ext cx="1771650" cy="2042160"/>
            <a:chOff x="5111877" y="3939285"/>
            <a:chExt cx="1771650" cy="2042160"/>
          </a:xfrm>
        </p:grpSpPr>
        <p:sp>
          <p:nvSpPr>
            <p:cNvPr id="13" name="object 13"/>
            <p:cNvSpPr/>
            <p:nvPr/>
          </p:nvSpPr>
          <p:spPr>
            <a:xfrm>
              <a:off x="5124577" y="3951985"/>
              <a:ext cx="1746250" cy="2016760"/>
            </a:xfrm>
            <a:custGeom>
              <a:avLst/>
              <a:gdLst/>
              <a:ahLst/>
              <a:cxnLst/>
              <a:rect l="l" t="t" r="r" b="b"/>
              <a:pathLst>
                <a:path w="1746250" h="2016760">
                  <a:moveTo>
                    <a:pt x="0" y="0"/>
                  </a:moveTo>
                  <a:lnTo>
                    <a:pt x="0" y="2016302"/>
                  </a:lnTo>
                  <a:lnTo>
                    <a:pt x="50164" y="2015681"/>
                  </a:lnTo>
                  <a:lnTo>
                    <a:pt x="100133" y="2013822"/>
                  </a:lnTo>
                  <a:lnTo>
                    <a:pt x="149887" y="2010739"/>
                  </a:lnTo>
                  <a:lnTo>
                    <a:pt x="199406" y="2006441"/>
                  </a:lnTo>
                  <a:lnTo>
                    <a:pt x="248673" y="2000940"/>
                  </a:lnTo>
                  <a:lnTo>
                    <a:pt x="297667" y="1994246"/>
                  </a:lnTo>
                  <a:lnTo>
                    <a:pt x="346371" y="1986370"/>
                  </a:lnTo>
                  <a:lnTo>
                    <a:pt x="394765" y="1977324"/>
                  </a:lnTo>
                  <a:lnTo>
                    <a:pt x="442831" y="1967118"/>
                  </a:lnTo>
                  <a:lnTo>
                    <a:pt x="490548" y="1955763"/>
                  </a:lnTo>
                  <a:lnTo>
                    <a:pt x="537899" y="1943271"/>
                  </a:lnTo>
                  <a:lnTo>
                    <a:pt x="584865" y="1929651"/>
                  </a:lnTo>
                  <a:lnTo>
                    <a:pt x="631426" y="1914915"/>
                  </a:lnTo>
                  <a:lnTo>
                    <a:pt x="677564" y="1899075"/>
                  </a:lnTo>
                  <a:lnTo>
                    <a:pt x="723259" y="1882140"/>
                  </a:lnTo>
                  <a:lnTo>
                    <a:pt x="768493" y="1864122"/>
                  </a:lnTo>
                  <a:lnTo>
                    <a:pt x="813247" y="1845031"/>
                  </a:lnTo>
                  <a:lnTo>
                    <a:pt x="857502" y="1824879"/>
                  </a:lnTo>
                  <a:lnTo>
                    <a:pt x="901238" y="1803677"/>
                  </a:lnTo>
                  <a:lnTo>
                    <a:pt x="944438" y="1781436"/>
                  </a:lnTo>
                  <a:lnTo>
                    <a:pt x="987082" y="1758165"/>
                  </a:lnTo>
                  <a:lnTo>
                    <a:pt x="1029150" y="1733877"/>
                  </a:lnTo>
                  <a:lnTo>
                    <a:pt x="1070625" y="1708583"/>
                  </a:lnTo>
                  <a:lnTo>
                    <a:pt x="1111487" y="1682293"/>
                  </a:lnTo>
                  <a:lnTo>
                    <a:pt x="1151718" y="1655018"/>
                  </a:lnTo>
                  <a:lnTo>
                    <a:pt x="1191297" y="1626769"/>
                  </a:lnTo>
                  <a:lnTo>
                    <a:pt x="1230207" y="1597557"/>
                  </a:lnTo>
                  <a:lnTo>
                    <a:pt x="1268429" y="1567393"/>
                  </a:lnTo>
                  <a:lnTo>
                    <a:pt x="1305943" y="1536288"/>
                  </a:lnTo>
                  <a:lnTo>
                    <a:pt x="1342731" y="1504252"/>
                  </a:lnTo>
                  <a:lnTo>
                    <a:pt x="1378773" y="1471298"/>
                  </a:lnTo>
                  <a:lnTo>
                    <a:pt x="1414051" y="1437435"/>
                  </a:lnTo>
                  <a:lnTo>
                    <a:pt x="1448546" y="1402675"/>
                  </a:lnTo>
                  <a:lnTo>
                    <a:pt x="1482238" y="1367029"/>
                  </a:lnTo>
                  <a:lnTo>
                    <a:pt x="1515110" y="1330507"/>
                  </a:lnTo>
                  <a:lnTo>
                    <a:pt x="1547141" y="1293120"/>
                  </a:lnTo>
                  <a:lnTo>
                    <a:pt x="1578314" y="1254880"/>
                  </a:lnTo>
                  <a:lnTo>
                    <a:pt x="1608608" y="1215797"/>
                  </a:lnTo>
                  <a:lnTo>
                    <a:pt x="1638006" y="1175883"/>
                  </a:lnTo>
                  <a:lnTo>
                    <a:pt x="1666488" y="1135147"/>
                  </a:lnTo>
                  <a:lnTo>
                    <a:pt x="1694035" y="1093602"/>
                  </a:lnTo>
                  <a:lnTo>
                    <a:pt x="1720629" y="1051258"/>
                  </a:lnTo>
                  <a:lnTo>
                    <a:pt x="1746250" y="10081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9F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24577" y="3951985"/>
              <a:ext cx="1746250" cy="2016760"/>
            </a:xfrm>
            <a:custGeom>
              <a:avLst/>
              <a:gdLst/>
              <a:ahLst/>
              <a:cxnLst/>
              <a:rect l="l" t="t" r="r" b="b"/>
              <a:pathLst>
                <a:path w="1746250" h="2016760">
                  <a:moveTo>
                    <a:pt x="1746250" y="1008126"/>
                  </a:moveTo>
                  <a:lnTo>
                    <a:pt x="1720629" y="1051258"/>
                  </a:lnTo>
                  <a:lnTo>
                    <a:pt x="1694035" y="1093602"/>
                  </a:lnTo>
                  <a:lnTo>
                    <a:pt x="1666488" y="1135147"/>
                  </a:lnTo>
                  <a:lnTo>
                    <a:pt x="1638006" y="1175883"/>
                  </a:lnTo>
                  <a:lnTo>
                    <a:pt x="1608608" y="1215797"/>
                  </a:lnTo>
                  <a:lnTo>
                    <a:pt x="1578314" y="1254880"/>
                  </a:lnTo>
                  <a:lnTo>
                    <a:pt x="1547141" y="1293120"/>
                  </a:lnTo>
                  <a:lnTo>
                    <a:pt x="1515110" y="1330507"/>
                  </a:lnTo>
                  <a:lnTo>
                    <a:pt x="1482238" y="1367029"/>
                  </a:lnTo>
                  <a:lnTo>
                    <a:pt x="1448546" y="1402675"/>
                  </a:lnTo>
                  <a:lnTo>
                    <a:pt x="1414051" y="1437435"/>
                  </a:lnTo>
                  <a:lnTo>
                    <a:pt x="1378773" y="1471298"/>
                  </a:lnTo>
                  <a:lnTo>
                    <a:pt x="1342731" y="1504252"/>
                  </a:lnTo>
                  <a:lnTo>
                    <a:pt x="1305943" y="1536288"/>
                  </a:lnTo>
                  <a:lnTo>
                    <a:pt x="1268429" y="1567393"/>
                  </a:lnTo>
                  <a:lnTo>
                    <a:pt x="1230207" y="1597557"/>
                  </a:lnTo>
                  <a:lnTo>
                    <a:pt x="1191297" y="1626769"/>
                  </a:lnTo>
                  <a:lnTo>
                    <a:pt x="1151718" y="1655018"/>
                  </a:lnTo>
                  <a:lnTo>
                    <a:pt x="1111487" y="1682293"/>
                  </a:lnTo>
                  <a:lnTo>
                    <a:pt x="1070625" y="1708583"/>
                  </a:lnTo>
                  <a:lnTo>
                    <a:pt x="1029150" y="1733877"/>
                  </a:lnTo>
                  <a:lnTo>
                    <a:pt x="987082" y="1758165"/>
                  </a:lnTo>
                  <a:lnTo>
                    <a:pt x="944438" y="1781436"/>
                  </a:lnTo>
                  <a:lnTo>
                    <a:pt x="901238" y="1803677"/>
                  </a:lnTo>
                  <a:lnTo>
                    <a:pt x="857502" y="1824879"/>
                  </a:lnTo>
                  <a:lnTo>
                    <a:pt x="813247" y="1845031"/>
                  </a:lnTo>
                  <a:lnTo>
                    <a:pt x="768493" y="1864122"/>
                  </a:lnTo>
                  <a:lnTo>
                    <a:pt x="723259" y="1882140"/>
                  </a:lnTo>
                  <a:lnTo>
                    <a:pt x="677564" y="1899075"/>
                  </a:lnTo>
                  <a:lnTo>
                    <a:pt x="631426" y="1914915"/>
                  </a:lnTo>
                  <a:lnTo>
                    <a:pt x="584865" y="1929651"/>
                  </a:lnTo>
                  <a:lnTo>
                    <a:pt x="537899" y="1943271"/>
                  </a:lnTo>
                  <a:lnTo>
                    <a:pt x="490548" y="1955763"/>
                  </a:lnTo>
                  <a:lnTo>
                    <a:pt x="442831" y="1967118"/>
                  </a:lnTo>
                  <a:lnTo>
                    <a:pt x="394765" y="1977324"/>
                  </a:lnTo>
                  <a:lnTo>
                    <a:pt x="346371" y="1986370"/>
                  </a:lnTo>
                  <a:lnTo>
                    <a:pt x="297667" y="1994246"/>
                  </a:lnTo>
                  <a:lnTo>
                    <a:pt x="248673" y="2000940"/>
                  </a:lnTo>
                  <a:lnTo>
                    <a:pt x="199406" y="2006441"/>
                  </a:lnTo>
                  <a:lnTo>
                    <a:pt x="149887" y="2010739"/>
                  </a:lnTo>
                  <a:lnTo>
                    <a:pt x="100133" y="2013822"/>
                  </a:lnTo>
                  <a:lnTo>
                    <a:pt x="50164" y="2015681"/>
                  </a:lnTo>
                  <a:lnTo>
                    <a:pt x="0" y="2016302"/>
                  </a:lnTo>
                  <a:lnTo>
                    <a:pt x="0" y="0"/>
                  </a:lnTo>
                  <a:lnTo>
                    <a:pt x="1746250" y="100812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273166" y="4721733"/>
            <a:ext cx="967740" cy="73660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065" marR="5080" algn="ctr">
              <a:lnSpc>
                <a:spcPct val="86400"/>
              </a:lnSpc>
              <a:spcBef>
                <a:spcPts val="305"/>
              </a:spcBef>
            </a:pPr>
            <a:r>
              <a:rPr sz="1300" spc="-5" dirty="0">
                <a:solidFill>
                  <a:srgbClr val="FFFFFF"/>
                </a:solidFill>
                <a:latin typeface="Arial"/>
                <a:cs typeface="Arial"/>
              </a:rPr>
              <a:t>Compati</a:t>
            </a:r>
            <a:r>
              <a:rPr sz="1300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300" spc="-5" dirty="0">
                <a:solidFill>
                  <a:srgbClr val="FFFFFF"/>
                </a:solidFill>
                <a:latin typeface="Arial"/>
                <a:cs typeface="Arial"/>
              </a:rPr>
              <a:t>ility  </a:t>
            </a:r>
            <a:r>
              <a:rPr sz="1300" spc="-10" dirty="0">
                <a:solidFill>
                  <a:srgbClr val="FFFFFF"/>
                </a:solidFill>
                <a:latin typeface="Arial"/>
                <a:cs typeface="Arial"/>
              </a:rPr>
              <a:t>with  forthcoming  GST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365753" y="3939285"/>
            <a:ext cx="1771650" cy="2042160"/>
            <a:chOff x="3365753" y="3939285"/>
            <a:chExt cx="1771650" cy="2042160"/>
          </a:xfrm>
        </p:grpSpPr>
        <p:sp>
          <p:nvSpPr>
            <p:cNvPr id="17" name="object 17"/>
            <p:cNvSpPr/>
            <p:nvPr/>
          </p:nvSpPr>
          <p:spPr>
            <a:xfrm>
              <a:off x="3378453" y="3951985"/>
              <a:ext cx="1746250" cy="2016760"/>
            </a:xfrm>
            <a:custGeom>
              <a:avLst/>
              <a:gdLst/>
              <a:ahLst/>
              <a:cxnLst/>
              <a:rect l="l" t="t" r="r" b="b"/>
              <a:pathLst>
                <a:path w="1746250" h="2016760">
                  <a:moveTo>
                    <a:pt x="1746123" y="0"/>
                  </a:moveTo>
                  <a:lnTo>
                    <a:pt x="0" y="1008126"/>
                  </a:lnTo>
                  <a:lnTo>
                    <a:pt x="25620" y="1051258"/>
                  </a:lnTo>
                  <a:lnTo>
                    <a:pt x="52214" y="1093602"/>
                  </a:lnTo>
                  <a:lnTo>
                    <a:pt x="79761" y="1135147"/>
                  </a:lnTo>
                  <a:lnTo>
                    <a:pt x="108243" y="1175883"/>
                  </a:lnTo>
                  <a:lnTo>
                    <a:pt x="137641" y="1215797"/>
                  </a:lnTo>
                  <a:lnTo>
                    <a:pt x="167935" y="1254880"/>
                  </a:lnTo>
                  <a:lnTo>
                    <a:pt x="199107" y="1293120"/>
                  </a:lnTo>
                  <a:lnTo>
                    <a:pt x="231138" y="1330507"/>
                  </a:lnTo>
                  <a:lnTo>
                    <a:pt x="264010" y="1367029"/>
                  </a:lnTo>
                  <a:lnTo>
                    <a:pt x="297702" y="1402675"/>
                  </a:lnTo>
                  <a:lnTo>
                    <a:pt x="332196" y="1437435"/>
                  </a:lnTo>
                  <a:lnTo>
                    <a:pt x="367473" y="1471298"/>
                  </a:lnTo>
                  <a:lnTo>
                    <a:pt x="403515" y="1504252"/>
                  </a:lnTo>
                  <a:lnTo>
                    <a:pt x="440302" y="1536288"/>
                  </a:lnTo>
                  <a:lnTo>
                    <a:pt x="477815" y="1567393"/>
                  </a:lnTo>
                  <a:lnTo>
                    <a:pt x="516035" y="1597557"/>
                  </a:lnTo>
                  <a:lnTo>
                    <a:pt x="554944" y="1626769"/>
                  </a:lnTo>
                  <a:lnTo>
                    <a:pt x="594522" y="1655018"/>
                  </a:lnTo>
                  <a:lnTo>
                    <a:pt x="634751" y="1682293"/>
                  </a:lnTo>
                  <a:lnTo>
                    <a:pt x="675611" y="1708583"/>
                  </a:lnTo>
                  <a:lnTo>
                    <a:pt x="717084" y="1733877"/>
                  </a:lnTo>
                  <a:lnTo>
                    <a:pt x="759150" y="1758165"/>
                  </a:lnTo>
                  <a:lnTo>
                    <a:pt x="801792" y="1781436"/>
                  </a:lnTo>
                  <a:lnTo>
                    <a:pt x="844989" y="1803677"/>
                  </a:lnTo>
                  <a:lnTo>
                    <a:pt x="888722" y="1824879"/>
                  </a:lnTo>
                  <a:lnTo>
                    <a:pt x="932974" y="1845031"/>
                  </a:lnTo>
                  <a:lnTo>
                    <a:pt x="977724" y="1864122"/>
                  </a:lnTo>
                  <a:lnTo>
                    <a:pt x="1022955" y="1882140"/>
                  </a:lnTo>
                  <a:lnTo>
                    <a:pt x="1068646" y="1899075"/>
                  </a:lnTo>
                  <a:lnTo>
                    <a:pt x="1114780" y="1914915"/>
                  </a:lnTo>
                  <a:lnTo>
                    <a:pt x="1161336" y="1929651"/>
                  </a:lnTo>
                  <a:lnTo>
                    <a:pt x="1208297" y="1943271"/>
                  </a:lnTo>
                  <a:lnTo>
                    <a:pt x="1255643" y="1955763"/>
                  </a:lnTo>
                  <a:lnTo>
                    <a:pt x="1303356" y="1967118"/>
                  </a:lnTo>
                  <a:lnTo>
                    <a:pt x="1351415" y="1977324"/>
                  </a:lnTo>
                  <a:lnTo>
                    <a:pt x="1399803" y="1986370"/>
                  </a:lnTo>
                  <a:lnTo>
                    <a:pt x="1448501" y="1994246"/>
                  </a:lnTo>
                  <a:lnTo>
                    <a:pt x="1497489" y="2000940"/>
                  </a:lnTo>
                  <a:lnTo>
                    <a:pt x="1546748" y="2006441"/>
                  </a:lnTo>
                  <a:lnTo>
                    <a:pt x="1596260" y="2010739"/>
                  </a:lnTo>
                  <a:lnTo>
                    <a:pt x="1646006" y="2013822"/>
                  </a:lnTo>
                  <a:lnTo>
                    <a:pt x="1695966" y="2015681"/>
                  </a:lnTo>
                  <a:lnTo>
                    <a:pt x="1746123" y="2016302"/>
                  </a:lnTo>
                  <a:lnTo>
                    <a:pt x="1746123" y="0"/>
                  </a:lnTo>
                  <a:close/>
                </a:path>
              </a:pathLst>
            </a:custGeom>
            <a:solidFill>
              <a:srgbClr val="A083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78453" y="3951985"/>
              <a:ext cx="1746250" cy="2016760"/>
            </a:xfrm>
            <a:custGeom>
              <a:avLst/>
              <a:gdLst/>
              <a:ahLst/>
              <a:cxnLst/>
              <a:rect l="l" t="t" r="r" b="b"/>
              <a:pathLst>
                <a:path w="1746250" h="2016760">
                  <a:moveTo>
                    <a:pt x="1746123" y="2016302"/>
                  </a:moveTo>
                  <a:lnTo>
                    <a:pt x="1695966" y="2015681"/>
                  </a:lnTo>
                  <a:lnTo>
                    <a:pt x="1646006" y="2013822"/>
                  </a:lnTo>
                  <a:lnTo>
                    <a:pt x="1596260" y="2010739"/>
                  </a:lnTo>
                  <a:lnTo>
                    <a:pt x="1546748" y="2006441"/>
                  </a:lnTo>
                  <a:lnTo>
                    <a:pt x="1497489" y="2000940"/>
                  </a:lnTo>
                  <a:lnTo>
                    <a:pt x="1448501" y="1994246"/>
                  </a:lnTo>
                  <a:lnTo>
                    <a:pt x="1399803" y="1986370"/>
                  </a:lnTo>
                  <a:lnTo>
                    <a:pt x="1351415" y="1977324"/>
                  </a:lnTo>
                  <a:lnTo>
                    <a:pt x="1303356" y="1967118"/>
                  </a:lnTo>
                  <a:lnTo>
                    <a:pt x="1255643" y="1955763"/>
                  </a:lnTo>
                  <a:lnTo>
                    <a:pt x="1208297" y="1943271"/>
                  </a:lnTo>
                  <a:lnTo>
                    <a:pt x="1161336" y="1929651"/>
                  </a:lnTo>
                  <a:lnTo>
                    <a:pt x="1114780" y="1914915"/>
                  </a:lnTo>
                  <a:lnTo>
                    <a:pt x="1068646" y="1899075"/>
                  </a:lnTo>
                  <a:lnTo>
                    <a:pt x="1022955" y="1882140"/>
                  </a:lnTo>
                  <a:lnTo>
                    <a:pt x="977724" y="1864122"/>
                  </a:lnTo>
                  <a:lnTo>
                    <a:pt x="932974" y="1845031"/>
                  </a:lnTo>
                  <a:lnTo>
                    <a:pt x="888722" y="1824879"/>
                  </a:lnTo>
                  <a:lnTo>
                    <a:pt x="844989" y="1803677"/>
                  </a:lnTo>
                  <a:lnTo>
                    <a:pt x="801792" y="1781436"/>
                  </a:lnTo>
                  <a:lnTo>
                    <a:pt x="759150" y="1758165"/>
                  </a:lnTo>
                  <a:lnTo>
                    <a:pt x="717084" y="1733877"/>
                  </a:lnTo>
                  <a:lnTo>
                    <a:pt x="675611" y="1708583"/>
                  </a:lnTo>
                  <a:lnTo>
                    <a:pt x="634751" y="1682293"/>
                  </a:lnTo>
                  <a:lnTo>
                    <a:pt x="594522" y="1655018"/>
                  </a:lnTo>
                  <a:lnTo>
                    <a:pt x="554944" y="1626769"/>
                  </a:lnTo>
                  <a:lnTo>
                    <a:pt x="516035" y="1597557"/>
                  </a:lnTo>
                  <a:lnTo>
                    <a:pt x="477815" y="1567393"/>
                  </a:lnTo>
                  <a:lnTo>
                    <a:pt x="440302" y="1536288"/>
                  </a:lnTo>
                  <a:lnTo>
                    <a:pt x="403515" y="1504252"/>
                  </a:lnTo>
                  <a:lnTo>
                    <a:pt x="367473" y="1471298"/>
                  </a:lnTo>
                  <a:lnTo>
                    <a:pt x="332196" y="1437435"/>
                  </a:lnTo>
                  <a:lnTo>
                    <a:pt x="297702" y="1402675"/>
                  </a:lnTo>
                  <a:lnTo>
                    <a:pt x="264010" y="1367029"/>
                  </a:lnTo>
                  <a:lnTo>
                    <a:pt x="231138" y="1330507"/>
                  </a:lnTo>
                  <a:lnTo>
                    <a:pt x="199107" y="1293120"/>
                  </a:lnTo>
                  <a:lnTo>
                    <a:pt x="167935" y="1254880"/>
                  </a:lnTo>
                  <a:lnTo>
                    <a:pt x="137641" y="1215797"/>
                  </a:lnTo>
                  <a:lnTo>
                    <a:pt x="108243" y="1175883"/>
                  </a:lnTo>
                  <a:lnTo>
                    <a:pt x="79761" y="1135147"/>
                  </a:lnTo>
                  <a:lnTo>
                    <a:pt x="52214" y="1093602"/>
                  </a:lnTo>
                  <a:lnTo>
                    <a:pt x="25620" y="1051258"/>
                  </a:lnTo>
                  <a:lnTo>
                    <a:pt x="0" y="1008126"/>
                  </a:lnTo>
                  <a:lnTo>
                    <a:pt x="1746123" y="0"/>
                  </a:lnTo>
                  <a:lnTo>
                    <a:pt x="1746123" y="2016302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996690" y="4807077"/>
            <a:ext cx="995044" cy="56451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45720" marR="5080" indent="-33655" algn="just">
              <a:lnSpc>
                <a:spcPts val="1340"/>
              </a:lnSpc>
              <a:spcBef>
                <a:spcPts val="325"/>
              </a:spcBef>
            </a:pPr>
            <a:r>
              <a:rPr sz="1300" spc="-5" dirty="0">
                <a:solidFill>
                  <a:srgbClr val="FFFFFF"/>
                </a:solidFill>
                <a:latin typeface="Arial"/>
                <a:cs typeface="Arial"/>
              </a:rPr>
              <a:t>Solving</a:t>
            </a:r>
            <a:r>
              <a:rPr sz="13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Arial"/>
                <a:cs typeface="Arial"/>
              </a:rPr>
              <a:t>issue  of overriding  authorities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095771" y="2931160"/>
            <a:ext cx="2041525" cy="2042160"/>
            <a:chOff x="3095771" y="2931160"/>
            <a:chExt cx="2041525" cy="2042160"/>
          </a:xfrm>
        </p:grpSpPr>
        <p:sp>
          <p:nvSpPr>
            <p:cNvPr id="21" name="object 21"/>
            <p:cNvSpPr/>
            <p:nvPr/>
          </p:nvSpPr>
          <p:spPr>
            <a:xfrm>
              <a:off x="3108471" y="2943860"/>
              <a:ext cx="2016125" cy="2016760"/>
            </a:xfrm>
            <a:custGeom>
              <a:avLst/>
              <a:gdLst/>
              <a:ahLst/>
              <a:cxnLst/>
              <a:rect l="l" t="t" r="r" b="b"/>
              <a:pathLst>
                <a:path w="2016125" h="2016760">
                  <a:moveTo>
                    <a:pt x="269982" y="0"/>
                  </a:moveTo>
                  <a:lnTo>
                    <a:pt x="245439" y="43753"/>
                  </a:lnTo>
                  <a:lnTo>
                    <a:pt x="222063" y="87955"/>
                  </a:lnTo>
                  <a:lnTo>
                    <a:pt x="199857" y="132583"/>
                  </a:lnTo>
                  <a:lnTo>
                    <a:pt x="178819" y="177615"/>
                  </a:lnTo>
                  <a:lnTo>
                    <a:pt x="158950" y="223030"/>
                  </a:lnTo>
                  <a:lnTo>
                    <a:pt x="140250" y="268805"/>
                  </a:lnTo>
                  <a:lnTo>
                    <a:pt x="122719" y="314919"/>
                  </a:lnTo>
                  <a:lnTo>
                    <a:pt x="106356" y="361350"/>
                  </a:lnTo>
                  <a:lnTo>
                    <a:pt x="91163" y="408075"/>
                  </a:lnTo>
                  <a:lnTo>
                    <a:pt x="77137" y="455074"/>
                  </a:lnTo>
                  <a:lnTo>
                    <a:pt x="64281" y="502324"/>
                  </a:lnTo>
                  <a:lnTo>
                    <a:pt x="52594" y="549804"/>
                  </a:lnTo>
                  <a:lnTo>
                    <a:pt x="42075" y="597491"/>
                  </a:lnTo>
                  <a:lnTo>
                    <a:pt x="32725" y="645364"/>
                  </a:lnTo>
                  <a:lnTo>
                    <a:pt x="24543" y="693401"/>
                  </a:lnTo>
                  <a:lnTo>
                    <a:pt x="17531" y="741580"/>
                  </a:lnTo>
                  <a:lnTo>
                    <a:pt x="11687" y="789879"/>
                  </a:lnTo>
                  <a:lnTo>
                    <a:pt x="7012" y="838276"/>
                  </a:lnTo>
                  <a:lnTo>
                    <a:pt x="3506" y="886750"/>
                  </a:lnTo>
                  <a:lnTo>
                    <a:pt x="1168" y="935278"/>
                  </a:lnTo>
                  <a:lnTo>
                    <a:pt x="0" y="983839"/>
                  </a:lnTo>
                  <a:lnTo>
                    <a:pt x="0" y="1032412"/>
                  </a:lnTo>
                  <a:lnTo>
                    <a:pt x="1168" y="1080973"/>
                  </a:lnTo>
                  <a:lnTo>
                    <a:pt x="3506" y="1129501"/>
                  </a:lnTo>
                  <a:lnTo>
                    <a:pt x="7012" y="1177975"/>
                  </a:lnTo>
                  <a:lnTo>
                    <a:pt x="11687" y="1226372"/>
                  </a:lnTo>
                  <a:lnTo>
                    <a:pt x="17531" y="1274671"/>
                  </a:lnTo>
                  <a:lnTo>
                    <a:pt x="24543" y="1322850"/>
                  </a:lnTo>
                  <a:lnTo>
                    <a:pt x="32725" y="1370887"/>
                  </a:lnTo>
                  <a:lnTo>
                    <a:pt x="42075" y="1418760"/>
                  </a:lnTo>
                  <a:lnTo>
                    <a:pt x="52594" y="1466447"/>
                  </a:lnTo>
                  <a:lnTo>
                    <a:pt x="64281" y="1513927"/>
                  </a:lnTo>
                  <a:lnTo>
                    <a:pt x="77137" y="1561177"/>
                  </a:lnTo>
                  <a:lnTo>
                    <a:pt x="91163" y="1608176"/>
                  </a:lnTo>
                  <a:lnTo>
                    <a:pt x="106356" y="1654901"/>
                  </a:lnTo>
                  <a:lnTo>
                    <a:pt x="122719" y="1701332"/>
                  </a:lnTo>
                  <a:lnTo>
                    <a:pt x="140250" y="1747446"/>
                  </a:lnTo>
                  <a:lnTo>
                    <a:pt x="158950" y="1793221"/>
                  </a:lnTo>
                  <a:lnTo>
                    <a:pt x="178819" y="1838636"/>
                  </a:lnTo>
                  <a:lnTo>
                    <a:pt x="199857" y="1883668"/>
                  </a:lnTo>
                  <a:lnTo>
                    <a:pt x="222063" y="1928296"/>
                  </a:lnTo>
                  <a:lnTo>
                    <a:pt x="245439" y="1972498"/>
                  </a:lnTo>
                  <a:lnTo>
                    <a:pt x="269982" y="2016252"/>
                  </a:lnTo>
                  <a:lnTo>
                    <a:pt x="2016105" y="1008126"/>
                  </a:lnTo>
                  <a:lnTo>
                    <a:pt x="269982" y="0"/>
                  </a:lnTo>
                  <a:close/>
                </a:path>
              </a:pathLst>
            </a:custGeom>
            <a:solidFill>
              <a:srgbClr val="9C6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108471" y="2943860"/>
              <a:ext cx="2016125" cy="2016760"/>
            </a:xfrm>
            <a:custGeom>
              <a:avLst/>
              <a:gdLst/>
              <a:ahLst/>
              <a:cxnLst/>
              <a:rect l="l" t="t" r="r" b="b"/>
              <a:pathLst>
                <a:path w="2016125" h="2016760">
                  <a:moveTo>
                    <a:pt x="269982" y="2016252"/>
                  </a:moveTo>
                  <a:lnTo>
                    <a:pt x="245439" y="1972498"/>
                  </a:lnTo>
                  <a:lnTo>
                    <a:pt x="222063" y="1928296"/>
                  </a:lnTo>
                  <a:lnTo>
                    <a:pt x="199857" y="1883668"/>
                  </a:lnTo>
                  <a:lnTo>
                    <a:pt x="178819" y="1838636"/>
                  </a:lnTo>
                  <a:lnTo>
                    <a:pt x="158950" y="1793221"/>
                  </a:lnTo>
                  <a:lnTo>
                    <a:pt x="140250" y="1747446"/>
                  </a:lnTo>
                  <a:lnTo>
                    <a:pt x="122719" y="1701332"/>
                  </a:lnTo>
                  <a:lnTo>
                    <a:pt x="106356" y="1654901"/>
                  </a:lnTo>
                  <a:lnTo>
                    <a:pt x="91163" y="1608176"/>
                  </a:lnTo>
                  <a:lnTo>
                    <a:pt x="77137" y="1561177"/>
                  </a:lnTo>
                  <a:lnTo>
                    <a:pt x="64281" y="1513927"/>
                  </a:lnTo>
                  <a:lnTo>
                    <a:pt x="52594" y="1466447"/>
                  </a:lnTo>
                  <a:lnTo>
                    <a:pt x="42075" y="1418760"/>
                  </a:lnTo>
                  <a:lnTo>
                    <a:pt x="32725" y="1370887"/>
                  </a:lnTo>
                  <a:lnTo>
                    <a:pt x="24543" y="1322850"/>
                  </a:lnTo>
                  <a:lnTo>
                    <a:pt x="17531" y="1274671"/>
                  </a:lnTo>
                  <a:lnTo>
                    <a:pt x="11687" y="1226372"/>
                  </a:lnTo>
                  <a:lnTo>
                    <a:pt x="7012" y="1177975"/>
                  </a:lnTo>
                  <a:lnTo>
                    <a:pt x="3506" y="1129501"/>
                  </a:lnTo>
                  <a:lnTo>
                    <a:pt x="1168" y="1080973"/>
                  </a:lnTo>
                  <a:lnTo>
                    <a:pt x="0" y="1032412"/>
                  </a:lnTo>
                  <a:lnTo>
                    <a:pt x="0" y="983839"/>
                  </a:lnTo>
                  <a:lnTo>
                    <a:pt x="1168" y="935278"/>
                  </a:lnTo>
                  <a:lnTo>
                    <a:pt x="3506" y="886750"/>
                  </a:lnTo>
                  <a:lnTo>
                    <a:pt x="7012" y="838276"/>
                  </a:lnTo>
                  <a:lnTo>
                    <a:pt x="11687" y="789879"/>
                  </a:lnTo>
                  <a:lnTo>
                    <a:pt x="17531" y="741580"/>
                  </a:lnTo>
                  <a:lnTo>
                    <a:pt x="24543" y="693401"/>
                  </a:lnTo>
                  <a:lnTo>
                    <a:pt x="32725" y="645364"/>
                  </a:lnTo>
                  <a:lnTo>
                    <a:pt x="42075" y="597491"/>
                  </a:lnTo>
                  <a:lnTo>
                    <a:pt x="52594" y="549804"/>
                  </a:lnTo>
                  <a:lnTo>
                    <a:pt x="64281" y="502324"/>
                  </a:lnTo>
                  <a:lnTo>
                    <a:pt x="77137" y="455074"/>
                  </a:lnTo>
                  <a:lnTo>
                    <a:pt x="91163" y="408075"/>
                  </a:lnTo>
                  <a:lnTo>
                    <a:pt x="106356" y="361350"/>
                  </a:lnTo>
                  <a:lnTo>
                    <a:pt x="122719" y="314919"/>
                  </a:lnTo>
                  <a:lnTo>
                    <a:pt x="140250" y="268805"/>
                  </a:lnTo>
                  <a:lnTo>
                    <a:pt x="158950" y="223030"/>
                  </a:lnTo>
                  <a:lnTo>
                    <a:pt x="178819" y="177615"/>
                  </a:lnTo>
                  <a:lnTo>
                    <a:pt x="199857" y="132583"/>
                  </a:lnTo>
                  <a:lnTo>
                    <a:pt x="222063" y="87955"/>
                  </a:lnTo>
                  <a:lnTo>
                    <a:pt x="245439" y="43753"/>
                  </a:lnTo>
                  <a:lnTo>
                    <a:pt x="269982" y="0"/>
                  </a:lnTo>
                  <a:lnTo>
                    <a:pt x="2016105" y="1008126"/>
                  </a:lnTo>
                  <a:lnTo>
                    <a:pt x="269982" y="2016252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185922" y="3569334"/>
            <a:ext cx="1188085" cy="73660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8415" marR="9525" indent="-1905" algn="ctr">
              <a:lnSpc>
                <a:spcPts val="1340"/>
              </a:lnSpc>
              <a:spcBef>
                <a:spcPts val="320"/>
              </a:spcBef>
            </a:pPr>
            <a:r>
              <a:rPr sz="1300" spc="-10" dirty="0">
                <a:solidFill>
                  <a:srgbClr val="FFFFFF"/>
                </a:solidFill>
                <a:latin typeface="Arial"/>
                <a:cs typeface="Arial"/>
              </a:rPr>
              <a:t>Solid </a:t>
            </a:r>
            <a:r>
              <a:rPr sz="1300" spc="-5" dirty="0">
                <a:solidFill>
                  <a:srgbClr val="FFFFFF"/>
                </a:solidFill>
                <a:latin typeface="Arial"/>
                <a:cs typeface="Arial"/>
              </a:rPr>
              <a:t>&amp; Well-  </a:t>
            </a:r>
            <a:r>
              <a:rPr sz="1300" spc="-10" dirty="0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sz="13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"/>
                <a:cs typeface="Arial"/>
              </a:rPr>
              <a:t>Policies</a:t>
            </a:r>
            <a:endParaRPr sz="1300">
              <a:latin typeface="Arial"/>
              <a:cs typeface="Arial"/>
            </a:endParaRPr>
          </a:p>
          <a:p>
            <a:pPr algn="ctr">
              <a:lnSpc>
                <a:spcPts val="1240"/>
              </a:lnSpc>
            </a:pPr>
            <a:r>
              <a:rPr sz="1300" spc="-5" dirty="0">
                <a:solidFill>
                  <a:srgbClr val="FFFFFF"/>
                </a:solidFill>
                <a:latin typeface="Arial"/>
                <a:cs typeface="Arial"/>
              </a:rPr>
              <a:t>/ Acts from</a:t>
            </a:r>
            <a:r>
              <a:rPr sz="13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Arial"/>
                <a:cs typeface="Arial"/>
              </a:rPr>
              <a:t>local</a:t>
            </a:r>
            <a:endParaRPr sz="1300">
              <a:latin typeface="Arial"/>
              <a:cs typeface="Arial"/>
            </a:endParaRPr>
          </a:p>
          <a:p>
            <a:pPr algn="ctr">
              <a:lnSpc>
                <a:spcPts val="1460"/>
              </a:lnSpc>
            </a:pPr>
            <a:r>
              <a:rPr sz="1300" spc="-5" dirty="0">
                <a:solidFill>
                  <a:srgbClr val="FFFFFF"/>
                </a:solidFill>
                <a:latin typeface="Arial"/>
                <a:cs typeface="Arial"/>
              </a:rPr>
              <a:t>governments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365753" y="1923033"/>
            <a:ext cx="1771650" cy="2042160"/>
            <a:chOff x="3365753" y="1923033"/>
            <a:chExt cx="1771650" cy="2042160"/>
          </a:xfrm>
        </p:grpSpPr>
        <p:sp>
          <p:nvSpPr>
            <p:cNvPr id="25" name="object 25"/>
            <p:cNvSpPr/>
            <p:nvPr/>
          </p:nvSpPr>
          <p:spPr>
            <a:xfrm>
              <a:off x="3378453" y="1935733"/>
              <a:ext cx="1746250" cy="2016760"/>
            </a:xfrm>
            <a:custGeom>
              <a:avLst/>
              <a:gdLst/>
              <a:ahLst/>
              <a:cxnLst/>
              <a:rect l="l" t="t" r="r" b="b"/>
              <a:pathLst>
                <a:path w="1746250" h="2016760">
                  <a:moveTo>
                    <a:pt x="1746250" y="0"/>
                  </a:moveTo>
                  <a:lnTo>
                    <a:pt x="1695966" y="621"/>
                  </a:lnTo>
                  <a:lnTo>
                    <a:pt x="1646006" y="2479"/>
                  </a:lnTo>
                  <a:lnTo>
                    <a:pt x="1596260" y="5562"/>
                  </a:lnTo>
                  <a:lnTo>
                    <a:pt x="1546748" y="9859"/>
                  </a:lnTo>
                  <a:lnTo>
                    <a:pt x="1497489" y="15360"/>
                  </a:lnTo>
                  <a:lnTo>
                    <a:pt x="1448501" y="22053"/>
                  </a:lnTo>
                  <a:lnTo>
                    <a:pt x="1399803" y="29928"/>
                  </a:lnTo>
                  <a:lnTo>
                    <a:pt x="1351415" y="38973"/>
                  </a:lnTo>
                  <a:lnTo>
                    <a:pt x="1303356" y="49178"/>
                  </a:lnTo>
                  <a:lnTo>
                    <a:pt x="1255643" y="60531"/>
                  </a:lnTo>
                  <a:lnTo>
                    <a:pt x="1208297" y="73023"/>
                  </a:lnTo>
                  <a:lnTo>
                    <a:pt x="1161336" y="86641"/>
                  </a:lnTo>
                  <a:lnTo>
                    <a:pt x="1114780" y="101375"/>
                  </a:lnTo>
                  <a:lnTo>
                    <a:pt x="1068646" y="117215"/>
                  </a:lnTo>
                  <a:lnTo>
                    <a:pt x="1022955" y="134148"/>
                  </a:lnTo>
                  <a:lnTo>
                    <a:pt x="977724" y="152164"/>
                  </a:lnTo>
                  <a:lnTo>
                    <a:pt x="932974" y="171253"/>
                  </a:lnTo>
                  <a:lnTo>
                    <a:pt x="888722" y="191403"/>
                  </a:lnTo>
                  <a:lnTo>
                    <a:pt x="844989" y="212604"/>
                  </a:lnTo>
                  <a:lnTo>
                    <a:pt x="801792" y="234844"/>
                  </a:lnTo>
                  <a:lnTo>
                    <a:pt x="759150" y="258112"/>
                  </a:lnTo>
                  <a:lnTo>
                    <a:pt x="717084" y="282398"/>
                  </a:lnTo>
                  <a:lnTo>
                    <a:pt x="675611" y="307691"/>
                  </a:lnTo>
                  <a:lnTo>
                    <a:pt x="634751" y="333979"/>
                  </a:lnTo>
                  <a:lnTo>
                    <a:pt x="594522" y="361253"/>
                  </a:lnTo>
                  <a:lnTo>
                    <a:pt x="554944" y="389500"/>
                  </a:lnTo>
                  <a:lnTo>
                    <a:pt x="516035" y="418710"/>
                  </a:lnTo>
                  <a:lnTo>
                    <a:pt x="477815" y="448873"/>
                  </a:lnTo>
                  <a:lnTo>
                    <a:pt x="440302" y="479976"/>
                  </a:lnTo>
                  <a:lnTo>
                    <a:pt x="403515" y="512010"/>
                  </a:lnTo>
                  <a:lnTo>
                    <a:pt x="367473" y="544963"/>
                  </a:lnTo>
                  <a:lnTo>
                    <a:pt x="332196" y="578824"/>
                  </a:lnTo>
                  <a:lnTo>
                    <a:pt x="297702" y="613583"/>
                  </a:lnTo>
                  <a:lnTo>
                    <a:pt x="264010" y="649228"/>
                  </a:lnTo>
                  <a:lnTo>
                    <a:pt x="231138" y="685749"/>
                  </a:lnTo>
                  <a:lnTo>
                    <a:pt x="199107" y="723134"/>
                  </a:lnTo>
                  <a:lnTo>
                    <a:pt x="167935" y="761374"/>
                  </a:lnTo>
                  <a:lnTo>
                    <a:pt x="137641" y="800456"/>
                  </a:lnTo>
                  <a:lnTo>
                    <a:pt x="108243" y="840370"/>
                  </a:lnTo>
                  <a:lnTo>
                    <a:pt x="79761" y="881104"/>
                  </a:lnTo>
                  <a:lnTo>
                    <a:pt x="52214" y="922649"/>
                  </a:lnTo>
                  <a:lnTo>
                    <a:pt x="25620" y="964993"/>
                  </a:lnTo>
                  <a:lnTo>
                    <a:pt x="0" y="1008126"/>
                  </a:lnTo>
                  <a:lnTo>
                    <a:pt x="1746123" y="2016252"/>
                  </a:lnTo>
                  <a:lnTo>
                    <a:pt x="1746250" y="0"/>
                  </a:lnTo>
                  <a:close/>
                </a:path>
              </a:pathLst>
            </a:custGeom>
            <a:solidFill>
              <a:srgbClr val="9543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378453" y="1935733"/>
              <a:ext cx="1746250" cy="2016760"/>
            </a:xfrm>
            <a:custGeom>
              <a:avLst/>
              <a:gdLst/>
              <a:ahLst/>
              <a:cxnLst/>
              <a:rect l="l" t="t" r="r" b="b"/>
              <a:pathLst>
                <a:path w="1746250" h="2016760">
                  <a:moveTo>
                    <a:pt x="0" y="1008126"/>
                  </a:moveTo>
                  <a:lnTo>
                    <a:pt x="25620" y="964993"/>
                  </a:lnTo>
                  <a:lnTo>
                    <a:pt x="52214" y="922649"/>
                  </a:lnTo>
                  <a:lnTo>
                    <a:pt x="79761" y="881104"/>
                  </a:lnTo>
                  <a:lnTo>
                    <a:pt x="108243" y="840370"/>
                  </a:lnTo>
                  <a:lnTo>
                    <a:pt x="137641" y="800456"/>
                  </a:lnTo>
                  <a:lnTo>
                    <a:pt x="167935" y="761374"/>
                  </a:lnTo>
                  <a:lnTo>
                    <a:pt x="199107" y="723134"/>
                  </a:lnTo>
                  <a:lnTo>
                    <a:pt x="231138" y="685749"/>
                  </a:lnTo>
                  <a:lnTo>
                    <a:pt x="264010" y="649228"/>
                  </a:lnTo>
                  <a:lnTo>
                    <a:pt x="297702" y="613583"/>
                  </a:lnTo>
                  <a:lnTo>
                    <a:pt x="332196" y="578824"/>
                  </a:lnTo>
                  <a:lnTo>
                    <a:pt x="367473" y="544963"/>
                  </a:lnTo>
                  <a:lnTo>
                    <a:pt x="403515" y="512010"/>
                  </a:lnTo>
                  <a:lnTo>
                    <a:pt x="440302" y="479976"/>
                  </a:lnTo>
                  <a:lnTo>
                    <a:pt x="477815" y="448873"/>
                  </a:lnTo>
                  <a:lnTo>
                    <a:pt x="516035" y="418710"/>
                  </a:lnTo>
                  <a:lnTo>
                    <a:pt x="554944" y="389500"/>
                  </a:lnTo>
                  <a:lnTo>
                    <a:pt x="594522" y="361253"/>
                  </a:lnTo>
                  <a:lnTo>
                    <a:pt x="634751" y="333979"/>
                  </a:lnTo>
                  <a:lnTo>
                    <a:pt x="675611" y="307691"/>
                  </a:lnTo>
                  <a:lnTo>
                    <a:pt x="717084" y="282398"/>
                  </a:lnTo>
                  <a:lnTo>
                    <a:pt x="759150" y="258112"/>
                  </a:lnTo>
                  <a:lnTo>
                    <a:pt x="801792" y="234844"/>
                  </a:lnTo>
                  <a:lnTo>
                    <a:pt x="844989" y="212604"/>
                  </a:lnTo>
                  <a:lnTo>
                    <a:pt x="888722" y="191403"/>
                  </a:lnTo>
                  <a:lnTo>
                    <a:pt x="932974" y="171253"/>
                  </a:lnTo>
                  <a:lnTo>
                    <a:pt x="977724" y="152164"/>
                  </a:lnTo>
                  <a:lnTo>
                    <a:pt x="1022955" y="134148"/>
                  </a:lnTo>
                  <a:lnTo>
                    <a:pt x="1068646" y="117215"/>
                  </a:lnTo>
                  <a:lnTo>
                    <a:pt x="1114780" y="101375"/>
                  </a:lnTo>
                  <a:lnTo>
                    <a:pt x="1161336" y="86641"/>
                  </a:lnTo>
                  <a:lnTo>
                    <a:pt x="1208297" y="73023"/>
                  </a:lnTo>
                  <a:lnTo>
                    <a:pt x="1255643" y="60531"/>
                  </a:lnTo>
                  <a:lnTo>
                    <a:pt x="1303356" y="49178"/>
                  </a:lnTo>
                  <a:lnTo>
                    <a:pt x="1351415" y="38973"/>
                  </a:lnTo>
                  <a:lnTo>
                    <a:pt x="1399803" y="29928"/>
                  </a:lnTo>
                  <a:lnTo>
                    <a:pt x="1448501" y="22053"/>
                  </a:lnTo>
                  <a:lnTo>
                    <a:pt x="1497489" y="15360"/>
                  </a:lnTo>
                  <a:lnTo>
                    <a:pt x="1546748" y="9859"/>
                  </a:lnTo>
                  <a:lnTo>
                    <a:pt x="1596260" y="5562"/>
                  </a:lnTo>
                  <a:lnTo>
                    <a:pt x="1646006" y="2479"/>
                  </a:lnTo>
                  <a:lnTo>
                    <a:pt x="1695966" y="621"/>
                  </a:lnTo>
                  <a:lnTo>
                    <a:pt x="1746123" y="0"/>
                  </a:lnTo>
                  <a:lnTo>
                    <a:pt x="1746123" y="2016252"/>
                  </a:lnTo>
                  <a:lnTo>
                    <a:pt x="0" y="100812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960114" y="2502535"/>
            <a:ext cx="1068070" cy="56451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 marR="5080" algn="ctr">
              <a:lnSpc>
                <a:spcPts val="1340"/>
              </a:lnSpc>
              <a:spcBef>
                <a:spcPts val="320"/>
              </a:spcBef>
            </a:pPr>
            <a:r>
              <a:rPr sz="1300" spc="-10" dirty="0">
                <a:solidFill>
                  <a:srgbClr val="FFFFFF"/>
                </a:solidFill>
                <a:latin typeface="Arial"/>
                <a:cs typeface="Arial"/>
              </a:rPr>
              <a:t>Stable</a:t>
            </a:r>
            <a:r>
              <a:rPr sz="13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"/>
                <a:cs typeface="Arial"/>
              </a:rPr>
              <a:t>Central  </a:t>
            </a:r>
            <a:r>
              <a:rPr sz="1300" spc="-5" dirty="0">
                <a:solidFill>
                  <a:srgbClr val="FFFFFF"/>
                </a:solidFill>
                <a:latin typeface="Arial"/>
                <a:cs typeface="Arial"/>
              </a:rPr>
              <a:t>Government  </a:t>
            </a:r>
            <a:r>
              <a:rPr sz="1300" spc="-10" dirty="0">
                <a:solidFill>
                  <a:srgbClr val="FFFFFF"/>
                </a:solidFill>
                <a:latin typeface="Arial"/>
                <a:cs typeface="Arial"/>
              </a:rPr>
              <a:t>Policies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1288" y="339852"/>
            <a:ext cx="7528559" cy="894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4602" y="490549"/>
            <a:ext cx="6823709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5" dirty="0"/>
              <a:t>History of Free </a:t>
            </a:r>
            <a:r>
              <a:rPr sz="4300" spc="-35" dirty="0"/>
              <a:t>Trade</a:t>
            </a:r>
            <a:r>
              <a:rPr sz="4300" spc="-65" dirty="0"/>
              <a:t> </a:t>
            </a:r>
            <a:r>
              <a:rPr sz="4300" spc="-5" dirty="0"/>
              <a:t>Zones</a:t>
            </a:r>
            <a:endParaRPr sz="4300"/>
          </a:p>
        </p:txBody>
      </p:sp>
      <p:grpSp>
        <p:nvGrpSpPr>
          <p:cNvPr id="4" name="object 4"/>
          <p:cNvGrpSpPr/>
          <p:nvPr/>
        </p:nvGrpSpPr>
        <p:grpSpPr>
          <a:xfrm>
            <a:off x="1422908" y="1497838"/>
            <a:ext cx="7523480" cy="4700905"/>
            <a:chOff x="1422908" y="1497838"/>
            <a:chExt cx="7523480" cy="4700905"/>
          </a:xfrm>
        </p:grpSpPr>
        <p:sp>
          <p:nvSpPr>
            <p:cNvPr id="5" name="object 5"/>
            <p:cNvSpPr/>
            <p:nvPr/>
          </p:nvSpPr>
          <p:spPr>
            <a:xfrm>
              <a:off x="1435608" y="1510538"/>
              <a:ext cx="7498080" cy="734060"/>
            </a:xfrm>
            <a:custGeom>
              <a:avLst/>
              <a:gdLst/>
              <a:ahLst/>
              <a:cxnLst/>
              <a:rect l="l" t="t" r="r" b="b"/>
              <a:pathLst>
                <a:path w="7498080" h="734060">
                  <a:moveTo>
                    <a:pt x="7375779" y="0"/>
                  </a:moveTo>
                  <a:lnTo>
                    <a:pt x="122300" y="0"/>
                  </a:lnTo>
                  <a:lnTo>
                    <a:pt x="74687" y="9608"/>
                  </a:lnTo>
                  <a:lnTo>
                    <a:pt x="35813" y="35813"/>
                  </a:lnTo>
                  <a:lnTo>
                    <a:pt x="9608" y="74687"/>
                  </a:lnTo>
                  <a:lnTo>
                    <a:pt x="0" y="122300"/>
                  </a:lnTo>
                  <a:lnTo>
                    <a:pt x="0" y="611251"/>
                  </a:lnTo>
                  <a:lnTo>
                    <a:pt x="9608" y="658864"/>
                  </a:lnTo>
                  <a:lnTo>
                    <a:pt x="35813" y="697738"/>
                  </a:lnTo>
                  <a:lnTo>
                    <a:pt x="74687" y="723943"/>
                  </a:lnTo>
                  <a:lnTo>
                    <a:pt x="122300" y="733551"/>
                  </a:lnTo>
                  <a:lnTo>
                    <a:pt x="7375779" y="733551"/>
                  </a:lnTo>
                  <a:lnTo>
                    <a:pt x="7423392" y="723943"/>
                  </a:lnTo>
                  <a:lnTo>
                    <a:pt x="7462266" y="697738"/>
                  </a:lnTo>
                  <a:lnTo>
                    <a:pt x="7488471" y="658864"/>
                  </a:lnTo>
                  <a:lnTo>
                    <a:pt x="7498080" y="611251"/>
                  </a:lnTo>
                  <a:lnTo>
                    <a:pt x="7498080" y="122300"/>
                  </a:lnTo>
                  <a:lnTo>
                    <a:pt x="7488471" y="74687"/>
                  </a:lnTo>
                  <a:lnTo>
                    <a:pt x="7462266" y="35813"/>
                  </a:lnTo>
                  <a:lnTo>
                    <a:pt x="7423392" y="9608"/>
                  </a:lnTo>
                  <a:lnTo>
                    <a:pt x="73757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35608" y="1510538"/>
              <a:ext cx="7498080" cy="734060"/>
            </a:xfrm>
            <a:custGeom>
              <a:avLst/>
              <a:gdLst/>
              <a:ahLst/>
              <a:cxnLst/>
              <a:rect l="l" t="t" r="r" b="b"/>
              <a:pathLst>
                <a:path w="7498080" h="734060">
                  <a:moveTo>
                    <a:pt x="0" y="122300"/>
                  </a:moveTo>
                  <a:lnTo>
                    <a:pt x="9608" y="74687"/>
                  </a:lnTo>
                  <a:lnTo>
                    <a:pt x="35813" y="35813"/>
                  </a:lnTo>
                  <a:lnTo>
                    <a:pt x="74687" y="9608"/>
                  </a:lnTo>
                  <a:lnTo>
                    <a:pt x="122300" y="0"/>
                  </a:lnTo>
                  <a:lnTo>
                    <a:pt x="7375779" y="0"/>
                  </a:lnTo>
                  <a:lnTo>
                    <a:pt x="7423392" y="9608"/>
                  </a:lnTo>
                  <a:lnTo>
                    <a:pt x="7462266" y="35813"/>
                  </a:lnTo>
                  <a:lnTo>
                    <a:pt x="7488471" y="74687"/>
                  </a:lnTo>
                  <a:lnTo>
                    <a:pt x="7498080" y="122300"/>
                  </a:lnTo>
                  <a:lnTo>
                    <a:pt x="7498080" y="611251"/>
                  </a:lnTo>
                  <a:lnTo>
                    <a:pt x="7488471" y="658864"/>
                  </a:lnTo>
                  <a:lnTo>
                    <a:pt x="7462266" y="697738"/>
                  </a:lnTo>
                  <a:lnTo>
                    <a:pt x="7423392" y="723943"/>
                  </a:lnTo>
                  <a:lnTo>
                    <a:pt x="7375779" y="733551"/>
                  </a:lnTo>
                  <a:lnTo>
                    <a:pt x="122300" y="733551"/>
                  </a:lnTo>
                  <a:lnTo>
                    <a:pt x="74687" y="723943"/>
                  </a:lnTo>
                  <a:lnTo>
                    <a:pt x="35813" y="697738"/>
                  </a:lnTo>
                  <a:lnTo>
                    <a:pt x="9608" y="658864"/>
                  </a:lnTo>
                  <a:lnTo>
                    <a:pt x="0" y="611251"/>
                  </a:lnTo>
                  <a:lnTo>
                    <a:pt x="0" y="122300"/>
                  </a:lnTo>
                  <a:close/>
                </a:path>
              </a:pathLst>
            </a:custGeom>
            <a:ln w="25400">
              <a:solidFill>
                <a:srgbClr val="863B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35608" y="2298827"/>
              <a:ext cx="7498080" cy="734060"/>
            </a:xfrm>
            <a:custGeom>
              <a:avLst/>
              <a:gdLst/>
              <a:ahLst/>
              <a:cxnLst/>
              <a:rect l="l" t="t" r="r" b="b"/>
              <a:pathLst>
                <a:path w="7498080" h="734060">
                  <a:moveTo>
                    <a:pt x="7375779" y="0"/>
                  </a:moveTo>
                  <a:lnTo>
                    <a:pt x="122300" y="0"/>
                  </a:lnTo>
                  <a:lnTo>
                    <a:pt x="74687" y="9608"/>
                  </a:lnTo>
                  <a:lnTo>
                    <a:pt x="35813" y="35813"/>
                  </a:lnTo>
                  <a:lnTo>
                    <a:pt x="9608" y="74687"/>
                  </a:lnTo>
                  <a:lnTo>
                    <a:pt x="0" y="122300"/>
                  </a:lnTo>
                  <a:lnTo>
                    <a:pt x="0" y="611377"/>
                  </a:lnTo>
                  <a:lnTo>
                    <a:pt x="9608" y="658917"/>
                  </a:lnTo>
                  <a:lnTo>
                    <a:pt x="35813" y="697753"/>
                  </a:lnTo>
                  <a:lnTo>
                    <a:pt x="74687" y="723945"/>
                  </a:lnTo>
                  <a:lnTo>
                    <a:pt x="122300" y="733551"/>
                  </a:lnTo>
                  <a:lnTo>
                    <a:pt x="7375779" y="733551"/>
                  </a:lnTo>
                  <a:lnTo>
                    <a:pt x="7423392" y="723945"/>
                  </a:lnTo>
                  <a:lnTo>
                    <a:pt x="7462266" y="697753"/>
                  </a:lnTo>
                  <a:lnTo>
                    <a:pt x="7488471" y="658917"/>
                  </a:lnTo>
                  <a:lnTo>
                    <a:pt x="7498080" y="611377"/>
                  </a:lnTo>
                  <a:lnTo>
                    <a:pt x="7498080" y="122300"/>
                  </a:lnTo>
                  <a:lnTo>
                    <a:pt x="7488471" y="74687"/>
                  </a:lnTo>
                  <a:lnTo>
                    <a:pt x="7462266" y="35813"/>
                  </a:lnTo>
                  <a:lnTo>
                    <a:pt x="7423392" y="9608"/>
                  </a:lnTo>
                  <a:lnTo>
                    <a:pt x="73757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35608" y="2298827"/>
              <a:ext cx="7498080" cy="734060"/>
            </a:xfrm>
            <a:custGeom>
              <a:avLst/>
              <a:gdLst/>
              <a:ahLst/>
              <a:cxnLst/>
              <a:rect l="l" t="t" r="r" b="b"/>
              <a:pathLst>
                <a:path w="7498080" h="734060">
                  <a:moveTo>
                    <a:pt x="0" y="122300"/>
                  </a:moveTo>
                  <a:lnTo>
                    <a:pt x="9608" y="74687"/>
                  </a:lnTo>
                  <a:lnTo>
                    <a:pt x="35813" y="35813"/>
                  </a:lnTo>
                  <a:lnTo>
                    <a:pt x="74687" y="9608"/>
                  </a:lnTo>
                  <a:lnTo>
                    <a:pt x="122300" y="0"/>
                  </a:lnTo>
                  <a:lnTo>
                    <a:pt x="7375779" y="0"/>
                  </a:lnTo>
                  <a:lnTo>
                    <a:pt x="7423392" y="9608"/>
                  </a:lnTo>
                  <a:lnTo>
                    <a:pt x="7462266" y="35813"/>
                  </a:lnTo>
                  <a:lnTo>
                    <a:pt x="7488471" y="74687"/>
                  </a:lnTo>
                  <a:lnTo>
                    <a:pt x="7498080" y="122300"/>
                  </a:lnTo>
                  <a:lnTo>
                    <a:pt x="7498080" y="611377"/>
                  </a:lnTo>
                  <a:lnTo>
                    <a:pt x="7488471" y="658917"/>
                  </a:lnTo>
                  <a:lnTo>
                    <a:pt x="7462266" y="697753"/>
                  </a:lnTo>
                  <a:lnTo>
                    <a:pt x="7423392" y="723945"/>
                  </a:lnTo>
                  <a:lnTo>
                    <a:pt x="7375779" y="733551"/>
                  </a:lnTo>
                  <a:lnTo>
                    <a:pt x="122300" y="733551"/>
                  </a:lnTo>
                  <a:lnTo>
                    <a:pt x="74687" y="723945"/>
                  </a:lnTo>
                  <a:lnTo>
                    <a:pt x="35813" y="697753"/>
                  </a:lnTo>
                  <a:lnTo>
                    <a:pt x="9608" y="658917"/>
                  </a:lnTo>
                  <a:lnTo>
                    <a:pt x="0" y="611377"/>
                  </a:lnTo>
                  <a:lnTo>
                    <a:pt x="0" y="122300"/>
                  </a:lnTo>
                  <a:close/>
                </a:path>
              </a:pathLst>
            </a:custGeom>
            <a:ln w="25400">
              <a:solidFill>
                <a:srgbClr val="863B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35608" y="3087116"/>
              <a:ext cx="7498080" cy="734060"/>
            </a:xfrm>
            <a:custGeom>
              <a:avLst/>
              <a:gdLst/>
              <a:ahLst/>
              <a:cxnLst/>
              <a:rect l="l" t="t" r="r" b="b"/>
              <a:pathLst>
                <a:path w="7498080" h="734060">
                  <a:moveTo>
                    <a:pt x="7375779" y="0"/>
                  </a:moveTo>
                  <a:lnTo>
                    <a:pt x="122300" y="0"/>
                  </a:lnTo>
                  <a:lnTo>
                    <a:pt x="74687" y="9608"/>
                  </a:lnTo>
                  <a:lnTo>
                    <a:pt x="35813" y="35813"/>
                  </a:lnTo>
                  <a:lnTo>
                    <a:pt x="9608" y="74687"/>
                  </a:lnTo>
                  <a:lnTo>
                    <a:pt x="0" y="122300"/>
                  </a:lnTo>
                  <a:lnTo>
                    <a:pt x="0" y="611378"/>
                  </a:lnTo>
                  <a:lnTo>
                    <a:pt x="9608" y="658991"/>
                  </a:lnTo>
                  <a:lnTo>
                    <a:pt x="35813" y="697865"/>
                  </a:lnTo>
                  <a:lnTo>
                    <a:pt x="74687" y="724070"/>
                  </a:lnTo>
                  <a:lnTo>
                    <a:pt x="122300" y="733679"/>
                  </a:lnTo>
                  <a:lnTo>
                    <a:pt x="7375779" y="733679"/>
                  </a:lnTo>
                  <a:lnTo>
                    <a:pt x="7423392" y="724070"/>
                  </a:lnTo>
                  <a:lnTo>
                    <a:pt x="7462266" y="697865"/>
                  </a:lnTo>
                  <a:lnTo>
                    <a:pt x="7488471" y="658991"/>
                  </a:lnTo>
                  <a:lnTo>
                    <a:pt x="7498080" y="611378"/>
                  </a:lnTo>
                  <a:lnTo>
                    <a:pt x="7498080" y="122300"/>
                  </a:lnTo>
                  <a:lnTo>
                    <a:pt x="7488471" y="74687"/>
                  </a:lnTo>
                  <a:lnTo>
                    <a:pt x="7462266" y="35813"/>
                  </a:lnTo>
                  <a:lnTo>
                    <a:pt x="7423392" y="9608"/>
                  </a:lnTo>
                  <a:lnTo>
                    <a:pt x="73757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35608" y="3087116"/>
              <a:ext cx="7498080" cy="734060"/>
            </a:xfrm>
            <a:custGeom>
              <a:avLst/>
              <a:gdLst/>
              <a:ahLst/>
              <a:cxnLst/>
              <a:rect l="l" t="t" r="r" b="b"/>
              <a:pathLst>
                <a:path w="7498080" h="734060">
                  <a:moveTo>
                    <a:pt x="0" y="122300"/>
                  </a:moveTo>
                  <a:lnTo>
                    <a:pt x="9608" y="74687"/>
                  </a:lnTo>
                  <a:lnTo>
                    <a:pt x="35813" y="35813"/>
                  </a:lnTo>
                  <a:lnTo>
                    <a:pt x="74687" y="9608"/>
                  </a:lnTo>
                  <a:lnTo>
                    <a:pt x="122300" y="0"/>
                  </a:lnTo>
                  <a:lnTo>
                    <a:pt x="7375779" y="0"/>
                  </a:lnTo>
                  <a:lnTo>
                    <a:pt x="7423392" y="9608"/>
                  </a:lnTo>
                  <a:lnTo>
                    <a:pt x="7462266" y="35813"/>
                  </a:lnTo>
                  <a:lnTo>
                    <a:pt x="7488471" y="74687"/>
                  </a:lnTo>
                  <a:lnTo>
                    <a:pt x="7498080" y="122300"/>
                  </a:lnTo>
                  <a:lnTo>
                    <a:pt x="7498080" y="611378"/>
                  </a:lnTo>
                  <a:lnTo>
                    <a:pt x="7488471" y="658991"/>
                  </a:lnTo>
                  <a:lnTo>
                    <a:pt x="7462266" y="697865"/>
                  </a:lnTo>
                  <a:lnTo>
                    <a:pt x="7423392" y="724070"/>
                  </a:lnTo>
                  <a:lnTo>
                    <a:pt x="7375779" y="733679"/>
                  </a:lnTo>
                  <a:lnTo>
                    <a:pt x="122300" y="733679"/>
                  </a:lnTo>
                  <a:lnTo>
                    <a:pt x="74687" y="724070"/>
                  </a:lnTo>
                  <a:lnTo>
                    <a:pt x="35813" y="697865"/>
                  </a:lnTo>
                  <a:lnTo>
                    <a:pt x="9608" y="658991"/>
                  </a:lnTo>
                  <a:lnTo>
                    <a:pt x="0" y="611378"/>
                  </a:lnTo>
                  <a:lnTo>
                    <a:pt x="0" y="122300"/>
                  </a:lnTo>
                  <a:close/>
                </a:path>
              </a:pathLst>
            </a:custGeom>
            <a:ln w="25400">
              <a:solidFill>
                <a:srgbClr val="863B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35608" y="3875405"/>
              <a:ext cx="7498080" cy="734060"/>
            </a:xfrm>
            <a:custGeom>
              <a:avLst/>
              <a:gdLst/>
              <a:ahLst/>
              <a:cxnLst/>
              <a:rect l="l" t="t" r="r" b="b"/>
              <a:pathLst>
                <a:path w="7498080" h="734060">
                  <a:moveTo>
                    <a:pt x="7375779" y="0"/>
                  </a:moveTo>
                  <a:lnTo>
                    <a:pt x="122300" y="0"/>
                  </a:lnTo>
                  <a:lnTo>
                    <a:pt x="74687" y="9608"/>
                  </a:lnTo>
                  <a:lnTo>
                    <a:pt x="35813" y="35814"/>
                  </a:lnTo>
                  <a:lnTo>
                    <a:pt x="9608" y="74687"/>
                  </a:lnTo>
                  <a:lnTo>
                    <a:pt x="0" y="122301"/>
                  </a:lnTo>
                  <a:lnTo>
                    <a:pt x="0" y="611378"/>
                  </a:lnTo>
                  <a:lnTo>
                    <a:pt x="9608" y="658991"/>
                  </a:lnTo>
                  <a:lnTo>
                    <a:pt x="35813" y="697865"/>
                  </a:lnTo>
                  <a:lnTo>
                    <a:pt x="74687" y="724070"/>
                  </a:lnTo>
                  <a:lnTo>
                    <a:pt x="122300" y="733679"/>
                  </a:lnTo>
                  <a:lnTo>
                    <a:pt x="7375779" y="733679"/>
                  </a:lnTo>
                  <a:lnTo>
                    <a:pt x="7423392" y="724070"/>
                  </a:lnTo>
                  <a:lnTo>
                    <a:pt x="7462266" y="697865"/>
                  </a:lnTo>
                  <a:lnTo>
                    <a:pt x="7488471" y="658991"/>
                  </a:lnTo>
                  <a:lnTo>
                    <a:pt x="7498080" y="611378"/>
                  </a:lnTo>
                  <a:lnTo>
                    <a:pt x="7498080" y="122301"/>
                  </a:lnTo>
                  <a:lnTo>
                    <a:pt x="7488471" y="74687"/>
                  </a:lnTo>
                  <a:lnTo>
                    <a:pt x="7462266" y="35814"/>
                  </a:lnTo>
                  <a:lnTo>
                    <a:pt x="7423392" y="9608"/>
                  </a:lnTo>
                  <a:lnTo>
                    <a:pt x="73757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35608" y="3875405"/>
              <a:ext cx="7498080" cy="734060"/>
            </a:xfrm>
            <a:custGeom>
              <a:avLst/>
              <a:gdLst/>
              <a:ahLst/>
              <a:cxnLst/>
              <a:rect l="l" t="t" r="r" b="b"/>
              <a:pathLst>
                <a:path w="7498080" h="734060">
                  <a:moveTo>
                    <a:pt x="0" y="122301"/>
                  </a:moveTo>
                  <a:lnTo>
                    <a:pt x="9608" y="74687"/>
                  </a:lnTo>
                  <a:lnTo>
                    <a:pt x="35813" y="35814"/>
                  </a:lnTo>
                  <a:lnTo>
                    <a:pt x="74687" y="9608"/>
                  </a:lnTo>
                  <a:lnTo>
                    <a:pt x="122300" y="0"/>
                  </a:lnTo>
                  <a:lnTo>
                    <a:pt x="7375779" y="0"/>
                  </a:lnTo>
                  <a:lnTo>
                    <a:pt x="7423392" y="9608"/>
                  </a:lnTo>
                  <a:lnTo>
                    <a:pt x="7462266" y="35814"/>
                  </a:lnTo>
                  <a:lnTo>
                    <a:pt x="7488471" y="74687"/>
                  </a:lnTo>
                  <a:lnTo>
                    <a:pt x="7498080" y="122301"/>
                  </a:lnTo>
                  <a:lnTo>
                    <a:pt x="7498080" y="611378"/>
                  </a:lnTo>
                  <a:lnTo>
                    <a:pt x="7488471" y="658991"/>
                  </a:lnTo>
                  <a:lnTo>
                    <a:pt x="7462266" y="697865"/>
                  </a:lnTo>
                  <a:lnTo>
                    <a:pt x="7423392" y="724070"/>
                  </a:lnTo>
                  <a:lnTo>
                    <a:pt x="7375779" y="733679"/>
                  </a:lnTo>
                  <a:lnTo>
                    <a:pt x="122300" y="733679"/>
                  </a:lnTo>
                  <a:lnTo>
                    <a:pt x="74687" y="724070"/>
                  </a:lnTo>
                  <a:lnTo>
                    <a:pt x="35813" y="697865"/>
                  </a:lnTo>
                  <a:lnTo>
                    <a:pt x="9608" y="658991"/>
                  </a:lnTo>
                  <a:lnTo>
                    <a:pt x="0" y="611378"/>
                  </a:lnTo>
                  <a:lnTo>
                    <a:pt x="0" y="122301"/>
                  </a:lnTo>
                  <a:close/>
                </a:path>
              </a:pathLst>
            </a:custGeom>
            <a:ln w="25400">
              <a:solidFill>
                <a:srgbClr val="863B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35608" y="4663820"/>
              <a:ext cx="7498080" cy="734060"/>
            </a:xfrm>
            <a:custGeom>
              <a:avLst/>
              <a:gdLst/>
              <a:ahLst/>
              <a:cxnLst/>
              <a:rect l="l" t="t" r="r" b="b"/>
              <a:pathLst>
                <a:path w="7498080" h="734060">
                  <a:moveTo>
                    <a:pt x="7375779" y="0"/>
                  </a:moveTo>
                  <a:lnTo>
                    <a:pt x="122300" y="0"/>
                  </a:lnTo>
                  <a:lnTo>
                    <a:pt x="74687" y="9606"/>
                  </a:lnTo>
                  <a:lnTo>
                    <a:pt x="35813" y="35798"/>
                  </a:lnTo>
                  <a:lnTo>
                    <a:pt x="9608" y="74634"/>
                  </a:lnTo>
                  <a:lnTo>
                    <a:pt x="0" y="122173"/>
                  </a:lnTo>
                  <a:lnTo>
                    <a:pt x="0" y="611250"/>
                  </a:lnTo>
                  <a:lnTo>
                    <a:pt x="9608" y="658864"/>
                  </a:lnTo>
                  <a:lnTo>
                    <a:pt x="35813" y="697737"/>
                  </a:lnTo>
                  <a:lnTo>
                    <a:pt x="74687" y="723943"/>
                  </a:lnTo>
                  <a:lnTo>
                    <a:pt x="122300" y="733551"/>
                  </a:lnTo>
                  <a:lnTo>
                    <a:pt x="7375779" y="733551"/>
                  </a:lnTo>
                  <a:lnTo>
                    <a:pt x="7423392" y="723943"/>
                  </a:lnTo>
                  <a:lnTo>
                    <a:pt x="7462266" y="697737"/>
                  </a:lnTo>
                  <a:lnTo>
                    <a:pt x="7488471" y="658864"/>
                  </a:lnTo>
                  <a:lnTo>
                    <a:pt x="7498080" y="611250"/>
                  </a:lnTo>
                  <a:lnTo>
                    <a:pt x="7498080" y="122173"/>
                  </a:lnTo>
                  <a:lnTo>
                    <a:pt x="7488471" y="74634"/>
                  </a:lnTo>
                  <a:lnTo>
                    <a:pt x="7462266" y="35798"/>
                  </a:lnTo>
                  <a:lnTo>
                    <a:pt x="7423392" y="9606"/>
                  </a:lnTo>
                  <a:lnTo>
                    <a:pt x="73757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35608" y="4663820"/>
              <a:ext cx="7498080" cy="734060"/>
            </a:xfrm>
            <a:custGeom>
              <a:avLst/>
              <a:gdLst/>
              <a:ahLst/>
              <a:cxnLst/>
              <a:rect l="l" t="t" r="r" b="b"/>
              <a:pathLst>
                <a:path w="7498080" h="734060">
                  <a:moveTo>
                    <a:pt x="0" y="122173"/>
                  </a:moveTo>
                  <a:lnTo>
                    <a:pt x="9608" y="74634"/>
                  </a:lnTo>
                  <a:lnTo>
                    <a:pt x="35813" y="35798"/>
                  </a:lnTo>
                  <a:lnTo>
                    <a:pt x="74687" y="9606"/>
                  </a:lnTo>
                  <a:lnTo>
                    <a:pt x="122300" y="0"/>
                  </a:lnTo>
                  <a:lnTo>
                    <a:pt x="7375779" y="0"/>
                  </a:lnTo>
                  <a:lnTo>
                    <a:pt x="7423392" y="9606"/>
                  </a:lnTo>
                  <a:lnTo>
                    <a:pt x="7462266" y="35798"/>
                  </a:lnTo>
                  <a:lnTo>
                    <a:pt x="7488471" y="74634"/>
                  </a:lnTo>
                  <a:lnTo>
                    <a:pt x="7498080" y="122173"/>
                  </a:lnTo>
                  <a:lnTo>
                    <a:pt x="7498080" y="611250"/>
                  </a:lnTo>
                  <a:lnTo>
                    <a:pt x="7488471" y="658864"/>
                  </a:lnTo>
                  <a:lnTo>
                    <a:pt x="7462266" y="697737"/>
                  </a:lnTo>
                  <a:lnTo>
                    <a:pt x="7423392" y="723943"/>
                  </a:lnTo>
                  <a:lnTo>
                    <a:pt x="7375779" y="733551"/>
                  </a:lnTo>
                  <a:lnTo>
                    <a:pt x="122300" y="733551"/>
                  </a:lnTo>
                  <a:lnTo>
                    <a:pt x="74687" y="723943"/>
                  </a:lnTo>
                  <a:lnTo>
                    <a:pt x="35813" y="697737"/>
                  </a:lnTo>
                  <a:lnTo>
                    <a:pt x="9608" y="658864"/>
                  </a:lnTo>
                  <a:lnTo>
                    <a:pt x="0" y="611250"/>
                  </a:lnTo>
                  <a:lnTo>
                    <a:pt x="0" y="122173"/>
                  </a:lnTo>
                  <a:close/>
                </a:path>
              </a:pathLst>
            </a:custGeom>
            <a:ln w="25400">
              <a:solidFill>
                <a:srgbClr val="863B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35608" y="5452109"/>
              <a:ext cx="7498080" cy="734060"/>
            </a:xfrm>
            <a:custGeom>
              <a:avLst/>
              <a:gdLst/>
              <a:ahLst/>
              <a:cxnLst/>
              <a:rect l="l" t="t" r="r" b="b"/>
              <a:pathLst>
                <a:path w="7498080" h="734060">
                  <a:moveTo>
                    <a:pt x="7375779" y="0"/>
                  </a:moveTo>
                  <a:lnTo>
                    <a:pt x="122300" y="0"/>
                  </a:lnTo>
                  <a:lnTo>
                    <a:pt x="74687" y="9606"/>
                  </a:lnTo>
                  <a:lnTo>
                    <a:pt x="35813" y="35798"/>
                  </a:lnTo>
                  <a:lnTo>
                    <a:pt x="9608" y="74634"/>
                  </a:lnTo>
                  <a:lnTo>
                    <a:pt x="0" y="122173"/>
                  </a:lnTo>
                  <a:lnTo>
                    <a:pt x="0" y="611289"/>
                  </a:lnTo>
                  <a:lnTo>
                    <a:pt x="9608" y="658882"/>
                  </a:lnTo>
                  <a:lnTo>
                    <a:pt x="35814" y="697749"/>
                  </a:lnTo>
                  <a:lnTo>
                    <a:pt x="74687" y="723954"/>
                  </a:lnTo>
                  <a:lnTo>
                    <a:pt x="122300" y="733564"/>
                  </a:lnTo>
                  <a:lnTo>
                    <a:pt x="7375779" y="733564"/>
                  </a:lnTo>
                  <a:lnTo>
                    <a:pt x="7423392" y="723954"/>
                  </a:lnTo>
                  <a:lnTo>
                    <a:pt x="7462266" y="697749"/>
                  </a:lnTo>
                  <a:lnTo>
                    <a:pt x="7488471" y="658882"/>
                  </a:lnTo>
                  <a:lnTo>
                    <a:pt x="7498080" y="611289"/>
                  </a:lnTo>
                  <a:lnTo>
                    <a:pt x="7498080" y="122173"/>
                  </a:lnTo>
                  <a:lnTo>
                    <a:pt x="7488471" y="74634"/>
                  </a:lnTo>
                  <a:lnTo>
                    <a:pt x="7462266" y="35798"/>
                  </a:lnTo>
                  <a:lnTo>
                    <a:pt x="7423392" y="9606"/>
                  </a:lnTo>
                  <a:lnTo>
                    <a:pt x="73757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35608" y="5452109"/>
              <a:ext cx="7498080" cy="734060"/>
            </a:xfrm>
            <a:custGeom>
              <a:avLst/>
              <a:gdLst/>
              <a:ahLst/>
              <a:cxnLst/>
              <a:rect l="l" t="t" r="r" b="b"/>
              <a:pathLst>
                <a:path w="7498080" h="734060">
                  <a:moveTo>
                    <a:pt x="0" y="122173"/>
                  </a:moveTo>
                  <a:lnTo>
                    <a:pt x="9608" y="74634"/>
                  </a:lnTo>
                  <a:lnTo>
                    <a:pt x="35813" y="35798"/>
                  </a:lnTo>
                  <a:lnTo>
                    <a:pt x="74687" y="9606"/>
                  </a:lnTo>
                  <a:lnTo>
                    <a:pt x="122300" y="0"/>
                  </a:lnTo>
                  <a:lnTo>
                    <a:pt x="7375779" y="0"/>
                  </a:lnTo>
                  <a:lnTo>
                    <a:pt x="7423392" y="9606"/>
                  </a:lnTo>
                  <a:lnTo>
                    <a:pt x="7462266" y="35798"/>
                  </a:lnTo>
                  <a:lnTo>
                    <a:pt x="7488471" y="74634"/>
                  </a:lnTo>
                  <a:lnTo>
                    <a:pt x="7498080" y="122173"/>
                  </a:lnTo>
                  <a:lnTo>
                    <a:pt x="7498080" y="611289"/>
                  </a:lnTo>
                  <a:lnTo>
                    <a:pt x="7488471" y="658882"/>
                  </a:lnTo>
                  <a:lnTo>
                    <a:pt x="7462266" y="697749"/>
                  </a:lnTo>
                  <a:lnTo>
                    <a:pt x="7423392" y="723954"/>
                  </a:lnTo>
                  <a:lnTo>
                    <a:pt x="7375779" y="733564"/>
                  </a:lnTo>
                  <a:lnTo>
                    <a:pt x="122300" y="733564"/>
                  </a:lnTo>
                  <a:lnTo>
                    <a:pt x="74687" y="723954"/>
                  </a:lnTo>
                  <a:lnTo>
                    <a:pt x="35813" y="697749"/>
                  </a:lnTo>
                  <a:lnTo>
                    <a:pt x="9608" y="658882"/>
                  </a:lnTo>
                  <a:lnTo>
                    <a:pt x="0" y="611289"/>
                  </a:lnTo>
                  <a:lnTo>
                    <a:pt x="0" y="122173"/>
                  </a:lnTo>
                  <a:close/>
                </a:path>
              </a:pathLst>
            </a:custGeom>
            <a:ln w="25400">
              <a:solidFill>
                <a:srgbClr val="863B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455166" y="1572513"/>
            <a:ext cx="7378065" cy="450723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88900" marR="184150">
              <a:lnSpc>
                <a:spcPts val="1970"/>
              </a:lnSpc>
              <a:spcBef>
                <a:spcPts val="420"/>
              </a:spcBef>
            </a:pPr>
            <a:r>
              <a:rPr sz="1900" spc="-5" dirty="0">
                <a:latin typeface="Arial"/>
                <a:cs typeface="Arial"/>
              </a:rPr>
              <a:t>First Free </a:t>
            </a:r>
            <a:r>
              <a:rPr sz="1900" spc="-20" dirty="0">
                <a:latin typeface="Arial"/>
                <a:cs typeface="Arial"/>
              </a:rPr>
              <a:t>Trade </a:t>
            </a:r>
            <a:r>
              <a:rPr sz="1900" spc="-5" dirty="0">
                <a:latin typeface="Arial"/>
                <a:cs typeface="Arial"/>
              </a:rPr>
              <a:t>Zone in the </a:t>
            </a:r>
            <a:r>
              <a:rPr sz="1900" spc="-10" dirty="0">
                <a:latin typeface="Arial"/>
                <a:cs typeface="Arial"/>
              </a:rPr>
              <a:t>world </a:t>
            </a:r>
            <a:r>
              <a:rPr sz="1900" spc="-5" dirty="0">
                <a:latin typeface="Arial"/>
                <a:cs typeface="Arial"/>
              </a:rPr>
              <a:t>had started </a:t>
            </a:r>
            <a:r>
              <a:rPr sz="1900" dirty="0">
                <a:latin typeface="Arial"/>
                <a:cs typeface="Arial"/>
              </a:rPr>
              <a:t>on </a:t>
            </a:r>
            <a:r>
              <a:rPr sz="1900" spc="10" dirty="0">
                <a:latin typeface="Arial"/>
                <a:cs typeface="Arial"/>
              </a:rPr>
              <a:t>1</a:t>
            </a:r>
            <a:r>
              <a:rPr sz="1875" spc="15" baseline="26666" dirty="0">
                <a:latin typeface="Arial"/>
                <a:cs typeface="Arial"/>
              </a:rPr>
              <a:t>st </a:t>
            </a:r>
            <a:r>
              <a:rPr sz="1900" spc="-5" dirty="0">
                <a:latin typeface="Arial"/>
                <a:cs typeface="Arial"/>
              </a:rPr>
              <a:t>January 1965  at Kandla Port , Kutch,</a:t>
            </a:r>
            <a:r>
              <a:rPr sz="1900" spc="1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India.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Arial"/>
              <a:cs typeface="Arial"/>
            </a:endParaRPr>
          </a:p>
          <a:p>
            <a:pPr marL="88900" marR="835660">
              <a:lnSpc>
                <a:spcPts val="1970"/>
              </a:lnSpc>
            </a:pPr>
            <a:r>
              <a:rPr sz="1900" spc="-5" dirty="0">
                <a:latin typeface="Arial"/>
                <a:cs typeface="Arial"/>
              </a:rPr>
              <a:t>By 1978 India had another four free trade zones at Mumbai ,  Chennai , Noida and</a:t>
            </a:r>
            <a:r>
              <a:rPr sz="1900" spc="1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Falta.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Arial"/>
              <a:cs typeface="Arial"/>
            </a:endParaRPr>
          </a:p>
          <a:p>
            <a:pPr marL="88900" marR="391795">
              <a:lnSpc>
                <a:spcPts val="1970"/>
              </a:lnSpc>
            </a:pPr>
            <a:r>
              <a:rPr sz="1900" spc="-5" dirty="0">
                <a:latin typeface="Arial"/>
                <a:cs typeface="Arial"/>
              </a:rPr>
              <a:t>In 1978 China had gone through major economic make over and  they </a:t>
            </a:r>
            <a:r>
              <a:rPr sz="1900" spc="-10" dirty="0">
                <a:latin typeface="Arial"/>
                <a:cs typeface="Arial"/>
              </a:rPr>
              <a:t>had </a:t>
            </a:r>
            <a:r>
              <a:rPr sz="1900" spc="-5" dirty="0">
                <a:latin typeface="Arial"/>
                <a:cs typeface="Arial"/>
              </a:rPr>
              <a:t>realized </a:t>
            </a:r>
            <a:r>
              <a:rPr sz="1900" spc="-10" dirty="0">
                <a:latin typeface="Arial"/>
                <a:cs typeface="Arial"/>
              </a:rPr>
              <a:t>power </a:t>
            </a:r>
            <a:r>
              <a:rPr sz="1900" spc="-5" dirty="0">
                <a:latin typeface="Arial"/>
                <a:cs typeface="Arial"/>
              </a:rPr>
              <a:t>in concept of Free </a:t>
            </a:r>
            <a:r>
              <a:rPr sz="1900" spc="-20" dirty="0">
                <a:latin typeface="Arial"/>
                <a:cs typeface="Arial"/>
              </a:rPr>
              <a:t>Trade</a:t>
            </a:r>
            <a:r>
              <a:rPr sz="1900" spc="5" dirty="0">
                <a:latin typeface="Arial"/>
                <a:cs typeface="Arial"/>
              </a:rPr>
              <a:t> </a:t>
            </a:r>
            <a:r>
              <a:rPr sz="1900" spc="-10" dirty="0">
                <a:latin typeface="Arial"/>
                <a:cs typeface="Arial"/>
              </a:rPr>
              <a:t>Zone’s.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Arial"/>
              <a:cs typeface="Arial"/>
            </a:endParaRPr>
          </a:p>
          <a:p>
            <a:pPr marL="88900" marR="749935">
              <a:lnSpc>
                <a:spcPts val="1970"/>
              </a:lnSpc>
            </a:pPr>
            <a:r>
              <a:rPr sz="1900" spc="-5" dirty="0">
                <a:latin typeface="Arial"/>
                <a:cs typeface="Arial"/>
              </a:rPr>
              <a:t>First Chinese Free </a:t>
            </a:r>
            <a:r>
              <a:rPr sz="1900" spc="-20" dirty="0">
                <a:latin typeface="Arial"/>
                <a:cs typeface="Arial"/>
              </a:rPr>
              <a:t>Trade </a:t>
            </a:r>
            <a:r>
              <a:rPr sz="1900" spc="-5" dirty="0">
                <a:latin typeface="Arial"/>
                <a:cs typeface="Arial"/>
              </a:rPr>
              <a:t>Zone became operational in 1984 –  Shenzhen</a:t>
            </a:r>
            <a:endParaRPr sz="1900">
              <a:latin typeface="Arial"/>
              <a:cs typeface="Arial"/>
            </a:endParaRPr>
          </a:p>
          <a:p>
            <a:pPr marL="88900" marR="17780">
              <a:lnSpc>
                <a:spcPts val="5230"/>
              </a:lnSpc>
              <a:spcBef>
                <a:spcPts val="640"/>
              </a:spcBef>
            </a:pPr>
            <a:r>
              <a:rPr sz="1900" spc="-5" dirty="0">
                <a:latin typeface="Arial"/>
                <a:cs typeface="Arial"/>
              </a:rPr>
              <a:t>In year 2000 one zone of Shenzhen </a:t>
            </a:r>
            <a:r>
              <a:rPr sz="1900" spc="-10" dirty="0">
                <a:latin typeface="Arial"/>
                <a:cs typeface="Arial"/>
              </a:rPr>
              <a:t>was </a:t>
            </a:r>
            <a:r>
              <a:rPr sz="1900" spc="-5" dirty="0">
                <a:latin typeface="Arial"/>
                <a:cs typeface="Arial"/>
              </a:rPr>
              <a:t>Exporting thrice of India.  As on today there are about 2000 operation free trade zones</a:t>
            </a:r>
            <a:r>
              <a:rPr sz="1900" spc="10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spread</a:t>
            </a:r>
            <a:endParaRPr sz="1900">
              <a:latin typeface="Arial"/>
              <a:cs typeface="Arial"/>
            </a:endParaRPr>
          </a:p>
          <a:p>
            <a:pPr marL="88900">
              <a:lnSpc>
                <a:spcPts val="1300"/>
              </a:lnSpc>
            </a:pPr>
            <a:r>
              <a:rPr sz="1900" spc="-5" dirty="0">
                <a:latin typeface="Arial"/>
                <a:cs typeface="Arial"/>
              </a:rPr>
              <a:t>over 150 countries in world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93291" y="88392"/>
            <a:ext cx="7725409" cy="1409700"/>
            <a:chOff x="1193291" y="88392"/>
            <a:chExt cx="7725409" cy="1409700"/>
          </a:xfrm>
        </p:grpSpPr>
        <p:sp>
          <p:nvSpPr>
            <p:cNvPr id="3" name="object 3"/>
            <p:cNvSpPr/>
            <p:nvPr/>
          </p:nvSpPr>
          <p:spPr>
            <a:xfrm>
              <a:off x="1193291" y="88392"/>
              <a:ext cx="7725156" cy="8153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93291" y="682751"/>
              <a:ext cx="2264664" cy="8153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14602" y="224993"/>
            <a:ext cx="6941820" cy="1215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900" dirty="0"/>
              <a:t>Path of Special Economic</a:t>
            </a:r>
            <a:r>
              <a:rPr sz="3900" spc="-70" dirty="0"/>
              <a:t> </a:t>
            </a:r>
            <a:r>
              <a:rPr sz="3900" dirty="0"/>
              <a:t>Zone  </a:t>
            </a:r>
            <a:r>
              <a:rPr sz="3900" spc="-5" dirty="0"/>
              <a:t>in India</a:t>
            </a:r>
            <a:endParaRPr sz="3900"/>
          </a:p>
        </p:txBody>
      </p:sp>
      <p:grpSp>
        <p:nvGrpSpPr>
          <p:cNvPr id="6" name="object 6"/>
          <p:cNvGrpSpPr/>
          <p:nvPr/>
        </p:nvGrpSpPr>
        <p:grpSpPr>
          <a:xfrm>
            <a:off x="1422908" y="1535049"/>
            <a:ext cx="7523480" cy="4626610"/>
            <a:chOff x="1422908" y="1535049"/>
            <a:chExt cx="7523480" cy="4626610"/>
          </a:xfrm>
        </p:grpSpPr>
        <p:sp>
          <p:nvSpPr>
            <p:cNvPr id="7" name="object 7"/>
            <p:cNvSpPr/>
            <p:nvPr/>
          </p:nvSpPr>
          <p:spPr>
            <a:xfrm>
              <a:off x="1435608" y="1547749"/>
              <a:ext cx="7498080" cy="617855"/>
            </a:xfrm>
            <a:custGeom>
              <a:avLst/>
              <a:gdLst/>
              <a:ahLst/>
              <a:cxnLst/>
              <a:rect l="l" t="t" r="r" b="b"/>
              <a:pathLst>
                <a:path w="7498080" h="617855">
                  <a:moveTo>
                    <a:pt x="7395083" y="0"/>
                  </a:moveTo>
                  <a:lnTo>
                    <a:pt x="102997" y="0"/>
                  </a:lnTo>
                  <a:lnTo>
                    <a:pt x="62900" y="8090"/>
                  </a:lnTo>
                  <a:lnTo>
                    <a:pt x="30162" y="30146"/>
                  </a:lnTo>
                  <a:lnTo>
                    <a:pt x="8092" y="62847"/>
                  </a:lnTo>
                  <a:lnTo>
                    <a:pt x="0" y="102870"/>
                  </a:lnTo>
                  <a:lnTo>
                    <a:pt x="0" y="514730"/>
                  </a:lnTo>
                  <a:lnTo>
                    <a:pt x="8092" y="554827"/>
                  </a:lnTo>
                  <a:lnTo>
                    <a:pt x="30162" y="587565"/>
                  </a:lnTo>
                  <a:lnTo>
                    <a:pt x="62900" y="609635"/>
                  </a:lnTo>
                  <a:lnTo>
                    <a:pt x="102997" y="617727"/>
                  </a:lnTo>
                  <a:lnTo>
                    <a:pt x="7395083" y="617727"/>
                  </a:lnTo>
                  <a:lnTo>
                    <a:pt x="7435179" y="609635"/>
                  </a:lnTo>
                  <a:lnTo>
                    <a:pt x="7467917" y="587565"/>
                  </a:lnTo>
                  <a:lnTo>
                    <a:pt x="7489987" y="554827"/>
                  </a:lnTo>
                  <a:lnTo>
                    <a:pt x="7498080" y="514730"/>
                  </a:lnTo>
                  <a:lnTo>
                    <a:pt x="7498080" y="102870"/>
                  </a:lnTo>
                  <a:lnTo>
                    <a:pt x="7489987" y="62847"/>
                  </a:lnTo>
                  <a:lnTo>
                    <a:pt x="7467917" y="30146"/>
                  </a:lnTo>
                  <a:lnTo>
                    <a:pt x="7435179" y="8090"/>
                  </a:lnTo>
                  <a:lnTo>
                    <a:pt x="73950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35608" y="1547749"/>
              <a:ext cx="7498080" cy="617855"/>
            </a:xfrm>
            <a:custGeom>
              <a:avLst/>
              <a:gdLst/>
              <a:ahLst/>
              <a:cxnLst/>
              <a:rect l="l" t="t" r="r" b="b"/>
              <a:pathLst>
                <a:path w="7498080" h="617855">
                  <a:moveTo>
                    <a:pt x="0" y="102870"/>
                  </a:moveTo>
                  <a:lnTo>
                    <a:pt x="8092" y="62847"/>
                  </a:lnTo>
                  <a:lnTo>
                    <a:pt x="30162" y="30146"/>
                  </a:lnTo>
                  <a:lnTo>
                    <a:pt x="62900" y="8090"/>
                  </a:lnTo>
                  <a:lnTo>
                    <a:pt x="102997" y="0"/>
                  </a:lnTo>
                  <a:lnTo>
                    <a:pt x="7395083" y="0"/>
                  </a:lnTo>
                  <a:lnTo>
                    <a:pt x="7435179" y="8090"/>
                  </a:lnTo>
                  <a:lnTo>
                    <a:pt x="7467917" y="30146"/>
                  </a:lnTo>
                  <a:lnTo>
                    <a:pt x="7489987" y="62847"/>
                  </a:lnTo>
                  <a:lnTo>
                    <a:pt x="7498080" y="102870"/>
                  </a:lnTo>
                  <a:lnTo>
                    <a:pt x="7498080" y="514730"/>
                  </a:lnTo>
                  <a:lnTo>
                    <a:pt x="7489987" y="554827"/>
                  </a:lnTo>
                  <a:lnTo>
                    <a:pt x="7467917" y="587565"/>
                  </a:lnTo>
                  <a:lnTo>
                    <a:pt x="7435179" y="609635"/>
                  </a:lnTo>
                  <a:lnTo>
                    <a:pt x="7395083" y="617727"/>
                  </a:lnTo>
                  <a:lnTo>
                    <a:pt x="102997" y="617727"/>
                  </a:lnTo>
                  <a:lnTo>
                    <a:pt x="62900" y="609635"/>
                  </a:lnTo>
                  <a:lnTo>
                    <a:pt x="30162" y="587565"/>
                  </a:lnTo>
                  <a:lnTo>
                    <a:pt x="8092" y="554827"/>
                  </a:lnTo>
                  <a:lnTo>
                    <a:pt x="0" y="514730"/>
                  </a:lnTo>
                  <a:lnTo>
                    <a:pt x="0" y="102870"/>
                  </a:lnTo>
                  <a:close/>
                </a:path>
              </a:pathLst>
            </a:custGeom>
            <a:ln w="25400">
              <a:solidFill>
                <a:srgbClr val="863B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35608" y="2211578"/>
              <a:ext cx="7498080" cy="617855"/>
            </a:xfrm>
            <a:custGeom>
              <a:avLst/>
              <a:gdLst/>
              <a:ahLst/>
              <a:cxnLst/>
              <a:rect l="l" t="t" r="r" b="b"/>
              <a:pathLst>
                <a:path w="7498080" h="617855">
                  <a:moveTo>
                    <a:pt x="7395083" y="0"/>
                  </a:moveTo>
                  <a:lnTo>
                    <a:pt x="102997" y="0"/>
                  </a:lnTo>
                  <a:lnTo>
                    <a:pt x="62900" y="8090"/>
                  </a:lnTo>
                  <a:lnTo>
                    <a:pt x="30162" y="30146"/>
                  </a:lnTo>
                  <a:lnTo>
                    <a:pt x="8092" y="62847"/>
                  </a:lnTo>
                  <a:lnTo>
                    <a:pt x="0" y="102870"/>
                  </a:lnTo>
                  <a:lnTo>
                    <a:pt x="0" y="514731"/>
                  </a:lnTo>
                  <a:lnTo>
                    <a:pt x="8092" y="554827"/>
                  </a:lnTo>
                  <a:lnTo>
                    <a:pt x="30162" y="587565"/>
                  </a:lnTo>
                  <a:lnTo>
                    <a:pt x="62900" y="609635"/>
                  </a:lnTo>
                  <a:lnTo>
                    <a:pt x="102997" y="617727"/>
                  </a:lnTo>
                  <a:lnTo>
                    <a:pt x="7395083" y="617727"/>
                  </a:lnTo>
                  <a:lnTo>
                    <a:pt x="7435179" y="609635"/>
                  </a:lnTo>
                  <a:lnTo>
                    <a:pt x="7467917" y="587565"/>
                  </a:lnTo>
                  <a:lnTo>
                    <a:pt x="7489987" y="554827"/>
                  </a:lnTo>
                  <a:lnTo>
                    <a:pt x="7498080" y="514731"/>
                  </a:lnTo>
                  <a:lnTo>
                    <a:pt x="7498080" y="102870"/>
                  </a:lnTo>
                  <a:lnTo>
                    <a:pt x="7489987" y="62847"/>
                  </a:lnTo>
                  <a:lnTo>
                    <a:pt x="7467917" y="30146"/>
                  </a:lnTo>
                  <a:lnTo>
                    <a:pt x="7435179" y="8090"/>
                  </a:lnTo>
                  <a:lnTo>
                    <a:pt x="73950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35608" y="2211578"/>
              <a:ext cx="7498080" cy="617855"/>
            </a:xfrm>
            <a:custGeom>
              <a:avLst/>
              <a:gdLst/>
              <a:ahLst/>
              <a:cxnLst/>
              <a:rect l="l" t="t" r="r" b="b"/>
              <a:pathLst>
                <a:path w="7498080" h="617855">
                  <a:moveTo>
                    <a:pt x="0" y="102870"/>
                  </a:moveTo>
                  <a:lnTo>
                    <a:pt x="8092" y="62847"/>
                  </a:lnTo>
                  <a:lnTo>
                    <a:pt x="30162" y="30146"/>
                  </a:lnTo>
                  <a:lnTo>
                    <a:pt x="62900" y="8090"/>
                  </a:lnTo>
                  <a:lnTo>
                    <a:pt x="102997" y="0"/>
                  </a:lnTo>
                  <a:lnTo>
                    <a:pt x="7395083" y="0"/>
                  </a:lnTo>
                  <a:lnTo>
                    <a:pt x="7435179" y="8090"/>
                  </a:lnTo>
                  <a:lnTo>
                    <a:pt x="7467917" y="30146"/>
                  </a:lnTo>
                  <a:lnTo>
                    <a:pt x="7489987" y="62847"/>
                  </a:lnTo>
                  <a:lnTo>
                    <a:pt x="7498080" y="102870"/>
                  </a:lnTo>
                  <a:lnTo>
                    <a:pt x="7498080" y="514731"/>
                  </a:lnTo>
                  <a:lnTo>
                    <a:pt x="7489987" y="554827"/>
                  </a:lnTo>
                  <a:lnTo>
                    <a:pt x="7467917" y="587565"/>
                  </a:lnTo>
                  <a:lnTo>
                    <a:pt x="7435179" y="609635"/>
                  </a:lnTo>
                  <a:lnTo>
                    <a:pt x="7395083" y="617727"/>
                  </a:lnTo>
                  <a:lnTo>
                    <a:pt x="102997" y="617727"/>
                  </a:lnTo>
                  <a:lnTo>
                    <a:pt x="62900" y="609635"/>
                  </a:lnTo>
                  <a:lnTo>
                    <a:pt x="30162" y="587565"/>
                  </a:lnTo>
                  <a:lnTo>
                    <a:pt x="8092" y="554827"/>
                  </a:lnTo>
                  <a:lnTo>
                    <a:pt x="0" y="514731"/>
                  </a:lnTo>
                  <a:lnTo>
                    <a:pt x="0" y="102870"/>
                  </a:lnTo>
                  <a:close/>
                </a:path>
              </a:pathLst>
            </a:custGeom>
            <a:ln w="25400">
              <a:solidFill>
                <a:srgbClr val="863B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35608" y="2875407"/>
              <a:ext cx="7498080" cy="617855"/>
            </a:xfrm>
            <a:custGeom>
              <a:avLst/>
              <a:gdLst/>
              <a:ahLst/>
              <a:cxnLst/>
              <a:rect l="l" t="t" r="r" b="b"/>
              <a:pathLst>
                <a:path w="7498080" h="617854">
                  <a:moveTo>
                    <a:pt x="7395083" y="0"/>
                  </a:moveTo>
                  <a:lnTo>
                    <a:pt x="102997" y="0"/>
                  </a:lnTo>
                  <a:lnTo>
                    <a:pt x="62900" y="8092"/>
                  </a:lnTo>
                  <a:lnTo>
                    <a:pt x="30162" y="30162"/>
                  </a:lnTo>
                  <a:lnTo>
                    <a:pt x="8092" y="62900"/>
                  </a:lnTo>
                  <a:lnTo>
                    <a:pt x="0" y="102996"/>
                  </a:lnTo>
                  <a:lnTo>
                    <a:pt x="0" y="514730"/>
                  </a:lnTo>
                  <a:lnTo>
                    <a:pt x="8092" y="554827"/>
                  </a:lnTo>
                  <a:lnTo>
                    <a:pt x="30162" y="587565"/>
                  </a:lnTo>
                  <a:lnTo>
                    <a:pt x="62900" y="609635"/>
                  </a:lnTo>
                  <a:lnTo>
                    <a:pt x="102997" y="617727"/>
                  </a:lnTo>
                  <a:lnTo>
                    <a:pt x="7395083" y="617727"/>
                  </a:lnTo>
                  <a:lnTo>
                    <a:pt x="7435179" y="609635"/>
                  </a:lnTo>
                  <a:lnTo>
                    <a:pt x="7467917" y="587565"/>
                  </a:lnTo>
                  <a:lnTo>
                    <a:pt x="7489987" y="554827"/>
                  </a:lnTo>
                  <a:lnTo>
                    <a:pt x="7498080" y="514730"/>
                  </a:lnTo>
                  <a:lnTo>
                    <a:pt x="7498080" y="102996"/>
                  </a:lnTo>
                  <a:lnTo>
                    <a:pt x="7489987" y="62900"/>
                  </a:lnTo>
                  <a:lnTo>
                    <a:pt x="7467917" y="30162"/>
                  </a:lnTo>
                  <a:lnTo>
                    <a:pt x="7435179" y="8092"/>
                  </a:lnTo>
                  <a:lnTo>
                    <a:pt x="73950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35608" y="2875407"/>
              <a:ext cx="7498080" cy="617855"/>
            </a:xfrm>
            <a:custGeom>
              <a:avLst/>
              <a:gdLst/>
              <a:ahLst/>
              <a:cxnLst/>
              <a:rect l="l" t="t" r="r" b="b"/>
              <a:pathLst>
                <a:path w="7498080" h="617854">
                  <a:moveTo>
                    <a:pt x="0" y="102996"/>
                  </a:moveTo>
                  <a:lnTo>
                    <a:pt x="8092" y="62900"/>
                  </a:lnTo>
                  <a:lnTo>
                    <a:pt x="30162" y="30162"/>
                  </a:lnTo>
                  <a:lnTo>
                    <a:pt x="62900" y="8092"/>
                  </a:lnTo>
                  <a:lnTo>
                    <a:pt x="102997" y="0"/>
                  </a:lnTo>
                  <a:lnTo>
                    <a:pt x="7395083" y="0"/>
                  </a:lnTo>
                  <a:lnTo>
                    <a:pt x="7435179" y="8092"/>
                  </a:lnTo>
                  <a:lnTo>
                    <a:pt x="7467917" y="30162"/>
                  </a:lnTo>
                  <a:lnTo>
                    <a:pt x="7489987" y="62900"/>
                  </a:lnTo>
                  <a:lnTo>
                    <a:pt x="7498080" y="102996"/>
                  </a:lnTo>
                  <a:lnTo>
                    <a:pt x="7498080" y="514730"/>
                  </a:lnTo>
                  <a:lnTo>
                    <a:pt x="7489987" y="554827"/>
                  </a:lnTo>
                  <a:lnTo>
                    <a:pt x="7467917" y="587565"/>
                  </a:lnTo>
                  <a:lnTo>
                    <a:pt x="7435179" y="609635"/>
                  </a:lnTo>
                  <a:lnTo>
                    <a:pt x="7395083" y="617727"/>
                  </a:lnTo>
                  <a:lnTo>
                    <a:pt x="102997" y="617727"/>
                  </a:lnTo>
                  <a:lnTo>
                    <a:pt x="62900" y="609635"/>
                  </a:lnTo>
                  <a:lnTo>
                    <a:pt x="30162" y="587565"/>
                  </a:lnTo>
                  <a:lnTo>
                    <a:pt x="8092" y="554827"/>
                  </a:lnTo>
                  <a:lnTo>
                    <a:pt x="0" y="514730"/>
                  </a:lnTo>
                  <a:lnTo>
                    <a:pt x="0" y="102996"/>
                  </a:lnTo>
                  <a:close/>
                </a:path>
              </a:pathLst>
            </a:custGeom>
            <a:ln w="25400">
              <a:solidFill>
                <a:srgbClr val="863B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35608" y="3539236"/>
              <a:ext cx="7498080" cy="617855"/>
            </a:xfrm>
            <a:custGeom>
              <a:avLst/>
              <a:gdLst/>
              <a:ahLst/>
              <a:cxnLst/>
              <a:rect l="l" t="t" r="r" b="b"/>
              <a:pathLst>
                <a:path w="7498080" h="617854">
                  <a:moveTo>
                    <a:pt x="7395083" y="0"/>
                  </a:moveTo>
                  <a:lnTo>
                    <a:pt x="102997" y="0"/>
                  </a:lnTo>
                  <a:lnTo>
                    <a:pt x="62900" y="8092"/>
                  </a:lnTo>
                  <a:lnTo>
                    <a:pt x="30162" y="30162"/>
                  </a:lnTo>
                  <a:lnTo>
                    <a:pt x="8092" y="62900"/>
                  </a:lnTo>
                  <a:lnTo>
                    <a:pt x="0" y="102996"/>
                  </a:lnTo>
                  <a:lnTo>
                    <a:pt x="0" y="514731"/>
                  </a:lnTo>
                  <a:lnTo>
                    <a:pt x="8092" y="554827"/>
                  </a:lnTo>
                  <a:lnTo>
                    <a:pt x="30162" y="587565"/>
                  </a:lnTo>
                  <a:lnTo>
                    <a:pt x="62900" y="609635"/>
                  </a:lnTo>
                  <a:lnTo>
                    <a:pt x="102997" y="617727"/>
                  </a:lnTo>
                  <a:lnTo>
                    <a:pt x="7395083" y="617727"/>
                  </a:lnTo>
                  <a:lnTo>
                    <a:pt x="7435179" y="609635"/>
                  </a:lnTo>
                  <a:lnTo>
                    <a:pt x="7467917" y="587565"/>
                  </a:lnTo>
                  <a:lnTo>
                    <a:pt x="7489987" y="554827"/>
                  </a:lnTo>
                  <a:lnTo>
                    <a:pt x="7498080" y="514731"/>
                  </a:lnTo>
                  <a:lnTo>
                    <a:pt x="7498080" y="102996"/>
                  </a:lnTo>
                  <a:lnTo>
                    <a:pt x="7489987" y="62900"/>
                  </a:lnTo>
                  <a:lnTo>
                    <a:pt x="7467917" y="30162"/>
                  </a:lnTo>
                  <a:lnTo>
                    <a:pt x="7435179" y="8092"/>
                  </a:lnTo>
                  <a:lnTo>
                    <a:pt x="73950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35608" y="3539236"/>
              <a:ext cx="7498080" cy="617855"/>
            </a:xfrm>
            <a:custGeom>
              <a:avLst/>
              <a:gdLst/>
              <a:ahLst/>
              <a:cxnLst/>
              <a:rect l="l" t="t" r="r" b="b"/>
              <a:pathLst>
                <a:path w="7498080" h="617854">
                  <a:moveTo>
                    <a:pt x="0" y="102996"/>
                  </a:moveTo>
                  <a:lnTo>
                    <a:pt x="8092" y="62900"/>
                  </a:lnTo>
                  <a:lnTo>
                    <a:pt x="30162" y="30162"/>
                  </a:lnTo>
                  <a:lnTo>
                    <a:pt x="62900" y="8092"/>
                  </a:lnTo>
                  <a:lnTo>
                    <a:pt x="102997" y="0"/>
                  </a:lnTo>
                  <a:lnTo>
                    <a:pt x="7395083" y="0"/>
                  </a:lnTo>
                  <a:lnTo>
                    <a:pt x="7435179" y="8092"/>
                  </a:lnTo>
                  <a:lnTo>
                    <a:pt x="7467917" y="30162"/>
                  </a:lnTo>
                  <a:lnTo>
                    <a:pt x="7489987" y="62900"/>
                  </a:lnTo>
                  <a:lnTo>
                    <a:pt x="7498080" y="102996"/>
                  </a:lnTo>
                  <a:lnTo>
                    <a:pt x="7498080" y="514731"/>
                  </a:lnTo>
                  <a:lnTo>
                    <a:pt x="7489987" y="554827"/>
                  </a:lnTo>
                  <a:lnTo>
                    <a:pt x="7467917" y="587565"/>
                  </a:lnTo>
                  <a:lnTo>
                    <a:pt x="7435179" y="609635"/>
                  </a:lnTo>
                  <a:lnTo>
                    <a:pt x="7395083" y="617727"/>
                  </a:lnTo>
                  <a:lnTo>
                    <a:pt x="102997" y="617727"/>
                  </a:lnTo>
                  <a:lnTo>
                    <a:pt x="62900" y="609635"/>
                  </a:lnTo>
                  <a:lnTo>
                    <a:pt x="30162" y="587565"/>
                  </a:lnTo>
                  <a:lnTo>
                    <a:pt x="8092" y="554827"/>
                  </a:lnTo>
                  <a:lnTo>
                    <a:pt x="0" y="514731"/>
                  </a:lnTo>
                  <a:lnTo>
                    <a:pt x="0" y="102996"/>
                  </a:lnTo>
                  <a:close/>
                </a:path>
              </a:pathLst>
            </a:custGeom>
            <a:ln w="25400">
              <a:solidFill>
                <a:srgbClr val="863B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35608" y="4203065"/>
              <a:ext cx="7498080" cy="617855"/>
            </a:xfrm>
            <a:custGeom>
              <a:avLst/>
              <a:gdLst/>
              <a:ahLst/>
              <a:cxnLst/>
              <a:rect l="l" t="t" r="r" b="b"/>
              <a:pathLst>
                <a:path w="7498080" h="617854">
                  <a:moveTo>
                    <a:pt x="7395083" y="0"/>
                  </a:moveTo>
                  <a:lnTo>
                    <a:pt x="102997" y="0"/>
                  </a:lnTo>
                  <a:lnTo>
                    <a:pt x="62900" y="8092"/>
                  </a:lnTo>
                  <a:lnTo>
                    <a:pt x="30162" y="30162"/>
                  </a:lnTo>
                  <a:lnTo>
                    <a:pt x="8092" y="62900"/>
                  </a:lnTo>
                  <a:lnTo>
                    <a:pt x="0" y="102997"/>
                  </a:lnTo>
                  <a:lnTo>
                    <a:pt x="0" y="514731"/>
                  </a:lnTo>
                  <a:lnTo>
                    <a:pt x="8092" y="554827"/>
                  </a:lnTo>
                  <a:lnTo>
                    <a:pt x="30162" y="587565"/>
                  </a:lnTo>
                  <a:lnTo>
                    <a:pt x="62900" y="609635"/>
                  </a:lnTo>
                  <a:lnTo>
                    <a:pt x="102997" y="617728"/>
                  </a:lnTo>
                  <a:lnTo>
                    <a:pt x="7395083" y="617728"/>
                  </a:lnTo>
                  <a:lnTo>
                    <a:pt x="7435179" y="609635"/>
                  </a:lnTo>
                  <a:lnTo>
                    <a:pt x="7467917" y="587565"/>
                  </a:lnTo>
                  <a:lnTo>
                    <a:pt x="7489987" y="554827"/>
                  </a:lnTo>
                  <a:lnTo>
                    <a:pt x="7498080" y="514731"/>
                  </a:lnTo>
                  <a:lnTo>
                    <a:pt x="7498080" y="102997"/>
                  </a:lnTo>
                  <a:lnTo>
                    <a:pt x="7489987" y="62900"/>
                  </a:lnTo>
                  <a:lnTo>
                    <a:pt x="7467917" y="30162"/>
                  </a:lnTo>
                  <a:lnTo>
                    <a:pt x="7435179" y="8092"/>
                  </a:lnTo>
                  <a:lnTo>
                    <a:pt x="73950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35608" y="4203065"/>
              <a:ext cx="7498080" cy="617855"/>
            </a:xfrm>
            <a:custGeom>
              <a:avLst/>
              <a:gdLst/>
              <a:ahLst/>
              <a:cxnLst/>
              <a:rect l="l" t="t" r="r" b="b"/>
              <a:pathLst>
                <a:path w="7498080" h="617854">
                  <a:moveTo>
                    <a:pt x="0" y="102997"/>
                  </a:moveTo>
                  <a:lnTo>
                    <a:pt x="8092" y="62900"/>
                  </a:lnTo>
                  <a:lnTo>
                    <a:pt x="30162" y="30162"/>
                  </a:lnTo>
                  <a:lnTo>
                    <a:pt x="62900" y="8092"/>
                  </a:lnTo>
                  <a:lnTo>
                    <a:pt x="102997" y="0"/>
                  </a:lnTo>
                  <a:lnTo>
                    <a:pt x="7395083" y="0"/>
                  </a:lnTo>
                  <a:lnTo>
                    <a:pt x="7435179" y="8092"/>
                  </a:lnTo>
                  <a:lnTo>
                    <a:pt x="7467917" y="30162"/>
                  </a:lnTo>
                  <a:lnTo>
                    <a:pt x="7489987" y="62900"/>
                  </a:lnTo>
                  <a:lnTo>
                    <a:pt x="7498080" y="102997"/>
                  </a:lnTo>
                  <a:lnTo>
                    <a:pt x="7498080" y="514731"/>
                  </a:lnTo>
                  <a:lnTo>
                    <a:pt x="7489987" y="554827"/>
                  </a:lnTo>
                  <a:lnTo>
                    <a:pt x="7467917" y="587565"/>
                  </a:lnTo>
                  <a:lnTo>
                    <a:pt x="7435179" y="609635"/>
                  </a:lnTo>
                  <a:lnTo>
                    <a:pt x="7395083" y="617728"/>
                  </a:lnTo>
                  <a:lnTo>
                    <a:pt x="102997" y="617728"/>
                  </a:lnTo>
                  <a:lnTo>
                    <a:pt x="62900" y="609635"/>
                  </a:lnTo>
                  <a:lnTo>
                    <a:pt x="30162" y="587565"/>
                  </a:lnTo>
                  <a:lnTo>
                    <a:pt x="8092" y="554827"/>
                  </a:lnTo>
                  <a:lnTo>
                    <a:pt x="0" y="514731"/>
                  </a:lnTo>
                  <a:lnTo>
                    <a:pt x="0" y="102997"/>
                  </a:lnTo>
                  <a:close/>
                </a:path>
              </a:pathLst>
            </a:custGeom>
            <a:ln w="25400">
              <a:solidFill>
                <a:srgbClr val="863B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35608" y="4866894"/>
              <a:ext cx="7498080" cy="617855"/>
            </a:xfrm>
            <a:custGeom>
              <a:avLst/>
              <a:gdLst/>
              <a:ahLst/>
              <a:cxnLst/>
              <a:rect l="l" t="t" r="r" b="b"/>
              <a:pathLst>
                <a:path w="7498080" h="617854">
                  <a:moveTo>
                    <a:pt x="7395083" y="0"/>
                  </a:moveTo>
                  <a:lnTo>
                    <a:pt x="102997" y="0"/>
                  </a:lnTo>
                  <a:lnTo>
                    <a:pt x="62900" y="8092"/>
                  </a:lnTo>
                  <a:lnTo>
                    <a:pt x="30162" y="30162"/>
                  </a:lnTo>
                  <a:lnTo>
                    <a:pt x="8092" y="62900"/>
                  </a:lnTo>
                  <a:lnTo>
                    <a:pt x="0" y="102996"/>
                  </a:lnTo>
                  <a:lnTo>
                    <a:pt x="0" y="514857"/>
                  </a:lnTo>
                  <a:lnTo>
                    <a:pt x="8092" y="554880"/>
                  </a:lnTo>
                  <a:lnTo>
                    <a:pt x="30162" y="587581"/>
                  </a:lnTo>
                  <a:lnTo>
                    <a:pt x="62900" y="609637"/>
                  </a:lnTo>
                  <a:lnTo>
                    <a:pt x="102997" y="617727"/>
                  </a:lnTo>
                  <a:lnTo>
                    <a:pt x="7395083" y="617727"/>
                  </a:lnTo>
                  <a:lnTo>
                    <a:pt x="7435179" y="609637"/>
                  </a:lnTo>
                  <a:lnTo>
                    <a:pt x="7467917" y="587581"/>
                  </a:lnTo>
                  <a:lnTo>
                    <a:pt x="7489987" y="554880"/>
                  </a:lnTo>
                  <a:lnTo>
                    <a:pt x="7498080" y="514857"/>
                  </a:lnTo>
                  <a:lnTo>
                    <a:pt x="7498080" y="102996"/>
                  </a:lnTo>
                  <a:lnTo>
                    <a:pt x="7489987" y="62900"/>
                  </a:lnTo>
                  <a:lnTo>
                    <a:pt x="7467917" y="30162"/>
                  </a:lnTo>
                  <a:lnTo>
                    <a:pt x="7435179" y="8092"/>
                  </a:lnTo>
                  <a:lnTo>
                    <a:pt x="73950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35608" y="4866894"/>
              <a:ext cx="7498080" cy="617855"/>
            </a:xfrm>
            <a:custGeom>
              <a:avLst/>
              <a:gdLst/>
              <a:ahLst/>
              <a:cxnLst/>
              <a:rect l="l" t="t" r="r" b="b"/>
              <a:pathLst>
                <a:path w="7498080" h="617854">
                  <a:moveTo>
                    <a:pt x="0" y="102996"/>
                  </a:moveTo>
                  <a:lnTo>
                    <a:pt x="8092" y="62900"/>
                  </a:lnTo>
                  <a:lnTo>
                    <a:pt x="30162" y="30162"/>
                  </a:lnTo>
                  <a:lnTo>
                    <a:pt x="62900" y="8092"/>
                  </a:lnTo>
                  <a:lnTo>
                    <a:pt x="102997" y="0"/>
                  </a:lnTo>
                  <a:lnTo>
                    <a:pt x="7395083" y="0"/>
                  </a:lnTo>
                  <a:lnTo>
                    <a:pt x="7435179" y="8092"/>
                  </a:lnTo>
                  <a:lnTo>
                    <a:pt x="7467917" y="30162"/>
                  </a:lnTo>
                  <a:lnTo>
                    <a:pt x="7489987" y="62900"/>
                  </a:lnTo>
                  <a:lnTo>
                    <a:pt x="7498080" y="102996"/>
                  </a:lnTo>
                  <a:lnTo>
                    <a:pt x="7498080" y="514857"/>
                  </a:lnTo>
                  <a:lnTo>
                    <a:pt x="7489987" y="554880"/>
                  </a:lnTo>
                  <a:lnTo>
                    <a:pt x="7467917" y="587581"/>
                  </a:lnTo>
                  <a:lnTo>
                    <a:pt x="7435179" y="609637"/>
                  </a:lnTo>
                  <a:lnTo>
                    <a:pt x="7395083" y="617727"/>
                  </a:lnTo>
                  <a:lnTo>
                    <a:pt x="102997" y="617727"/>
                  </a:lnTo>
                  <a:lnTo>
                    <a:pt x="62900" y="609637"/>
                  </a:lnTo>
                  <a:lnTo>
                    <a:pt x="30162" y="587581"/>
                  </a:lnTo>
                  <a:lnTo>
                    <a:pt x="8092" y="554880"/>
                  </a:lnTo>
                  <a:lnTo>
                    <a:pt x="0" y="514857"/>
                  </a:lnTo>
                  <a:lnTo>
                    <a:pt x="0" y="102996"/>
                  </a:lnTo>
                  <a:close/>
                </a:path>
              </a:pathLst>
            </a:custGeom>
            <a:ln w="25400">
              <a:solidFill>
                <a:srgbClr val="863B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35608" y="5530722"/>
              <a:ext cx="7498080" cy="617855"/>
            </a:xfrm>
            <a:custGeom>
              <a:avLst/>
              <a:gdLst/>
              <a:ahLst/>
              <a:cxnLst/>
              <a:rect l="l" t="t" r="r" b="b"/>
              <a:pathLst>
                <a:path w="7498080" h="617854">
                  <a:moveTo>
                    <a:pt x="7395083" y="0"/>
                  </a:moveTo>
                  <a:lnTo>
                    <a:pt x="102997" y="0"/>
                  </a:lnTo>
                  <a:lnTo>
                    <a:pt x="62900" y="8092"/>
                  </a:lnTo>
                  <a:lnTo>
                    <a:pt x="30162" y="30160"/>
                  </a:lnTo>
                  <a:lnTo>
                    <a:pt x="8092" y="62895"/>
                  </a:lnTo>
                  <a:lnTo>
                    <a:pt x="0" y="102984"/>
                  </a:lnTo>
                  <a:lnTo>
                    <a:pt x="0" y="514819"/>
                  </a:lnTo>
                  <a:lnTo>
                    <a:pt x="8092" y="554894"/>
                  </a:lnTo>
                  <a:lnTo>
                    <a:pt x="30162" y="587621"/>
                  </a:lnTo>
                  <a:lnTo>
                    <a:pt x="62900" y="609687"/>
                  </a:lnTo>
                  <a:lnTo>
                    <a:pt x="102997" y="617778"/>
                  </a:lnTo>
                  <a:lnTo>
                    <a:pt x="7395083" y="617778"/>
                  </a:lnTo>
                  <a:lnTo>
                    <a:pt x="7435179" y="609687"/>
                  </a:lnTo>
                  <a:lnTo>
                    <a:pt x="7467917" y="587621"/>
                  </a:lnTo>
                  <a:lnTo>
                    <a:pt x="7489987" y="554894"/>
                  </a:lnTo>
                  <a:lnTo>
                    <a:pt x="7498080" y="514819"/>
                  </a:lnTo>
                  <a:lnTo>
                    <a:pt x="7498080" y="102984"/>
                  </a:lnTo>
                  <a:lnTo>
                    <a:pt x="7489987" y="62895"/>
                  </a:lnTo>
                  <a:lnTo>
                    <a:pt x="7467917" y="30160"/>
                  </a:lnTo>
                  <a:lnTo>
                    <a:pt x="7435179" y="8092"/>
                  </a:lnTo>
                  <a:lnTo>
                    <a:pt x="73950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35608" y="5530722"/>
              <a:ext cx="7498080" cy="617855"/>
            </a:xfrm>
            <a:custGeom>
              <a:avLst/>
              <a:gdLst/>
              <a:ahLst/>
              <a:cxnLst/>
              <a:rect l="l" t="t" r="r" b="b"/>
              <a:pathLst>
                <a:path w="7498080" h="617854">
                  <a:moveTo>
                    <a:pt x="0" y="102984"/>
                  </a:moveTo>
                  <a:lnTo>
                    <a:pt x="8092" y="62895"/>
                  </a:lnTo>
                  <a:lnTo>
                    <a:pt x="30162" y="30160"/>
                  </a:lnTo>
                  <a:lnTo>
                    <a:pt x="62900" y="8092"/>
                  </a:lnTo>
                  <a:lnTo>
                    <a:pt x="102997" y="0"/>
                  </a:lnTo>
                  <a:lnTo>
                    <a:pt x="7395083" y="0"/>
                  </a:lnTo>
                  <a:lnTo>
                    <a:pt x="7435179" y="8092"/>
                  </a:lnTo>
                  <a:lnTo>
                    <a:pt x="7467917" y="30160"/>
                  </a:lnTo>
                  <a:lnTo>
                    <a:pt x="7489987" y="62895"/>
                  </a:lnTo>
                  <a:lnTo>
                    <a:pt x="7498080" y="102984"/>
                  </a:lnTo>
                  <a:lnTo>
                    <a:pt x="7498080" y="514819"/>
                  </a:lnTo>
                  <a:lnTo>
                    <a:pt x="7489987" y="554894"/>
                  </a:lnTo>
                  <a:lnTo>
                    <a:pt x="7467917" y="587621"/>
                  </a:lnTo>
                  <a:lnTo>
                    <a:pt x="7435179" y="609687"/>
                  </a:lnTo>
                  <a:lnTo>
                    <a:pt x="7395083" y="617778"/>
                  </a:lnTo>
                  <a:lnTo>
                    <a:pt x="102997" y="617778"/>
                  </a:lnTo>
                  <a:lnTo>
                    <a:pt x="62900" y="609687"/>
                  </a:lnTo>
                  <a:lnTo>
                    <a:pt x="30162" y="587621"/>
                  </a:lnTo>
                  <a:lnTo>
                    <a:pt x="8092" y="554894"/>
                  </a:lnTo>
                  <a:lnTo>
                    <a:pt x="0" y="514819"/>
                  </a:lnTo>
                  <a:lnTo>
                    <a:pt x="0" y="102984"/>
                  </a:lnTo>
                  <a:close/>
                </a:path>
              </a:pathLst>
            </a:custGeom>
            <a:ln w="25399">
              <a:solidFill>
                <a:srgbClr val="863B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33805" marR="68580">
              <a:lnSpc>
                <a:spcPts val="1660"/>
              </a:lnSpc>
              <a:spcBef>
                <a:spcPts val="365"/>
              </a:spcBef>
            </a:pPr>
            <a:r>
              <a:rPr spc="-5" dirty="0"/>
              <a:t>Commerce minister </a:t>
            </a:r>
            <a:r>
              <a:rPr spc="-35" dirty="0"/>
              <a:t>Mr. </a:t>
            </a:r>
            <a:r>
              <a:rPr spc="-5" dirty="0"/>
              <a:t>Maran had introduced SEZ Concept in </a:t>
            </a:r>
            <a:r>
              <a:rPr spc="-10" dirty="0"/>
              <a:t>year </a:t>
            </a:r>
            <a:r>
              <a:rPr spc="-5" dirty="0"/>
              <a:t>1997 for first  time in</a:t>
            </a:r>
            <a:r>
              <a:rPr spc="-15" dirty="0"/>
              <a:t> </a:t>
            </a:r>
            <a:r>
              <a:rPr spc="-5" dirty="0"/>
              <a:t>India.</a:t>
            </a:r>
          </a:p>
          <a:p>
            <a:pPr marL="1132205">
              <a:lnSpc>
                <a:spcPct val="100000"/>
              </a:lnSpc>
              <a:spcBef>
                <a:spcPts val="10"/>
              </a:spcBef>
            </a:pPr>
            <a:endParaRPr sz="1650"/>
          </a:p>
          <a:p>
            <a:pPr marL="1233805" marR="419734">
              <a:lnSpc>
                <a:spcPts val="1660"/>
              </a:lnSpc>
              <a:spcBef>
                <a:spcPts val="5"/>
              </a:spcBef>
            </a:pPr>
            <a:r>
              <a:rPr spc="-5" dirty="0"/>
              <a:t>SEZ </a:t>
            </a:r>
            <a:r>
              <a:rPr spc="-10" dirty="0"/>
              <a:t>was </a:t>
            </a:r>
            <a:r>
              <a:rPr spc="-5" dirty="0"/>
              <a:t>added ( chapter 7 ) as Export Promotion Scheme in India as part of  Exim</a:t>
            </a:r>
            <a:r>
              <a:rPr spc="-15" dirty="0"/>
              <a:t> </a:t>
            </a:r>
            <a:r>
              <a:rPr spc="-5" dirty="0"/>
              <a:t>Policy</a:t>
            </a:r>
          </a:p>
          <a:p>
            <a:pPr marL="1132205">
              <a:lnSpc>
                <a:spcPct val="100000"/>
              </a:lnSpc>
              <a:spcBef>
                <a:spcPts val="45"/>
              </a:spcBef>
            </a:pPr>
            <a:endParaRPr sz="2100"/>
          </a:p>
          <a:p>
            <a:pPr marL="1233805">
              <a:lnSpc>
                <a:spcPct val="100000"/>
              </a:lnSpc>
            </a:pPr>
            <a:r>
              <a:rPr spc="-5" dirty="0"/>
              <a:t>First Policy on SEZ is came on </a:t>
            </a:r>
            <a:r>
              <a:rPr spc="10" dirty="0"/>
              <a:t>1</a:t>
            </a:r>
            <a:r>
              <a:rPr sz="1575" spc="15" baseline="26455" dirty="0"/>
              <a:t>st </a:t>
            </a:r>
            <a:r>
              <a:rPr sz="1600" spc="-5" dirty="0"/>
              <a:t>April , 2000 and </a:t>
            </a:r>
            <a:r>
              <a:rPr sz="1600" spc="-10" dirty="0"/>
              <a:t>was </a:t>
            </a:r>
            <a:r>
              <a:rPr sz="1600" spc="-5" dirty="0"/>
              <a:t>in power till</a:t>
            </a:r>
            <a:r>
              <a:rPr sz="1600" spc="145" dirty="0"/>
              <a:t> </a:t>
            </a:r>
            <a:r>
              <a:rPr sz="1600" spc="-5" dirty="0"/>
              <a:t>2006.</a:t>
            </a:r>
            <a:endParaRPr sz="1600"/>
          </a:p>
          <a:p>
            <a:pPr marL="1132205">
              <a:lnSpc>
                <a:spcPct val="100000"/>
              </a:lnSpc>
            </a:pPr>
            <a:endParaRPr sz="1800"/>
          </a:p>
          <a:p>
            <a:pPr marL="1233805">
              <a:lnSpc>
                <a:spcPct val="100000"/>
              </a:lnSpc>
              <a:spcBef>
                <a:spcPts val="1240"/>
              </a:spcBef>
            </a:pPr>
            <a:r>
              <a:rPr dirty="0"/>
              <a:t>Firstly </a:t>
            </a:r>
            <a:r>
              <a:rPr spc="-10" dirty="0"/>
              <a:t>Operation </a:t>
            </a:r>
            <a:r>
              <a:rPr spc="-5" dirty="0"/>
              <a:t>EPZ are </a:t>
            </a:r>
            <a:r>
              <a:rPr spc="-10" dirty="0"/>
              <a:t>transformed </a:t>
            </a:r>
            <a:r>
              <a:rPr spc="-5" dirty="0"/>
              <a:t>into</a:t>
            </a:r>
            <a:r>
              <a:rPr spc="40" dirty="0"/>
              <a:t> </a:t>
            </a:r>
            <a:r>
              <a:rPr spc="-10" dirty="0"/>
              <a:t>SEZ’s</a:t>
            </a:r>
          </a:p>
          <a:p>
            <a:pPr marL="1132205">
              <a:lnSpc>
                <a:spcPct val="100000"/>
              </a:lnSpc>
            </a:pPr>
            <a:endParaRPr sz="1800"/>
          </a:p>
          <a:p>
            <a:pPr marL="1233805">
              <a:lnSpc>
                <a:spcPct val="100000"/>
              </a:lnSpc>
              <a:spcBef>
                <a:spcPts val="1240"/>
              </a:spcBef>
            </a:pPr>
            <a:r>
              <a:rPr spc="-5" dirty="0"/>
              <a:t>First Private SEZ in India has started at Surat by</a:t>
            </a:r>
            <a:r>
              <a:rPr spc="45" dirty="0"/>
              <a:t> </a:t>
            </a:r>
            <a:r>
              <a:rPr spc="-5" dirty="0"/>
              <a:t>DGDC.</a:t>
            </a:r>
          </a:p>
          <a:p>
            <a:pPr marL="1132205">
              <a:lnSpc>
                <a:spcPct val="100000"/>
              </a:lnSpc>
              <a:spcBef>
                <a:spcPts val="45"/>
              </a:spcBef>
            </a:pPr>
            <a:endParaRPr sz="2350"/>
          </a:p>
          <a:p>
            <a:pPr marL="1233805" marR="442595">
              <a:lnSpc>
                <a:spcPts val="1660"/>
              </a:lnSpc>
              <a:spcBef>
                <a:spcPts val="5"/>
              </a:spcBef>
            </a:pPr>
            <a:r>
              <a:rPr spc="-5" dirty="0"/>
              <a:t>In January , 2006 SEZ Act , 2005 and SEZ Rules , 2006 came </a:t>
            </a:r>
            <a:r>
              <a:rPr dirty="0"/>
              <a:t>in </a:t>
            </a:r>
            <a:r>
              <a:rPr spc="-5" dirty="0"/>
              <a:t>force </a:t>
            </a:r>
            <a:r>
              <a:rPr spc="-10" dirty="0"/>
              <a:t>which  </a:t>
            </a:r>
            <a:r>
              <a:rPr spc="-5" dirty="0"/>
              <a:t>Separated </a:t>
            </a:r>
            <a:r>
              <a:rPr spc="-10" dirty="0"/>
              <a:t>SEZ’s </a:t>
            </a:r>
            <a:r>
              <a:rPr spc="-5" dirty="0"/>
              <a:t>from</a:t>
            </a:r>
            <a:r>
              <a:rPr dirty="0"/>
              <a:t> </a:t>
            </a:r>
            <a:r>
              <a:rPr spc="-10" dirty="0"/>
              <a:t>FTP</a:t>
            </a:r>
          </a:p>
          <a:p>
            <a:pPr marL="1132205">
              <a:lnSpc>
                <a:spcPct val="100000"/>
              </a:lnSpc>
              <a:spcBef>
                <a:spcPts val="50"/>
              </a:spcBef>
            </a:pPr>
            <a:endParaRPr sz="2100"/>
          </a:p>
          <a:p>
            <a:pPr marL="1233805">
              <a:lnSpc>
                <a:spcPct val="100000"/>
              </a:lnSpc>
            </a:pPr>
            <a:r>
              <a:rPr spc="-5" dirty="0"/>
              <a:t>SEZ Act , 2005 &amp; SEZ Rules , 2006 got Overriding </a:t>
            </a:r>
            <a:r>
              <a:rPr spc="-10" dirty="0"/>
              <a:t>effect </a:t>
            </a:r>
            <a:r>
              <a:rPr spc="-5" dirty="0"/>
              <a:t>since April ,</a:t>
            </a:r>
            <a:r>
              <a:rPr spc="-95" dirty="0"/>
              <a:t> </a:t>
            </a:r>
            <a:r>
              <a:rPr spc="-5" dirty="0"/>
              <a:t>2006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385572"/>
            <a:ext cx="7603235" cy="8153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4602" y="522554"/>
            <a:ext cx="6960870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01495" algn="l"/>
                <a:tab pos="5872480" algn="l"/>
              </a:tabLst>
            </a:pPr>
            <a:r>
              <a:rPr sz="3900" spc="-5" dirty="0"/>
              <a:t>Curren</a:t>
            </a:r>
            <a:r>
              <a:rPr sz="3900" dirty="0"/>
              <a:t>t	Status</a:t>
            </a:r>
            <a:r>
              <a:rPr sz="3900" spc="20" dirty="0"/>
              <a:t> </a:t>
            </a:r>
            <a:r>
              <a:rPr sz="3900" spc="-5" dirty="0"/>
              <a:t>o</a:t>
            </a:r>
            <a:r>
              <a:rPr sz="3900" dirty="0"/>
              <a:t>f SEZ</a:t>
            </a:r>
            <a:r>
              <a:rPr sz="3900" spc="-65" dirty="0"/>
              <a:t>’</a:t>
            </a:r>
            <a:r>
              <a:rPr sz="3900" dirty="0"/>
              <a:t>s </a:t>
            </a:r>
            <a:r>
              <a:rPr sz="3900" spc="-5" dirty="0"/>
              <a:t>i</a:t>
            </a:r>
            <a:r>
              <a:rPr sz="3900" dirty="0"/>
              <a:t>n	India</a:t>
            </a:r>
            <a:endParaRPr sz="3900"/>
          </a:p>
        </p:txBody>
      </p:sp>
      <p:sp>
        <p:nvSpPr>
          <p:cNvPr id="4" name="object 4"/>
          <p:cNvSpPr txBox="1"/>
          <p:nvPr/>
        </p:nvSpPr>
        <p:spPr>
          <a:xfrm>
            <a:off x="4419091" y="1645412"/>
            <a:ext cx="1530985" cy="67881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 indent="126364">
              <a:lnSpc>
                <a:spcPts val="2380"/>
              </a:lnSpc>
              <a:spcBef>
                <a:spcPts val="500"/>
              </a:spcBef>
            </a:pPr>
            <a:r>
              <a:rPr sz="2300" dirty="0">
                <a:latin typeface="Arial"/>
                <a:cs typeface="Arial"/>
              </a:rPr>
              <a:t>Approved  </a:t>
            </a:r>
            <a:r>
              <a:rPr sz="2300" spc="-10" dirty="0">
                <a:latin typeface="Arial"/>
                <a:cs typeface="Arial"/>
              </a:rPr>
              <a:t>SEZ’s</a:t>
            </a:r>
            <a:r>
              <a:rPr sz="2300" spc="-10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1029</a:t>
            </a:r>
            <a:endParaRPr sz="2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01688" y="3181857"/>
            <a:ext cx="1539240" cy="67881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99060" marR="5080" indent="-86995">
              <a:lnSpc>
                <a:spcPts val="2380"/>
              </a:lnSpc>
              <a:spcBef>
                <a:spcPts val="500"/>
              </a:spcBef>
            </a:pPr>
            <a:r>
              <a:rPr sz="2300" dirty="0">
                <a:latin typeface="Arial"/>
                <a:cs typeface="Arial"/>
              </a:rPr>
              <a:t>Operati</a:t>
            </a:r>
            <a:r>
              <a:rPr sz="2300" spc="5" dirty="0">
                <a:latin typeface="Arial"/>
                <a:cs typeface="Arial"/>
              </a:rPr>
              <a:t>o</a:t>
            </a:r>
            <a:r>
              <a:rPr sz="2300" dirty="0">
                <a:latin typeface="Arial"/>
                <a:cs typeface="Arial"/>
              </a:rPr>
              <a:t>nal  </a:t>
            </a:r>
            <a:r>
              <a:rPr sz="2300" spc="-10" dirty="0">
                <a:latin typeface="Arial"/>
                <a:cs typeface="Arial"/>
              </a:rPr>
              <a:t>SEZ’s</a:t>
            </a:r>
            <a:r>
              <a:rPr sz="2300" spc="-65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143</a:t>
            </a:r>
            <a:endParaRPr sz="23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92652" y="2803270"/>
            <a:ext cx="2983992" cy="2921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765417" y="5270753"/>
            <a:ext cx="1275080" cy="67881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 indent="266700">
              <a:lnSpc>
                <a:spcPts val="2380"/>
              </a:lnSpc>
              <a:spcBef>
                <a:spcPts val="500"/>
              </a:spcBef>
            </a:pPr>
            <a:r>
              <a:rPr sz="2300" dirty="0">
                <a:latin typeface="Arial"/>
                <a:cs typeface="Arial"/>
              </a:rPr>
              <a:t>Multi-  Product</a:t>
            </a:r>
            <a:r>
              <a:rPr sz="2300" spc="-114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8</a:t>
            </a:r>
            <a:endParaRPr sz="2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55901" y="5421884"/>
            <a:ext cx="142113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5" dirty="0">
                <a:latin typeface="Arial"/>
                <a:cs typeface="Arial"/>
              </a:rPr>
              <a:t>IT/ITES</a:t>
            </a:r>
            <a:r>
              <a:rPr sz="2300" spc="-7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69</a:t>
            </a:r>
            <a:endParaRPr sz="2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79422" y="2879598"/>
            <a:ext cx="1438275" cy="128397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 indent="-1905" algn="ctr">
              <a:lnSpc>
                <a:spcPct val="86300"/>
              </a:lnSpc>
              <a:spcBef>
                <a:spcPts val="480"/>
              </a:spcBef>
            </a:pPr>
            <a:r>
              <a:rPr sz="2300" dirty="0">
                <a:latin typeface="Arial"/>
                <a:cs typeface="Arial"/>
              </a:rPr>
              <a:t>Single  Product /  Concept  Based -</a:t>
            </a:r>
            <a:r>
              <a:rPr sz="2300" spc="-11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66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1288" y="339852"/>
            <a:ext cx="7982711" cy="894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4602" y="490549"/>
            <a:ext cx="729805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5" dirty="0"/>
              <a:t>Performance of </a:t>
            </a:r>
            <a:r>
              <a:rPr sz="4300" spc="-15" dirty="0"/>
              <a:t>SEZ’s </a:t>
            </a:r>
            <a:r>
              <a:rPr sz="4300" spc="-5" dirty="0"/>
              <a:t>In</a:t>
            </a:r>
            <a:r>
              <a:rPr sz="4300" spc="-25" dirty="0"/>
              <a:t> </a:t>
            </a:r>
            <a:r>
              <a:rPr sz="4300" spc="-5" dirty="0"/>
              <a:t>India</a:t>
            </a:r>
            <a:endParaRPr sz="4300"/>
          </a:p>
        </p:txBody>
      </p:sp>
      <p:grpSp>
        <p:nvGrpSpPr>
          <p:cNvPr id="4" name="object 4"/>
          <p:cNvGrpSpPr/>
          <p:nvPr/>
        </p:nvGrpSpPr>
        <p:grpSpPr>
          <a:xfrm>
            <a:off x="4447032" y="1436242"/>
            <a:ext cx="1475740" cy="1475740"/>
            <a:chOff x="4447032" y="1436242"/>
            <a:chExt cx="1475740" cy="1475740"/>
          </a:xfrm>
        </p:grpSpPr>
        <p:sp>
          <p:nvSpPr>
            <p:cNvPr id="5" name="object 5"/>
            <p:cNvSpPr/>
            <p:nvPr/>
          </p:nvSpPr>
          <p:spPr>
            <a:xfrm>
              <a:off x="4459732" y="1448942"/>
              <a:ext cx="1450340" cy="1450340"/>
            </a:xfrm>
            <a:custGeom>
              <a:avLst/>
              <a:gdLst/>
              <a:ahLst/>
              <a:cxnLst/>
              <a:rect l="l" t="t" r="r" b="b"/>
              <a:pathLst>
                <a:path w="1450339" h="1450339">
                  <a:moveTo>
                    <a:pt x="724915" y="0"/>
                  </a:moveTo>
                  <a:lnTo>
                    <a:pt x="677258" y="1541"/>
                  </a:lnTo>
                  <a:lnTo>
                    <a:pt x="630423" y="6102"/>
                  </a:lnTo>
                  <a:lnTo>
                    <a:pt x="584506" y="13588"/>
                  </a:lnTo>
                  <a:lnTo>
                    <a:pt x="539602" y="23902"/>
                  </a:lnTo>
                  <a:lnTo>
                    <a:pt x="495807" y="36949"/>
                  </a:lnTo>
                  <a:lnTo>
                    <a:pt x="453217" y="52635"/>
                  </a:lnTo>
                  <a:lnTo>
                    <a:pt x="411927" y="70862"/>
                  </a:lnTo>
                  <a:lnTo>
                    <a:pt x="372033" y="91537"/>
                  </a:lnTo>
                  <a:lnTo>
                    <a:pt x="333630" y="114563"/>
                  </a:lnTo>
                  <a:lnTo>
                    <a:pt x="296814" y="139846"/>
                  </a:lnTo>
                  <a:lnTo>
                    <a:pt x="261680" y="167289"/>
                  </a:lnTo>
                  <a:lnTo>
                    <a:pt x="228325" y="196797"/>
                  </a:lnTo>
                  <a:lnTo>
                    <a:pt x="196843" y="228275"/>
                  </a:lnTo>
                  <a:lnTo>
                    <a:pt x="167330" y="261628"/>
                  </a:lnTo>
                  <a:lnTo>
                    <a:pt x="139882" y="296759"/>
                  </a:lnTo>
                  <a:lnTo>
                    <a:pt x="114595" y="333574"/>
                  </a:lnTo>
                  <a:lnTo>
                    <a:pt x="91564" y="371976"/>
                  </a:lnTo>
                  <a:lnTo>
                    <a:pt x="70884" y="411872"/>
                  </a:lnTo>
                  <a:lnTo>
                    <a:pt x="52651" y="453164"/>
                  </a:lnTo>
                  <a:lnTo>
                    <a:pt x="36962" y="495759"/>
                  </a:lnTo>
                  <a:lnTo>
                    <a:pt x="23910" y="539559"/>
                  </a:lnTo>
                  <a:lnTo>
                    <a:pt x="13593" y="584471"/>
                  </a:lnTo>
                  <a:lnTo>
                    <a:pt x="6105" y="630397"/>
                  </a:lnTo>
                  <a:lnTo>
                    <a:pt x="1542" y="677244"/>
                  </a:lnTo>
                  <a:lnTo>
                    <a:pt x="0" y="724916"/>
                  </a:lnTo>
                  <a:lnTo>
                    <a:pt x="1542" y="772573"/>
                  </a:lnTo>
                  <a:lnTo>
                    <a:pt x="6105" y="819408"/>
                  </a:lnTo>
                  <a:lnTo>
                    <a:pt x="13593" y="865325"/>
                  </a:lnTo>
                  <a:lnTo>
                    <a:pt x="23910" y="910229"/>
                  </a:lnTo>
                  <a:lnTo>
                    <a:pt x="36962" y="954024"/>
                  </a:lnTo>
                  <a:lnTo>
                    <a:pt x="52651" y="996614"/>
                  </a:lnTo>
                  <a:lnTo>
                    <a:pt x="70884" y="1037904"/>
                  </a:lnTo>
                  <a:lnTo>
                    <a:pt x="91564" y="1077798"/>
                  </a:lnTo>
                  <a:lnTo>
                    <a:pt x="114595" y="1116201"/>
                  </a:lnTo>
                  <a:lnTo>
                    <a:pt x="139882" y="1153017"/>
                  </a:lnTo>
                  <a:lnTo>
                    <a:pt x="167330" y="1188151"/>
                  </a:lnTo>
                  <a:lnTo>
                    <a:pt x="196843" y="1221506"/>
                  </a:lnTo>
                  <a:lnTo>
                    <a:pt x="228325" y="1252988"/>
                  </a:lnTo>
                  <a:lnTo>
                    <a:pt x="261680" y="1282501"/>
                  </a:lnTo>
                  <a:lnTo>
                    <a:pt x="296814" y="1309949"/>
                  </a:lnTo>
                  <a:lnTo>
                    <a:pt x="333630" y="1335236"/>
                  </a:lnTo>
                  <a:lnTo>
                    <a:pt x="372033" y="1358267"/>
                  </a:lnTo>
                  <a:lnTo>
                    <a:pt x="411927" y="1378947"/>
                  </a:lnTo>
                  <a:lnTo>
                    <a:pt x="453217" y="1397180"/>
                  </a:lnTo>
                  <a:lnTo>
                    <a:pt x="495808" y="1412869"/>
                  </a:lnTo>
                  <a:lnTo>
                    <a:pt x="539602" y="1425921"/>
                  </a:lnTo>
                  <a:lnTo>
                    <a:pt x="584506" y="1436238"/>
                  </a:lnTo>
                  <a:lnTo>
                    <a:pt x="630423" y="1443726"/>
                  </a:lnTo>
                  <a:lnTo>
                    <a:pt x="677258" y="1448289"/>
                  </a:lnTo>
                  <a:lnTo>
                    <a:pt x="724915" y="1449832"/>
                  </a:lnTo>
                  <a:lnTo>
                    <a:pt x="772573" y="1448289"/>
                  </a:lnTo>
                  <a:lnTo>
                    <a:pt x="819408" y="1443726"/>
                  </a:lnTo>
                  <a:lnTo>
                    <a:pt x="865325" y="1436238"/>
                  </a:lnTo>
                  <a:lnTo>
                    <a:pt x="910229" y="1425921"/>
                  </a:lnTo>
                  <a:lnTo>
                    <a:pt x="954023" y="1412869"/>
                  </a:lnTo>
                  <a:lnTo>
                    <a:pt x="996614" y="1397180"/>
                  </a:lnTo>
                  <a:lnTo>
                    <a:pt x="1037904" y="1378947"/>
                  </a:lnTo>
                  <a:lnTo>
                    <a:pt x="1077798" y="1358267"/>
                  </a:lnTo>
                  <a:lnTo>
                    <a:pt x="1116201" y="1335236"/>
                  </a:lnTo>
                  <a:lnTo>
                    <a:pt x="1153017" y="1309949"/>
                  </a:lnTo>
                  <a:lnTo>
                    <a:pt x="1188151" y="1282501"/>
                  </a:lnTo>
                  <a:lnTo>
                    <a:pt x="1221506" y="1252988"/>
                  </a:lnTo>
                  <a:lnTo>
                    <a:pt x="1252988" y="1221506"/>
                  </a:lnTo>
                  <a:lnTo>
                    <a:pt x="1282501" y="1188151"/>
                  </a:lnTo>
                  <a:lnTo>
                    <a:pt x="1309949" y="1153017"/>
                  </a:lnTo>
                  <a:lnTo>
                    <a:pt x="1335236" y="1116201"/>
                  </a:lnTo>
                  <a:lnTo>
                    <a:pt x="1358267" y="1077798"/>
                  </a:lnTo>
                  <a:lnTo>
                    <a:pt x="1378947" y="1037904"/>
                  </a:lnTo>
                  <a:lnTo>
                    <a:pt x="1397180" y="996614"/>
                  </a:lnTo>
                  <a:lnTo>
                    <a:pt x="1412869" y="954024"/>
                  </a:lnTo>
                  <a:lnTo>
                    <a:pt x="1425921" y="910229"/>
                  </a:lnTo>
                  <a:lnTo>
                    <a:pt x="1436238" y="865325"/>
                  </a:lnTo>
                  <a:lnTo>
                    <a:pt x="1443726" y="819408"/>
                  </a:lnTo>
                  <a:lnTo>
                    <a:pt x="1448289" y="772573"/>
                  </a:lnTo>
                  <a:lnTo>
                    <a:pt x="1449831" y="724916"/>
                  </a:lnTo>
                  <a:lnTo>
                    <a:pt x="1448289" y="677244"/>
                  </a:lnTo>
                  <a:lnTo>
                    <a:pt x="1443726" y="630397"/>
                  </a:lnTo>
                  <a:lnTo>
                    <a:pt x="1436238" y="584471"/>
                  </a:lnTo>
                  <a:lnTo>
                    <a:pt x="1425921" y="539559"/>
                  </a:lnTo>
                  <a:lnTo>
                    <a:pt x="1412869" y="495759"/>
                  </a:lnTo>
                  <a:lnTo>
                    <a:pt x="1397180" y="453164"/>
                  </a:lnTo>
                  <a:lnTo>
                    <a:pt x="1378947" y="411872"/>
                  </a:lnTo>
                  <a:lnTo>
                    <a:pt x="1358267" y="371976"/>
                  </a:lnTo>
                  <a:lnTo>
                    <a:pt x="1335236" y="333574"/>
                  </a:lnTo>
                  <a:lnTo>
                    <a:pt x="1309949" y="296759"/>
                  </a:lnTo>
                  <a:lnTo>
                    <a:pt x="1282501" y="261628"/>
                  </a:lnTo>
                  <a:lnTo>
                    <a:pt x="1252988" y="228275"/>
                  </a:lnTo>
                  <a:lnTo>
                    <a:pt x="1221506" y="196797"/>
                  </a:lnTo>
                  <a:lnTo>
                    <a:pt x="1188151" y="167289"/>
                  </a:lnTo>
                  <a:lnTo>
                    <a:pt x="1153017" y="139846"/>
                  </a:lnTo>
                  <a:lnTo>
                    <a:pt x="1116201" y="114563"/>
                  </a:lnTo>
                  <a:lnTo>
                    <a:pt x="1077798" y="91537"/>
                  </a:lnTo>
                  <a:lnTo>
                    <a:pt x="1037904" y="70862"/>
                  </a:lnTo>
                  <a:lnTo>
                    <a:pt x="996614" y="52635"/>
                  </a:lnTo>
                  <a:lnTo>
                    <a:pt x="954023" y="36949"/>
                  </a:lnTo>
                  <a:lnTo>
                    <a:pt x="910229" y="23902"/>
                  </a:lnTo>
                  <a:lnTo>
                    <a:pt x="865325" y="13588"/>
                  </a:lnTo>
                  <a:lnTo>
                    <a:pt x="819408" y="6102"/>
                  </a:lnTo>
                  <a:lnTo>
                    <a:pt x="772573" y="1541"/>
                  </a:lnTo>
                  <a:lnTo>
                    <a:pt x="724915" y="0"/>
                  </a:lnTo>
                  <a:close/>
                </a:path>
              </a:pathLst>
            </a:custGeom>
            <a:solidFill>
              <a:srgbClr val="3891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59732" y="1448942"/>
              <a:ext cx="1450340" cy="1450340"/>
            </a:xfrm>
            <a:custGeom>
              <a:avLst/>
              <a:gdLst/>
              <a:ahLst/>
              <a:cxnLst/>
              <a:rect l="l" t="t" r="r" b="b"/>
              <a:pathLst>
                <a:path w="1450339" h="1450339">
                  <a:moveTo>
                    <a:pt x="0" y="724916"/>
                  </a:moveTo>
                  <a:lnTo>
                    <a:pt x="1542" y="677244"/>
                  </a:lnTo>
                  <a:lnTo>
                    <a:pt x="6105" y="630397"/>
                  </a:lnTo>
                  <a:lnTo>
                    <a:pt x="13593" y="584471"/>
                  </a:lnTo>
                  <a:lnTo>
                    <a:pt x="23910" y="539559"/>
                  </a:lnTo>
                  <a:lnTo>
                    <a:pt x="36962" y="495759"/>
                  </a:lnTo>
                  <a:lnTo>
                    <a:pt x="52651" y="453164"/>
                  </a:lnTo>
                  <a:lnTo>
                    <a:pt x="70884" y="411872"/>
                  </a:lnTo>
                  <a:lnTo>
                    <a:pt x="91564" y="371976"/>
                  </a:lnTo>
                  <a:lnTo>
                    <a:pt x="114595" y="333574"/>
                  </a:lnTo>
                  <a:lnTo>
                    <a:pt x="139882" y="296759"/>
                  </a:lnTo>
                  <a:lnTo>
                    <a:pt x="167330" y="261628"/>
                  </a:lnTo>
                  <a:lnTo>
                    <a:pt x="196843" y="228275"/>
                  </a:lnTo>
                  <a:lnTo>
                    <a:pt x="228325" y="196797"/>
                  </a:lnTo>
                  <a:lnTo>
                    <a:pt x="261680" y="167289"/>
                  </a:lnTo>
                  <a:lnTo>
                    <a:pt x="296814" y="139846"/>
                  </a:lnTo>
                  <a:lnTo>
                    <a:pt x="333630" y="114563"/>
                  </a:lnTo>
                  <a:lnTo>
                    <a:pt x="372033" y="91537"/>
                  </a:lnTo>
                  <a:lnTo>
                    <a:pt x="411927" y="70862"/>
                  </a:lnTo>
                  <a:lnTo>
                    <a:pt x="453217" y="52635"/>
                  </a:lnTo>
                  <a:lnTo>
                    <a:pt x="495807" y="36949"/>
                  </a:lnTo>
                  <a:lnTo>
                    <a:pt x="539602" y="23902"/>
                  </a:lnTo>
                  <a:lnTo>
                    <a:pt x="584506" y="13588"/>
                  </a:lnTo>
                  <a:lnTo>
                    <a:pt x="630423" y="6102"/>
                  </a:lnTo>
                  <a:lnTo>
                    <a:pt x="677258" y="1541"/>
                  </a:lnTo>
                  <a:lnTo>
                    <a:pt x="724915" y="0"/>
                  </a:lnTo>
                  <a:lnTo>
                    <a:pt x="772573" y="1541"/>
                  </a:lnTo>
                  <a:lnTo>
                    <a:pt x="819408" y="6102"/>
                  </a:lnTo>
                  <a:lnTo>
                    <a:pt x="865325" y="13588"/>
                  </a:lnTo>
                  <a:lnTo>
                    <a:pt x="910229" y="23902"/>
                  </a:lnTo>
                  <a:lnTo>
                    <a:pt x="954023" y="36949"/>
                  </a:lnTo>
                  <a:lnTo>
                    <a:pt x="996614" y="52635"/>
                  </a:lnTo>
                  <a:lnTo>
                    <a:pt x="1037904" y="70862"/>
                  </a:lnTo>
                  <a:lnTo>
                    <a:pt x="1077798" y="91537"/>
                  </a:lnTo>
                  <a:lnTo>
                    <a:pt x="1116201" y="114563"/>
                  </a:lnTo>
                  <a:lnTo>
                    <a:pt x="1153017" y="139846"/>
                  </a:lnTo>
                  <a:lnTo>
                    <a:pt x="1188151" y="167289"/>
                  </a:lnTo>
                  <a:lnTo>
                    <a:pt x="1221506" y="196797"/>
                  </a:lnTo>
                  <a:lnTo>
                    <a:pt x="1252988" y="228275"/>
                  </a:lnTo>
                  <a:lnTo>
                    <a:pt x="1282501" y="261628"/>
                  </a:lnTo>
                  <a:lnTo>
                    <a:pt x="1309949" y="296759"/>
                  </a:lnTo>
                  <a:lnTo>
                    <a:pt x="1335236" y="333574"/>
                  </a:lnTo>
                  <a:lnTo>
                    <a:pt x="1358267" y="371976"/>
                  </a:lnTo>
                  <a:lnTo>
                    <a:pt x="1378947" y="411872"/>
                  </a:lnTo>
                  <a:lnTo>
                    <a:pt x="1397180" y="453164"/>
                  </a:lnTo>
                  <a:lnTo>
                    <a:pt x="1412869" y="495759"/>
                  </a:lnTo>
                  <a:lnTo>
                    <a:pt x="1425921" y="539559"/>
                  </a:lnTo>
                  <a:lnTo>
                    <a:pt x="1436238" y="584471"/>
                  </a:lnTo>
                  <a:lnTo>
                    <a:pt x="1443726" y="630397"/>
                  </a:lnTo>
                  <a:lnTo>
                    <a:pt x="1448289" y="677244"/>
                  </a:lnTo>
                  <a:lnTo>
                    <a:pt x="1449831" y="724916"/>
                  </a:lnTo>
                  <a:lnTo>
                    <a:pt x="1448289" y="772573"/>
                  </a:lnTo>
                  <a:lnTo>
                    <a:pt x="1443726" y="819408"/>
                  </a:lnTo>
                  <a:lnTo>
                    <a:pt x="1436238" y="865325"/>
                  </a:lnTo>
                  <a:lnTo>
                    <a:pt x="1425921" y="910229"/>
                  </a:lnTo>
                  <a:lnTo>
                    <a:pt x="1412869" y="954024"/>
                  </a:lnTo>
                  <a:lnTo>
                    <a:pt x="1397180" y="996614"/>
                  </a:lnTo>
                  <a:lnTo>
                    <a:pt x="1378947" y="1037904"/>
                  </a:lnTo>
                  <a:lnTo>
                    <a:pt x="1358267" y="1077798"/>
                  </a:lnTo>
                  <a:lnTo>
                    <a:pt x="1335236" y="1116201"/>
                  </a:lnTo>
                  <a:lnTo>
                    <a:pt x="1309949" y="1153017"/>
                  </a:lnTo>
                  <a:lnTo>
                    <a:pt x="1282501" y="1188151"/>
                  </a:lnTo>
                  <a:lnTo>
                    <a:pt x="1252988" y="1221506"/>
                  </a:lnTo>
                  <a:lnTo>
                    <a:pt x="1221506" y="1252988"/>
                  </a:lnTo>
                  <a:lnTo>
                    <a:pt x="1188151" y="1282501"/>
                  </a:lnTo>
                  <a:lnTo>
                    <a:pt x="1153017" y="1309949"/>
                  </a:lnTo>
                  <a:lnTo>
                    <a:pt x="1116201" y="1335236"/>
                  </a:lnTo>
                  <a:lnTo>
                    <a:pt x="1077798" y="1358267"/>
                  </a:lnTo>
                  <a:lnTo>
                    <a:pt x="1037904" y="1378947"/>
                  </a:lnTo>
                  <a:lnTo>
                    <a:pt x="996614" y="1397180"/>
                  </a:lnTo>
                  <a:lnTo>
                    <a:pt x="954024" y="1412869"/>
                  </a:lnTo>
                  <a:lnTo>
                    <a:pt x="910229" y="1425921"/>
                  </a:lnTo>
                  <a:lnTo>
                    <a:pt x="865325" y="1436238"/>
                  </a:lnTo>
                  <a:lnTo>
                    <a:pt x="819408" y="1443726"/>
                  </a:lnTo>
                  <a:lnTo>
                    <a:pt x="772573" y="1448289"/>
                  </a:lnTo>
                  <a:lnTo>
                    <a:pt x="724915" y="1449832"/>
                  </a:lnTo>
                  <a:lnTo>
                    <a:pt x="677258" y="1448289"/>
                  </a:lnTo>
                  <a:lnTo>
                    <a:pt x="630423" y="1443726"/>
                  </a:lnTo>
                  <a:lnTo>
                    <a:pt x="584506" y="1436238"/>
                  </a:lnTo>
                  <a:lnTo>
                    <a:pt x="539602" y="1425921"/>
                  </a:lnTo>
                  <a:lnTo>
                    <a:pt x="495808" y="1412869"/>
                  </a:lnTo>
                  <a:lnTo>
                    <a:pt x="453217" y="1397180"/>
                  </a:lnTo>
                  <a:lnTo>
                    <a:pt x="411927" y="1378947"/>
                  </a:lnTo>
                  <a:lnTo>
                    <a:pt x="372033" y="1358267"/>
                  </a:lnTo>
                  <a:lnTo>
                    <a:pt x="333630" y="1335236"/>
                  </a:lnTo>
                  <a:lnTo>
                    <a:pt x="296814" y="1309949"/>
                  </a:lnTo>
                  <a:lnTo>
                    <a:pt x="261680" y="1282501"/>
                  </a:lnTo>
                  <a:lnTo>
                    <a:pt x="228325" y="1252988"/>
                  </a:lnTo>
                  <a:lnTo>
                    <a:pt x="196843" y="1221506"/>
                  </a:lnTo>
                  <a:lnTo>
                    <a:pt x="167330" y="1188151"/>
                  </a:lnTo>
                  <a:lnTo>
                    <a:pt x="139882" y="1153017"/>
                  </a:lnTo>
                  <a:lnTo>
                    <a:pt x="114595" y="1116201"/>
                  </a:lnTo>
                  <a:lnTo>
                    <a:pt x="91564" y="1077798"/>
                  </a:lnTo>
                  <a:lnTo>
                    <a:pt x="70884" y="1037904"/>
                  </a:lnTo>
                  <a:lnTo>
                    <a:pt x="52651" y="996614"/>
                  </a:lnTo>
                  <a:lnTo>
                    <a:pt x="36962" y="954024"/>
                  </a:lnTo>
                  <a:lnTo>
                    <a:pt x="23910" y="910229"/>
                  </a:lnTo>
                  <a:lnTo>
                    <a:pt x="13593" y="865325"/>
                  </a:lnTo>
                  <a:lnTo>
                    <a:pt x="6105" y="819408"/>
                  </a:lnTo>
                  <a:lnTo>
                    <a:pt x="1542" y="772573"/>
                  </a:lnTo>
                  <a:lnTo>
                    <a:pt x="0" y="72491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679441" y="1705482"/>
            <a:ext cx="1011555" cy="90741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 algn="ctr">
              <a:lnSpc>
                <a:spcPct val="86400"/>
              </a:lnSpc>
              <a:spcBef>
                <a:spcPts val="305"/>
              </a:spcBef>
            </a:pPr>
            <a:r>
              <a:rPr sz="1300" spc="-30" dirty="0">
                <a:solidFill>
                  <a:srgbClr val="FFFFFF"/>
                </a:solidFill>
                <a:latin typeface="Arial"/>
                <a:cs typeface="Arial"/>
              </a:rPr>
              <a:t>Total </a:t>
            </a:r>
            <a:r>
              <a:rPr sz="1300" spc="-5" dirty="0">
                <a:solidFill>
                  <a:srgbClr val="FFFFFF"/>
                </a:solidFill>
                <a:latin typeface="Arial"/>
                <a:cs typeface="Arial"/>
              </a:rPr>
              <a:t>Exports  from </a:t>
            </a:r>
            <a:r>
              <a:rPr sz="1300" spc="-15" dirty="0">
                <a:solidFill>
                  <a:srgbClr val="FFFFFF"/>
                </a:solidFill>
                <a:latin typeface="Arial"/>
                <a:cs typeface="Arial"/>
              </a:rPr>
              <a:t>SEZ’s</a:t>
            </a:r>
            <a:r>
              <a:rPr sz="13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"/>
                <a:cs typeface="Arial"/>
              </a:rPr>
              <a:t>in  India </a:t>
            </a:r>
            <a:r>
              <a:rPr sz="1300" spc="-5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3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"/>
                <a:cs typeface="Arial"/>
              </a:rPr>
              <a:t>About  2,50,000</a:t>
            </a:r>
            <a:endParaRPr sz="1300">
              <a:latin typeface="Arial"/>
              <a:cs typeface="Arial"/>
            </a:endParaRPr>
          </a:p>
          <a:p>
            <a:pPr algn="ctr">
              <a:lnSpc>
                <a:spcPts val="1345"/>
              </a:lnSpc>
            </a:pPr>
            <a:r>
              <a:rPr sz="1300" spc="-5" dirty="0">
                <a:solidFill>
                  <a:srgbClr val="FFFFFF"/>
                </a:solidFill>
                <a:latin typeface="Arial"/>
                <a:cs typeface="Arial"/>
              </a:rPr>
              <a:t>Crores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814059" y="2575051"/>
            <a:ext cx="1868805" cy="1615440"/>
            <a:chOff x="5814059" y="2575051"/>
            <a:chExt cx="1868805" cy="1615440"/>
          </a:xfrm>
        </p:grpSpPr>
        <p:sp>
          <p:nvSpPr>
            <p:cNvPr id="9" name="object 9"/>
            <p:cNvSpPr/>
            <p:nvPr/>
          </p:nvSpPr>
          <p:spPr>
            <a:xfrm>
              <a:off x="5814059" y="2575051"/>
              <a:ext cx="398145" cy="429895"/>
            </a:xfrm>
            <a:custGeom>
              <a:avLst/>
              <a:gdLst/>
              <a:ahLst/>
              <a:cxnLst/>
              <a:rect l="l" t="t" r="r" b="b"/>
              <a:pathLst>
                <a:path w="398145" h="429894">
                  <a:moveTo>
                    <a:pt x="172592" y="0"/>
                  </a:moveTo>
                  <a:lnTo>
                    <a:pt x="0" y="237489"/>
                  </a:lnTo>
                  <a:lnTo>
                    <a:pt x="155701" y="350647"/>
                  </a:lnTo>
                  <a:lnTo>
                    <a:pt x="98170" y="429768"/>
                  </a:lnTo>
                  <a:lnTo>
                    <a:pt x="397637" y="345059"/>
                  </a:lnTo>
                  <a:lnTo>
                    <a:pt x="385825" y="33909"/>
                  </a:lnTo>
                  <a:lnTo>
                    <a:pt x="328294" y="113157"/>
                  </a:lnTo>
                  <a:lnTo>
                    <a:pt x="172592" y="0"/>
                  </a:lnTo>
                  <a:close/>
                </a:path>
              </a:pathLst>
            </a:custGeom>
            <a:solidFill>
              <a:srgbClr val="ADC6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20205" y="2727959"/>
              <a:ext cx="1450340" cy="1450340"/>
            </a:xfrm>
            <a:custGeom>
              <a:avLst/>
              <a:gdLst/>
              <a:ahLst/>
              <a:cxnLst/>
              <a:rect l="l" t="t" r="r" b="b"/>
              <a:pathLst>
                <a:path w="1450340" h="1450339">
                  <a:moveTo>
                    <a:pt x="724916" y="0"/>
                  </a:moveTo>
                  <a:lnTo>
                    <a:pt x="677244" y="1541"/>
                  </a:lnTo>
                  <a:lnTo>
                    <a:pt x="630397" y="6102"/>
                  </a:lnTo>
                  <a:lnTo>
                    <a:pt x="584471" y="13588"/>
                  </a:lnTo>
                  <a:lnTo>
                    <a:pt x="539559" y="23902"/>
                  </a:lnTo>
                  <a:lnTo>
                    <a:pt x="495759" y="36949"/>
                  </a:lnTo>
                  <a:lnTo>
                    <a:pt x="453164" y="52635"/>
                  </a:lnTo>
                  <a:lnTo>
                    <a:pt x="411872" y="70862"/>
                  </a:lnTo>
                  <a:lnTo>
                    <a:pt x="371976" y="91537"/>
                  </a:lnTo>
                  <a:lnTo>
                    <a:pt x="333574" y="114563"/>
                  </a:lnTo>
                  <a:lnTo>
                    <a:pt x="296759" y="139846"/>
                  </a:lnTo>
                  <a:lnTo>
                    <a:pt x="261628" y="167289"/>
                  </a:lnTo>
                  <a:lnTo>
                    <a:pt x="228275" y="196797"/>
                  </a:lnTo>
                  <a:lnTo>
                    <a:pt x="196797" y="228275"/>
                  </a:lnTo>
                  <a:lnTo>
                    <a:pt x="167289" y="261628"/>
                  </a:lnTo>
                  <a:lnTo>
                    <a:pt x="139846" y="296759"/>
                  </a:lnTo>
                  <a:lnTo>
                    <a:pt x="114563" y="333574"/>
                  </a:lnTo>
                  <a:lnTo>
                    <a:pt x="91537" y="371976"/>
                  </a:lnTo>
                  <a:lnTo>
                    <a:pt x="70862" y="411872"/>
                  </a:lnTo>
                  <a:lnTo>
                    <a:pt x="52635" y="453164"/>
                  </a:lnTo>
                  <a:lnTo>
                    <a:pt x="36949" y="495759"/>
                  </a:lnTo>
                  <a:lnTo>
                    <a:pt x="23902" y="539559"/>
                  </a:lnTo>
                  <a:lnTo>
                    <a:pt x="13588" y="584471"/>
                  </a:lnTo>
                  <a:lnTo>
                    <a:pt x="6102" y="630397"/>
                  </a:lnTo>
                  <a:lnTo>
                    <a:pt x="1541" y="677244"/>
                  </a:lnTo>
                  <a:lnTo>
                    <a:pt x="0" y="724915"/>
                  </a:lnTo>
                  <a:lnTo>
                    <a:pt x="1541" y="772573"/>
                  </a:lnTo>
                  <a:lnTo>
                    <a:pt x="6102" y="819408"/>
                  </a:lnTo>
                  <a:lnTo>
                    <a:pt x="13588" y="865325"/>
                  </a:lnTo>
                  <a:lnTo>
                    <a:pt x="23902" y="910229"/>
                  </a:lnTo>
                  <a:lnTo>
                    <a:pt x="36949" y="954023"/>
                  </a:lnTo>
                  <a:lnTo>
                    <a:pt x="52635" y="996614"/>
                  </a:lnTo>
                  <a:lnTo>
                    <a:pt x="70862" y="1037904"/>
                  </a:lnTo>
                  <a:lnTo>
                    <a:pt x="91537" y="1077798"/>
                  </a:lnTo>
                  <a:lnTo>
                    <a:pt x="114563" y="1116201"/>
                  </a:lnTo>
                  <a:lnTo>
                    <a:pt x="139846" y="1153017"/>
                  </a:lnTo>
                  <a:lnTo>
                    <a:pt x="167289" y="1188151"/>
                  </a:lnTo>
                  <a:lnTo>
                    <a:pt x="196797" y="1221506"/>
                  </a:lnTo>
                  <a:lnTo>
                    <a:pt x="228275" y="1252988"/>
                  </a:lnTo>
                  <a:lnTo>
                    <a:pt x="261628" y="1282501"/>
                  </a:lnTo>
                  <a:lnTo>
                    <a:pt x="296759" y="1309949"/>
                  </a:lnTo>
                  <a:lnTo>
                    <a:pt x="333574" y="1335236"/>
                  </a:lnTo>
                  <a:lnTo>
                    <a:pt x="371976" y="1358267"/>
                  </a:lnTo>
                  <a:lnTo>
                    <a:pt x="411872" y="1378947"/>
                  </a:lnTo>
                  <a:lnTo>
                    <a:pt x="453164" y="1397180"/>
                  </a:lnTo>
                  <a:lnTo>
                    <a:pt x="495759" y="1412869"/>
                  </a:lnTo>
                  <a:lnTo>
                    <a:pt x="539559" y="1425921"/>
                  </a:lnTo>
                  <a:lnTo>
                    <a:pt x="584471" y="1436238"/>
                  </a:lnTo>
                  <a:lnTo>
                    <a:pt x="630397" y="1443726"/>
                  </a:lnTo>
                  <a:lnTo>
                    <a:pt x="677244" y="1448289"/>
                  </a:lnTo>
                  <a:lnTo>
                    <a:pt x="724916" y="1449832"/>
                  </a:lnTo>
                  <a:lnTo>
                    <a:pt x="772573" y="1448289"/>
                  </a:lnTo>
                  <a:lnTo>
                    <a:pt x="819408" y="1443726"/>
                  </a:lnTo>
                  <a:lnTo>
                    <a:pt x="865325" y="1436238"/>
                  </a:lnTo>
                  <a:lnTo>
                    <a:pt x="910229" y="1425921"/>
                  </a:lnTo>
                  <a:lnTo>
                    <a:pt x="954023" y="1412869"/>
                  </a:lnTo>
                  <a:lnTo>
                    <a:pt x="996614" y="1397180"/>
                  </a:lnTo>
                  <a:lnTo>
                    <a:pt x="1037904" y="1378947"/>
                  </a:lnTo>
                  <a:lnTo>
                    <a:pt x="1077798" y="1358267"/>
                  </a:lnTo>
                  <a:lnTo>
                    <a:pt x="1116201" y="1335236"/>
                  </a:lnTo>
                  <a:lnTo>
                    <a:pt x="1153017" y="1309949"/>
                  </a:lnTo>
                  <a:lnTo>
                    <a:pt x="1188151" y="1282501"/>
                  </a:lnTo>
                  <a:lnTo>
                    <a:pt x="1221506" y="1252988"/>
                  </a:lnTo>
                  <a:lnTo>
                    <a:pt x="1252988" y="1221506"/>
                  </a:lnTo>
                  <a:lnTo>
                    <a:pt x="1282501" y="1188151"/>
                  </a:lnTo>
                  <a:lnTo>
                    <a:pt x="1309949" y="1153017"/>
                  </a:lnTo>
                  <a:lnTo>
                    <a:pt x="1335236" y="1116201"/>
                  </a:lnTo>
                  <a:lnTo>
                    <a:pt x="1358267" y="1077798"/>
                  </a:lnTo>
                  <a:lnTo>
                    <a:pt x="1378947" y="1037904"/>
                  </a:lnTo>
                  <a:lnTo>
                    <a:pt x="1397180" y="996614"/>
                  </a:lnTo>
                  <a:lnTo>
                    <a:pt x="1412869" y="954023"/>
                  </a:lnTo>
                  <a:lnTo>
                    <a:pt x="1425921" y="910229"/>
                  </a:lnTo>
                  <a:lnTo>
                    <a:pt x="1436238" y="865325"/>
                  </a:lnTo>
                  <a:lnTo>
                    <a:pt x="1443726" y="819408"/>
                  </a:lnTo>
                  <a:lnTo>
                    <a:pt x="1448289" y="772573"/>
                  </a:lnTo>
                  <a:lnTo>
                    <a:pt x="1449832" y="724915"/>
                  </a:lnTo>
                  <a:lnTo>
                    <a:pt x="1448289" y="677244"/>
                  </a:lnTo>
                  <a:lnTo>
                    <a:pt x="1443726" y="630397"/>
                  </a:lnTo>
                  <a:lnTo>
                    <a:pt x="1436238" y="584471"/>
                  </a:lnTo>
                  <a:lnTo>
                    <a:pt x="1425921" y="539559"/>
                  </a:lnTo>
                  <a:lnTo>
                    <a:pt x="1412869" y="495759"/>
                  </a:lnTo>
                  <a:lnTo>
                    <a:pt x="1397180" y="453164"/>
                  </a:lnTo>
                  <a:lnTo>
                    <a:pt x="1378947" y="411872"/>
                  </a:lnTo>
                  <a:lnTo>
                    <a:pt x="1358267" y="371976"/>
                  </a:lnTo>
                  <a:lnTo>
                    <a:pt x="1335236" y="333574"/>
                  </a:lnTo>
                  <a:lnTo>
                    <a:pt x="1309949" y="296759"/>
                  </a:lnTo>
                  <a:lnTo>
                    <a:pt x="1282501" y="261628"/>
                  </a:lnTo>
                  <a:lnTo>
                    <a:pt x="1252988" y="228275"/>
                  </a:lnTo>
                  <a:lnTo>
                    <a:pt x="1221506" y="196797"/>
                  </a:lnTo>
                  <a:lnTo>
                    <a:pt x="1188151" y="167289"/>
                  </a:lnTo>
                  <a:lnTo>
                    <a:pt x="1153017" y="139846"/>
                  </a:lnTo>
                  <a:lnTo>
                    <a:pt x="1116201" y="114563"/>
                  </a:lnTo>
                  <a:lnTo>
                    <a:pt x="1077798" y="91537"/>
                  </a:lnTo>
                  <a:lnTo>
                    <a:pt x="1037904" y="70862"/>
                  </a:lnTo>
                  <a:lnTo>
                    <a:pt x="996614" y="52635"/>
                  </a:lnTo>
                  <a:lnTo>
                    <a:pt x="954024" y="36949"/>
                  </a:lnTo>
                  <a:lnTo>
                    <a:pt x="910229" y="23902"/>
                  </a:lnTo>
                  <a:lnTo>
                    <a:pt x="865325" y="13588"/>
                  </a:lnTo>
                  <a:lnTo>
                    <a:pt x="819408" y="6102"/>
                  </a:lnTo>
                  <a:lnTo>
                    <a:pt x="772573" y="1541"/>
                  </a:lnTo>
                  <a:lnTo>
                    <a:pt x="724916" y="0"/>
                  </a:lnTo>
                  <a:close/>
                </a:path>
              </a:pathLst>
            </a:custGeom>
            <a:solidFill>
              <a:srgbClr val="3891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220205" y="2727959"/>
              <a:ext cx="1450340" cy="1450340"/>
            </a:xfrm>
            <a:custGeom>
              <a:avLst/>
              <a:gdLst/>
              <a:ahLst/>
              <a:cxnLst/>
              <a:rect l="l" t="t" r="r" b="b"/>
              <a:pathLst>
                <a:path w="1450340" h="1450339">
                  <a:moveTo>
                    <a:pt x="0" y="724915"/>
                  </a:moveTo>
                  <a:lnTo>
                    <a:pt x="1541" y="677244"/>
                  </a:lnTo>
                  <a:lnTo>
                    <a:pt x="6102" y="630397"/>
                  </a:lnTo>
                  <a:lnTo>
                    <a:pt x="13588" y="584471"/>
                  </a:lnTo>
                  <a:lnTo>
                    <a:pt x="23902" y="539559"/>
                  </a:lnTo>
                  <a:lnTo>
                    <a:pt x="36949" y="495759"/>
                  </a:lnTo>
                  <a:lnTo>
                    <a:pt x="52635" y="453164"/>
                  </a:lnTo>
                  <a:lnTo>
                    <a:pt x="70862" y="411872"/>
                  </a:lnTo>
                  <a:lnTo>
                    <a:pt x="91537" y="371976"/>
                  </a:lnTo>
                  <a:lnTo>
                    <a:pt x="114563" y="333574"/>
                  </a:lnTo>
                  <a:lnTo>
                    <a:pt x="139846" y="296759"/>
                  </a:lnTo>
                  <a:lnTo>
                    <a:pt x="167289" y="261628"/>
                  </a:lnTo>
                  <a:lnTo>
                    <a:pt x="196797" y="228275"/>
                  </a:lnTo>
                  <a:lnTo>
                    <a:pt x="228275" y="196797"/>
                  </a:lnTo>
                  <a:lnTo>
                    <a:pt x="261628" y="167289"/>
                  </a:lnTo>
                  <a:lnTo>
                    <a:pt x="296759" y="139846"/>
                  </a:lnTo>
                  <a:lnTo>
                    <a:pt x="333574" y="114563"/>
                  </a:lnTo>
                  <a:lnTo>
                    <a:pt x="371976" y="91537"/>
                  </a:lnTo>
                  <a:lnTo>
                    <a:pt x="411872" y="70862"/>
                  </a:lnTo>
                  <a:lnTo>
                    <a:pt x="453164" y="52635"/>
                  </a:lnTo>
                  <a:lnTo>
                    <a:pt x="495759" y="36949"/>
                  </a:lnTo>
                  <a:lnTo>
                    <a:pt x="539559" y="23902"/>
                  </a:lnTo>
                  <a:lnTo>
                    <a:pt x="584471" y="13588"/>
                  </a:lnTo>
                  <a:lnTo>
                    <a:pt x="630397" y="6102"/>
                  </a:lnTo>
                  <a:lnTo>
                    <a:pt x="677244" y="1541"/>
                  </a:lnTo>
                  <a:lnTo>
                    <a:pt x="724916" y="0"/>
                  </a:lnTo>
                  <a:lnTo>
                    <a:pt x="772573" y="1541"/>
                  </a:lnTo>
                  <a:lnTo>
                    <a:pt x="819408" y="6102"/>
                  </a:lnTo>
                  <a:lnTo>
                    <a:pt x="865325" y="13588"/>
                  </a:lnTo>
                  <a:lnTo>
                    <a:pt x="910229" y="23902"/>
                  </a:lnTo>
                  <a:lnTo>
                    <a:pt x="954024" y="36949"/>
                  </a:lnTo>
                  <a:lnTo>
                    <a:pt x="996614" y="52635"/>
                  </a:lnTo>
                  <a:lnTo>
                    <a:pt x="1037904" y="70862"/>
                  </a:lnTo>
                  <a:lnTo>
                    <a:pt x="1077798" y="91537"/>
                  </a:lnTo>
                  <a:lnTo>
                    <a:pt x="1116201" y="114563"/>
                  </a:lnTo>
                  <a:lnTo>
                    <a:pt x="1153017" y="139846"/>
                  </a:lnTo>
                  <a:lnTo>
                    <a:pt x="1188151" y="167289"/>
                  </a:lnTo>
                  <a:lnTo>
                    <a:pt x="1221506" y="196797"/>
                  </a:lnTo>
                  <a:lnTo>
                    <a:pt x="1252988" y="228275"/>
                  </a:lnTo>
                  <a:lnTo>
                    <a:pt x="1282501" y="261628"/>
                  </a:lnTo>
                  <a:lnTo>
                    <a:pt x="1309949" y="296759"/>
                  </a:lnTo>
                  <a:lnTo>
                    <a:pt x="1335236" y="333574"/>
                  </a:lnTo>
                  <a:lnTo>
                    <a:pt x="1358267" y="371976"/>
                  </a:lnTo>
                  <a:lnTo>
                    <a:pt x="1378947" y="411872"/>
                  </a:lnTo>
                  <a:lnTo>
                    <a:pt x="1397180" y="453164"/>
                  </a:lnTo>
                  <a:lnTo>
                    <a:pt x="1412869" y="495759"/>
                  </a:lnTo>
                  <a:lnTo>
                    <a:pt x="1425921" y="539559"/>
                  </a:lnTo>
                  <a:lnTo>
                    <a:pt x="1436238" y="584471"/>
                  </a:lnTo>
                  <a:lnTo>
                    <a:pt x="1443726" y="630397"/>
                  </a:lnTo>
                  <a:lnTo>
                    <a:pt x="1448289" y="677244"/>
                  </a:lnTo>
                  <a:lnTo>
                    <a:pt x="1449832" y="724915"/>
                  </a:lnTo>
                  <a:lnTo>
                    <a:pt x="1448289" y="772573"/>
                  </a:lnTo>
                  <a:lnTo>
                    <a:pt x="1443726" y="819408"/>
                  </a:lnTo>
                  <a:lnTo>
                    <a:pt x="1436238" y="865325"/>
                  </a:lnTo>
                  <a:lnTo>
                    <a:pt x="1425921" y="910229"/>
                  </a:lnTo>
                  <a:lnTo>
                    <a:pt x="1412869" y="954023"/>
                  </a:lnTo>
                  <a:lnTo>
                    <a:pt x="1397180" y="996614"/>
                  </a:lnTo>
                  <a:lnTo>
                    <a:pt x="1378947" y="1037904"/>
                  </a:lnTo>
                  <a:lnTo>
                    <a:pt x="1358267" y="1077798"/>
                  </a:lnTo>
                  <a:lnTo>
                    <a:pt x="1335236" y="1116201"/>
                  </a:lnTo>
                  <a:lnTo>
                    <a:pt x="1309949" y="1153017"/>
                  </a:lnTo>
                  <a:lnTo>
                    <a:pt x="1282501" y="1188151"/>
                  </a:lnTo>
                  <a:lnTo>
                    <a:pt x="1252988" y="1221506"/>
                  </a:lnTo>
                  <a:lnTo>
                    <a:pt x="1221506" y="1252988"/>
                  </a:lnTo>
                  <a:lnTo>
                    <a:pt x="1188151" y="1282501"/>
                  </a:lnTo>
                  <a:lnTo>
                    <a:pt x="1153017" y="1309949"/>
                  </a:lnTo>
                  <a:lnTo>
                    <a:pt x="1116201" y="1335236"/>
                  </a:lnTo>
                  <a:lnTo>
                    <a:pt x="1077798" y="1358267"/>
                  </a:lnTo>
                  <a:lnTo>
                    <a:pt x="1037904" y="1378947"/>
                  </a:lnTo>
                  <a:lnTo>
                    <a:pt x="996614" y="1397180"/>
                  </a:lnTo>
                  <a:lnTo>
                    <a:pt x="954024" y="1412869"/>
                  </a:lnTo>
                  <a:lnTo>
                    <a:pt x="910229" y="1425921"/>
                  </a:lnTo>
                  <a:lnTo>
                    <a:pt x="865325" y="1436238"/>
                  </a:lnTo>
                  <a:lnTo>
                    <a:pt x="819408" y="1443726"/>
                  </a:lnTo>
                  <a:lnTo>
                    <a:pt x="772573" y="1448289"/>
                  </a:lnTo>
                  <a:lnTo>
                    <a:pt x="724916" y="1449832"/>
                  </a:lnTo>
                  <a:lnTo>
                    <a:pt x="677244" y="1448289"/>
                  </a:lnTo>
                  <a:lnTo>
                    <a:pt x="630397" y="1443726"/>
                  </a:lnTo>
                  <a:lnTo>
                    <a:pt x="584471" y="1436238"/>
                  </a:lnTo>
                  <a:lnTo>
                    <a:pt x="539559" y="1425921"/>
                  </a:lnTo>
                  <a:lnTo>
                    <a:pt x="495759" y="1412869"/>
                  </a:lnTo>
                  <a:lnTo>
                    <a:pt x="453164" y="1397180"/>
                  </a:lnTo>
                  <a:lnTo>
                    <a:pt x="411872" y="1378947"/>
                  </a:lnTo>
                  <a:lnTo>
                    <a:pt x="371976" y="1358267"/>
                  </a:lnTo>
                  <a:lnTo>
                    <a:pt x="333574" y="1335236"/>
                  </a:lnTo>
                  <a:lnTo>
                    <a:pt x="296759" y="1309949"/>
                  </a:lnTo>
                  <a:lnTo>
                    <a:pt x="261628" y="1282501"/>
                  </a:lnTo>
                  <a:lnTo>
                    <a:pt x="228275" y="1252988"/>
                  </a:lnTo>
                  <a:lnTo>
                    <a:pt x="196797" y="1221506"/>
                  </a:lnTo>
                  <a:lnTo>
                    <a:pt x="167289" y="1188151"/>
                  </a:lnTo>
                  <a:lnTo>
                    <a:pt x="139846" y="1153017"/>
                  </a:lnTo>
                  <a:lnTo>
                    <a:pt x="114563" y="1116201"/>
                  </a:lnTo>
                  <a:lnTo>
                    <a:pt x="91537" y="1077798"/>
                  </a:lnTo>
                  <a:lnTo>
                    <a:pt x="70862" y="1037904"/>
                  </a:lnTo>
                  <a:lnTo>
                    <a:pt x="52635" y="996614"/>
                  </a:lnTo>
                  <a:lnTo>
                    <a:pt x="36949" y="954023"/>
                  </a:lnTo>
                  <a:lnTo>
                    <a:pt x="23902" y="910229"/>
                  </a:lnTo>
                  <a:lnTo>
                    <a:pt x="13588" y="865325"/>
                  </a:lnTo>
                  <a:lnTo>
                    <a:pt x="6102" y="819408"/>
                  </a:lnTo>
                  <a:lnTo>
                    <a:pt x="1541" y="772573"/>
                  </a:lnTo>
                  <a:lnTo>
                    <a:pt x="0" y="72491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438646" y="3070098"/>
            <a:ext cx="1014730" cy="73660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065" marR="5080" indent="-635" algn="ctr">
              <a:lnSpc>
                <a:spcPts val="1340"/>
              </a:lnSpc>
              <a:spcBef>
                <a:spcPts val="320"/>
              </a:spcBef>
            </a:pPr>
            <a:r>
              <a:rPr sz="1300" spc="-5" dirty="0">
                <a:solidFill>
                  <a:srgbClr val="FFFFFF"/>
                </a:solidFill>
                <a:latin typeface="Arial"/>
                <a:cs typeface="Arial"/>
              </a:rPr>
              <a:t>Export  Growth Rate  is approx</a:t>
            </a:r>
            <a:r>
              <a:rPr sz="13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Arial"/>
                <a:cs typeface="Arial"/>
              </a:rPr>
              <a:t>125</a:t>
            </a:r>
            <a:endParaRPr sz="1300">
              <a:latin typeface="Arial"/>
              <a:cs typeface="Arial"/>
            </a:endParaRPr>
          </a:p>
          <a:p>
            <a:pPr algn="ctr">
              <a:lnSpc>
                <a:spcPts val="1355"/>
              </a:lnSpc>
            </a:pPr>
            <a:r>
              <a:rPr sz="1300" spc="-5" dirty="0">
                <a:solidFill>
                  <a:srgbClr val="FFFFFF"/>
                </a:solidFill>
                <a:latin typeface="Arial"/>
                <a:cs typeface="Arial"/>
              </a:rPr>
              <a:t>%</a:t>
            </a:r>
            <a:endParaRPr sz="13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379590" y="4248911"/>
            <a:ext cx="465455" cy="411480"/>
          </a:xfrm>
          <a:custGeom>
            <a:avLst/>
            <a:gdLst/>
            <a:ahLst/>
            <a:cxnLst/>
            <a:rect l="l" t="t" r="r" b="b"/>
            <a:pathLst>
              <a:path w="465454" h="411479">
                <a:moveTo>
                  <a:pt x="152527" y="0"/>
                </a:moveTo>
                <a:lnTo>
                  <a:pt x="92963" y="183006"/>
                </a:lnTo>
                <a:lnTo>
                  <a:pt x="0" y="152781"/>
                </a:lnTo>
                <a:lnTo>
                  <a:pt x="173228" y="411352"/>
                </a:lnTo>
                <a:lnTo>
                  <a:pt x="465328" y="303911"/>
                </a:lnTo>
                <a:lnTo>
                  <a:pt x="372237" y="273685"/>
                </a:lnTo>
                <a:lnTo>
                  <a:pt x="431673" y="90677"/>
                </a:lnTo>
                <a:lnTo>
                  <a:pt x="152527" y="0"/>
                </a:lnTo>
                <a:close/>
              </a:path>
            </a:pathLst>
          </a:custGeom>
          <a:solidFill>
            <a:srgbClr val="ADC6D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5535040" y="4784725"/>
            <a:ext cx="1475740" cy="1475740"/>
            <a:chOff x="5535040" y="4784725"/>
            <a:chExt cx="1475740" cy="1475740"/>
          </a:xfrm>
        </p:grpSpPr>
        <p:sp>
          <p:nvSpPr>
            <p:cNvPr id="15" name="object 15"/>
            <p:cNvSpPr/>
            <p:nvPr/>
          </p:nvSpPr>
          <p:spPr>
            <a:xfrm>
              <a:off x="5547740" y="4797425"/>
              <a:ext cx="1450340" cy="1450340"/>
            </a:xfrm>
            <a:custGeom>
              <a:avLst/>
              <a:gdLst/>
              <a:ahLst/>
              <a:cxnLst/>
              <a:rect l="l" t="t" r="r" b="b"/>
              <a:pathLst>
                <a:path w="1450340" h="1450339">
                  <a:moveTo>
                    <a:pt x="724916" y="0"/>
                  </a:moveTo>
                  <a:lnTo>
                    <a:pt x="677258" y="1542"/>
                  </a:lnTo>
                  <a:lnTo>
                    <a:pt x="630423" y="6105"/>
                  </a:lnTo>
                  <a:lnTo>
                    <a:pt x="584506" y="13593"/>
                  </a:lnTo>
                  <a:lnTo>
                    <a:pt x="539602" y="23910"/>
                  </a:lnTo>
                  <a:lnTo>
                    <a:pt x="495807" y="36962"/>
                  </a:lnTo>
                  <a:lnTo>
                    <a:pt x="453217" y="52651"/>
                  </a:lnTo>
                  <a:lnTo>
                    <a:pt x="411927" y="70884"/>
                  </a:lnTo>
                  <a:lnTo>
                    <a:pt x="372033" y="91564"/>
                  </a:lnTo>
                  <a:lnTo>
                    <a:pt x="333630" y="114595"/>
                  </a:lnTo>
                  <a:lnTo>
                    <a:pt x="296814" y="139882"/>
                  </a:lnTo>
                  <a:lnTo>
                    <a:pt x="261680" y="167330"/>
                  </a:lnTo>
                  <a:lnTo>
                    <a:pt x="228325" y="196843"/>
                  </a:lnTo>
                  <a:lnTo>
                    <a:pt x="196843" y="228325"/>
                  </a:lnTo>
                  <a:lnTo>
                    <a:pt x="167330" y="261680"/>
                  </a:lnTo>
                  <a:lnTo>
                    <a:pt x="139882" y="296814"/>
                  </a:lnTo>
                  <a:lnTo>
                    <a:pt x="114595" y="333630"/>
                  </a:lnTo>
                  <a:lnTo>
                    <a:pt x="91564" y="372033"/>
                  </a:lnTo>
                  <a:lnTo>
                    <a:pt x="70884" y="411927"/>
                  </a:lnTo>
                  <a:lnTo>
                    <a:pt x="52651" y="453217"/>
                  </a:lnTo>
                  <a:lnTo>
                    <a:pt x="36962" y="495807"/>
                  </a:lnTo>
                  <a:lnTo>
                    <a:pt x="23910" y="539602"/>
                  </a:lnTo>
                  <a:lnTo>
                    <a:pt x="13593" y="584506"/>
                  </a:lnTo>
                  <a:lnTo>
                    <a:pt x="6105" y="630423"/>
                  </a:lnTo>
                  <a:lnTo>
                    <a:pt x="1542" y="677258"/>
                  </a:lnTo>
                  <a:lnTo>
                    <a:pt x="0" y="724916"/>
                  </a:lnTo>
                  <a:lnTo>
                    <a:pt x="1542" y="772581"/>
                  </a:lnTo>
                  <a:lnTo>
                    <a:pt x="6105" y="819424"/>
                  </a:lnTo>
                  <a:lnTo>
                    <a:pt x="13593" y="865347"/>
                  </a:lnTo>
                  <a:lnTo>
                    <a:pt x="23910" y="910256"/>
                  </a:lnTo>
                  <a:lnTo>
                    <a:pt x="36962" y="954055"/>
                  </a:lnTo>
                  <a:lnTo>
                    <a:pt x="52651" y="996649"/>
                  </a:lnTo>
                  <a:lnTo>
                    <a:pt x="70884" y="1037942"/>
                  </a:lnTo>
                  <a:lnTo>
                    <a:pt x="91564" y="1077838"/>
                  </a:lnTo>
                  <a:lnTo>
                    <a:pt x="114595" y="1116242"/>
                  </a:lnTo>
                  <a:lnTo>
                    <a:pt x="139882" y="1153059"/>
                  </a:lnTo>
                  <a:lnTo>
                    <a:pt x="167330" y="1188193"/>
                  </a:lnTo>
                  <a:lnTo>
                    <a:pt x="196843" y="1221548"/>
                  </a:lnTo>
                  <a:lnTo>
                    <a:pt x="228325" y="1253029"/>
                  </a:lnTo>
                  <a:lnTo>
                    <a:pt x="261680" y="1282541"/>
                  </a:lnTo>
                  <a:lnTo>
                    <a:pt x="296814" y="1309987"/>
                  </a:lnTo>
                  <a:lnTo>
                    <a:pt x="333630" y="1335273"/>
                  </a:lnTo>
                  <a:lnTo>
                    <a:pt x="372033" y="1358302"/>
                  </a:lnTo>
                  <a:lnTo>
                    <a:pt x="411927" y="1378980"/>
                  </a:lnTo>
                  <a:lnTo>
                    <a:pt x="453217" y="1397211"/>
                  </a:lnTo>
                  <a:lnTo>
                    <a:pt x="495808" y="1412899"/>
                  </a:lnTo>
                  <a:lnTo>
                    <a:pt x="539602" y="1425949"/>
                  </a:lnTo>
                  <a:lnTo>
                    <a:pt x="584506" y="1436266"/>
                  </a:lnTo>
                  <a:lnTo>
                    <a:pt x="630423" y="1443753"/>
                  </a:lnTo>
                  <a:lnTo>
                    <a:pt x="677258" y="1448315"/>
                  </a:lnTo>
                  <a:lnTo>
                    <a:pt x="724916" y="1449857"/>
                  </a:lnTo>
                  <a:lnTo>
                    <a:pt x="772573" y="1448315"/>
                  </a:lnTo>
                  <a:lnTo>
                    <a:pt x="819408" y="1443753"/>
                  </a:lnTo>
                  <a:lnTo>
                    <a:pt x="865325" y="1436266"/>
                  </a:lnTo>
                  <a:lnTo>
                    <a:pt x="910229" y="1425949"/>
                  </a:lnTo>
                  <a:lnTo>
                    <a:pt x="954024" y="1412899"/>
                  </a:lnTo>
                  <a:lnTo>
                    <a:pt x="996614" y="1397211"/>
                  </a:lnTo>
                  <a:lnTo>
                    <a:pt x="1037904" y="1378980"/>
                  </a:lnTo>
                  <a:lnTo>
                    <a:pt x="1077798" y="1358302"/>
                  </a:lnTo>
                  <a:lnTo>
                    <a:pt x="1116201" y="1335273"/>
                  </a:lnTo>
                  <a:lnTo>
                    <a:pt x="1153017" y="1309987"/>
                  </a:lnTo>
                  <a:lnTo>
                    <a:pt x="1188151" y="1282541"/>
                  </a:lnTo>
                  <a:lnTo>
                    <a:pt x="1221506" y="1253029"/>
                  </a:lnTo>
                  <a:lnTo>
                    <a:pt x="1252988" y="1221548"/>
                  </a:lnTo>
                  <a:lnTo>
                    <a:pt x="1282501" y="1188193"/>
                  </a:lnTo>
                  <a:lnTo>
                    <a:pt x="1309949" y="1153059"/>
                  </a:lnTo>
                  <a:lnTo>
                    <a:pt x="1335236" y="1116242"/>
                  </a:lnTo>
                  <a:lnTo>
                    <a:pt x="1358267" y="1077838"/>
                  </a:lnTo>
                  <a:lnTo>
                    <a:pt x="1378947" y="1037942"/>
                  </a:lnTo>
                  <a:lnTo>
                    <a:pt x="1397180" y="996649"/>
                  </a:lnTo>
                  <a:lnTo>
                    <a:pt x="1412869" y="954055"/>
                  </a:lnTo>
                  <a:lnTo>
                    <a:pt x="1425921" y="910256"/>
                  </a:lnTo>
                  <a:lnTo>
                    <a:pt x="1436238" y="865347"/>
                  </a:lnTo>
                  <a:lnTo>
                    <a:pt x="1443726" y="819424"/>
                  </a:lnTo>
                  <a:lnTo>
                    <a:pt x="1448289" y="772581"/>
                  </a:lnTo>
                  <a:lnTo>
                    <a:pt x="1449832" y="724916"/>
                  </a:lnTo>
                  <a:lnTo>
                    <a:pt x="1448289" y="677258"/>
                  </a:lnTo>
                  <a:lnTo>
                    <a:pt x="1443726" y="630423"/>
                  </a:lnTo>
                  <a:lnTo>
                    <a:pt x="1436238" y="584506"/>
                  </a:lnTo>
                  <a:lnTo>
                    <a:pt x="1425921" y="539602"/>
                  </a:lnTo>
                  <a:lnTo>
                    <a:pt x="1412869" y="495807"/>
                  </a:lnTo>
                  <a:lnTo>
                    <a:pt x="1397180" y="453217"/>
                  </a:lnTo>
                  <a:lnTo>
                    <a:pt x="1378947" y="411927"/>
                  </a:lnTo>
                  <a:lnTo>
                    <a:pt x="1358267" y="372033"/>
                  </a:lnTo>
                  <a:lnTo>
                    <a:pt x="1335236" y="333630"/>
                  </a:lnTo>
                  <a:lnTo>
                    <a:pt x="1309949" y="296814"/>
                  </a:lnTo>
                  <a:lnTo>
                    <a:pt x="1282501" y="261680"/>
                  </a:lnTo>
                  <a:lnTo>
                    <a:pt x="1252988" y="228325"/>
                  </a:lnTo>
                  <a:lnTo>
                    <a:pt x="1221506" y="196843"/>
                  </a:lnTo>
                  <a:lnTo>
                    <a:pt x="1188151" y="167330"/>
                  </a:lnTo>
                  <a:lnTo>
                    <a:pt x="1153017" y="139882"/>
                  </a:lnTo>
                  <a:lnTo>
                    <a:pt x="1116201" y="114595"/>
                  </a:lnTo>
                  <a:lnTo>
                    <a:pt x="1077798" y="91564"/>
                  </a:lnTo>
                  <a:lnTo>
                    <a:pt x="1037904" y="70884"/>
                  </a:lnTo>
                  <a:lnTo>
                    <a:pt x="996614" y="52651"/>
                  </a:lnTo>
                  <a:lnTo>
                    <a:pt x="954024" y="36962"/>
                  </a:lnTo>
                  <a:lnTo>
                    <a:pt x="910229" y="23910"/>
                  </a:lnTo>
                  <a:lnTo>
                    <a:pt x="865325" y="13593"/>
                  </a:lnTo>
                  <a:lnTo>
                    <a:pt x="819408" y="6105"/>
                  </a:lnTo>
                  <a:lnTo>
                    <a:pt x="772573" y="1542"/>
                  </a:lnTo>
                  <a:lnTo>
                    <a:pt x="724916" y="0"/>
                  </a:lnTo>
                  <a:close/>
                </a:path>
              </a:pathLst>
            </a:custGeom>
            <a:solidFill>
              <a:srgbClr val="3891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547740" y="4797425"/>
              <a:ext cx="1450340" cy="1450340"/>
            </a:xfrm>
            <a:custGeom>
              <a:avLst/>
              <a:gdLst/>
              <a:ahLst/>
              <a:cxnLst/>
              <a:rect l="l" t="t" r="r" b="b"/>
              <a:pathLst>
                <a:path w="1450340" h="1450339">
                  <a:moveTo>
                    <a:pt x="0" y="724916"/>
                  </a:moveTo>
                  <a:lnTo>
                    <a:pt x="1542" y="677258"/>
                  </a:lnTo>
                  <a:lnTo>
                    <a:pt x="6105" y="630423"/>
                  </a:lnTo>
                  <a:lnTo>
                    <a:pt x="13593" y="584506"/>
                  </a:lnTo>
                  <a:lnTo>
                    <a:pt x="23910" y="539602"/>
                  </a:lnTo>
                  <a:lnTo>
                    <a:pt x="36962" y="495807"/>
                  </a:lnTo>
                  <a:lnTo>
                    <a:pt x="52651" y="453217"/>
                  </a:lnTo>
                  <a:lnTo>
                    <a:pt x="70884" y="411927"/>
                  </a:lnTo>
                  <a:lnTo>
                    <a:pt x="91564" y="372033"/>
                  </a:lnTo>
                  <a:lnTo>
                    <a:pt x="114595" y="333630"/>
                  </a:lnTo>
                  <a:lnTo>
                    <a:pt x="139882" y="296814"/>
                  </a:lnTo>
                  <a:lnTo>
                    <a:pt x="167330" y="261680"/>
                  </a:lnTo>
                  <a:lnTo>
                    <a:pt x="196843" y="228325"/>
                  </a:lnTo>
                  <a:lnTo>
                    <a:pt x="228325" y="196843"/>
                  </a:lnTo>
                  <a:lnTo>
                    <a:pt x="261680" y="167330"/>
                  </a:lnTo>
                  <a:lnTo>
                    <a:pt x="296814" y="139882"/>
                  </a:lnTo>
                  <a:lnTo>
                    <a:pt x="333630" y="114595"/>
                  </a:lnTo>
                  <a:lnTo>
                    <a:pt x="372033" y="91564"/>
                  </a:lnTo>
                  <a:lnTo>
                    <a:pt x="411927" y="70884"/>
                  </a:lnTo>
                  <a:lnTo>
                    <a:pt x="453217" y="52651"/>
                  </a:lnTo>
                  <a:lnTo>
                    <a:pt x="495807" y="36962"/>
                  </a:lnTo>
                  <a:lnTo>
                    <a:pt x="539602" y="23910"/>
                  </a:lnTo>
                  <a:lnTo>
                    <a:pt x="584506" y="13593"/>
                  </a:lnTo>
                  <a:lnTo>
                    <a:pt x="630423" y="6105"/>
                  </a:lnTo>
                  <a:lnTo>
                    <a:pt x="677258" y="1542"/>
                  </a:lnTo>
                  <a:lnTo>
                    <a:pt x="724916" y="0"/>
                  </a:lnTo>
                  <a:lnTo>
                    <a:pt x="772573" y="1542"/>
                  </a:lnTo>
                  <a:lnTo>
                    <a:pt x="819408" y="6105"/>
                  </a:lnTo>
                  <a:lnTo>
                    <a:pt x="865325" y="13593"/>
                  </a:lnTo>
                  <a:lnTo>
                    <a:pt x="910229" y="23910"/>
                  </a:lnTo>
                  <a:lnTo>
                    <a:pt x="954024" y="36962"/>
                  </a:lnTo>
                  <a:lnTo>
                    <a:pt x="996614" y="52651"/>
                  </a:lnTo>
                  <a:lnTo>
                    <a:pt x="1037904" y="70884"/>
                  </a:lnTo>
                  <a:lnTo>
                    <a:pt x="1077798" y="91564"/>
                  </a:lnTo>
                  <a:lnTo>
                    <a:pt x="1116201" y="114595"/>
                  </a:lnTo>
                  <a:lnTo>
                    <a:pt x="1153017" y="139882"/>
                  </a:lnTo>
                  <a:lnTo>
                    <a:pt x="1188151" y="167330"/>
                  </a:lnTo>
                  <a:lnTo>
                    <a:pt x="1221506" y="196843"/>
                  </a:lnTo>
                  <a:lnTo>
                    <a:pt x="1252988" y="228325"/>
                  </a:lnTo>
                  <a:lnTo>
                    <a:pt x="1282501" y="261680"/>
                  </a:lnTo>
                  <a:lnTo>
                    <a:pt x="1309949" y="296814"/>
                  </a:lnTo>
                  <a:lnTo>
                    <a:pt x="1335236" y="333630"/>
                  </a:lnTo>
                  <a:lnTo>
                    <a:pt x="1358267" y="372033"/>
                  </a:lnTo>
                  <a:lnTo>
                    <a:pt x="1378947" y="411927"/>
                  </a:lnTo>
                  <a:lnTo>
                    <a:pt x="1397180" y="453217"/>
                  </a:lnTo>
                  <a:lnTo>
                    <a:pt x="1412869" y="495807"/>
                  </a:lnTo>
                  <a:lnTo>
                    <a:pt x="1425921" y="539602"/>
                  </a:lnTo>
                  <a:lnTo>
                    <a:pt x="1436238" y="584506"/>
                  </a:lnTo>
                  <a:lnTo>
                    <a:pt x="1443726" y="630423"/>
                  </a:lnTo>
                  <a:lnTo>
                    <a:pt x="1448289" y="677258"/>
                  </a:lnTo>
                  <a:lnTo>
                    <a:pt x="1449832" y="724916"/>
                  </a:lnTo>
                  <a:lnTo>
                    <a:pt x="1448289" y="772581"/>
                  </a:lnTo>
                  <a:lnTo>
                    <a:pt x="1443726" y="819424"/>
                  </a:lnTo>
                  <a:lnTo>
                    <a:pt x="1436238" y="865347"/>
                  </a:lnTo>
                  <a:lnTo>
                    <a:pt x="1425921" y="910256"/>
                  </a:lnTo>
                  <a:lnTo>
                    <a:pt x="1412869" y="954055"/>
                  </a:lnTo>
                  <a:lnTo>
                    <a:pt x="1397180" y="996649"/>
                  </a:lnTo>
                  <a:lnTo>
                    <a:pt x="1378947" y="1037942"/>
                  </a:lnTo>
                  <a:lnTo>
                    <a:pt x="1358267" y="1077838"/>
                  </a:lnTo>
                  <a:lnTo>
                    <a:pt x="1335236" y="1116242"/>
                  </a:lnTo>
                  <a:lnTo>
                    <a:pt x="1309949" y="1153059"/>
                  </a:lnTo>
                  <a:lnTo>
                    <a:pt x="1282501" y="1188193"/>
                  </a:lnTo>
                  <a:lnTo>
                    <a:pt x="1252988" y="1221548"/>
                  </a:lnTo>
                  <a:lnTo>
                    <a:pt x="1221506" y="1253029"/>
                  </a:lnTo>
                  <a:lnTo>
                    <a:pt x="1188151" y="1282541"/>
                  </a:lnTo>
                  <a:lnTo>
                    <a:pt x="1153017" y="1309987"/>
                  </a:lnTo>
                  <a:lnTo>
                    <a:pt x="1116201" y="1335273"/>
                  </a:lnTo>
                  <a:lnTo>
                    <a:pt x="1077798" y="1358302"/>
                  </a:lnTo>
                  <a:lnTo>
                    <a:pt x="1037904" y="1378980"/>
                  </a:lnTo>
                  <a:lnTo>
                    <a:pt x="996614" y="1397211"/>
                  </a:lnTo>
                  <a:lnTo>
                    <a:pt x="954024" y="1412899"/>
                  </a:lnTo>
                  <a:lnTo>
                    <a:pt x="910229" y="1425949"/>
                  </a:lnTo>
                  <a:lnTo>
                    <a:pt x="865325" y="1436266"/>
                  </a:lnTo>
                  <a:lnTo>
                    <a:pt x="819408" y="1443753"/>
                  </a:lnTo>
                  <a:lnTo>
                    <a:pt x="772573" y="1448315"/>
                  </a:lnTo>
                  <a:lnTo>
                    <a:pt x="724916" y="1449857"/>
                  </a:lnTo>
                  <a:lnTo>
                    <a:pt x="677258" y="1448315"/>
                  </a:lnTo>
                  <a:lnTo>
                    <a:pt x="630423" y="1443753"/>
                  </a:lnTo>
                  <a:lnTo>
                    <a:pt x="584506" y="1436266"/>
                  </a:lnTo>
                  <a:lnTo>
                    <a:pt x="539602" y="1425949"/>
                  </a:lnTo>
                  <a:lnTo>
                    <a:pt x="495808" y="1412899"/>
                  </a:lnTo>
                  <a:lnTo>
                    <a:pt x="453217" y="1397211"/>
                  </a:lnTo>
                  <a:lnTo>
                    <a:pt x="411927" y="1378980"/>
                  </a:lnTo>
                  <a:lnTo>
                    <a:pt x="372033" y="1358302"/>
                  </a:lnTo>
                  <a:lnTo>
                    <a:pt x="333630" y="1335273"/>
                  </a:lnTo>
                  <a:lnTo>
                    <a:pt x="296814" y="1309987"/>
                  </a:lnTo>
                  <a:lnTo>
                    <a:pt x="261680" y="1282541"/>
                  </a:lnTo>
                  <a:lnTo>
                    <a:pt x="228325" y="1253029"/>
                  </a:lnTo>
                  <a:lnTo>
                    <a:pt x="196843" y="1221548"/>
                  </a:lnTo>
                  <a:lnTo>
                    <a:pt x="167330" y="1188193"/>
                  </a:lnTo>
                  <a:lnTo>
                    <a:pt x="139882" y="1153059"/>
                  </a:lnTo>
                  <a:lnTo>
                    <a:pt x="114595" y="1116242"/>
                  </a:lnTo>
                  <a:lnTo>
                    <a:pt x="91564" y="1077838"/>
                  </a:lnTo>
                  <a:lnTo>
                    <a:pt x="70884" y="1037942"/>
                  </a:lnTo>
                  <a:lnTo>
                    <a:pt x="52651" y="996649"/>
                  </a:lnTo>
                  <a:lnTo>
                    <a:pt x="36962" y="954055"/>
                  </a:lnTo>
                  <a:lnTo>
                    <a:pt x="23910" y="910256"/>
                  </a:lnTo>
                  <a:lnTo>
                    <a:pt x="13593" y="865347"/>
                  </a:lnTo>
                  <a:lnTo>
                    <a:pt x="6105" y="819424"/>
                  </a:lnTo>
                  <a:lnTo>
                    <a:pt x="1542" y="772581"/>
                  </a:lnTo>
                  <a:lnTo>
                    <a:pt x="0" y="72491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804153" y="5054600"/>
            <a:ext cx="938530" cy="90741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 indent="-1905" algn="ctr">
              <a:lnSpc>
                <a:spcPct val="86400"/>
              </a:lnSpc>
              <a:spcBef>
                <a:spcPts val="305"/>
              </a:spcBef>
            </a:pPr>
            <a:r>
              <a:rPr sz="1300" spc="-5" dirty="0">
                <a:solidFill>
                  <a:srgbClr val="FFFFFF"/>
                </a:solidFill>
                <a:latin typeface="Arial"/>
                <a:cs typeface="Arial"/>
              </a:rPr>
              <a:t>Direct  Emplo</a:t>
            </a:r>
            <a:r>
              <a:rPr sz="1300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00" spc="-5" dirty="0">
                <a:solidFill>
                  <a:srgbClr val="FFFFFF"/>
                </a:solidFill>
                <a:latin typeface="Arial"/>
                <a:cs typeface="Arial"/>
              </a:rPr>
              <a:t>ment  </a:t>
            </a:r>
            <a:r>
              <a:rPr sz="1300" spc="-10" dirty="0">
                <a:solidFill>
                  <a:srgbClr val="FFFFFF"/>
                </a:solidFill>
                <a:latin typeface="Arial"/>
                <a:cs typeface="Arial"/>
              </a:rPr>
              <a:t>Generate </a:t>
            </a:r>
            <a:r>
              <a:rPr sz="1300" spc="-5" dirty="0">
                <a:solidFill>
                  <a:srgbClr val="FFFFFF"/>
                </a:solidFill>
                <a:latin typeface="Arial"/>
                <a:cs typeface="Arial"/>
              </a:rPr>
              <a:t>–  approx.</a:t>
            </a:r>
            <a:endParaRPr sz="1300">
              <a:latin typeface="Arial"/>
              <a:cs typeface="Arial"/>
            </a:endParaRPr>
          </a:p>
          <a:p>
            <a:pPr algn="ctr">
              <a:lnSpc>
                <a:spcPts val="1345"/>
              </a:lnSpc>
            </a:pPr>
            <a:r>
              <a:rPr sz="1300" spc="-10" dirty="0">
                <a:solidFill>
                  <a:srgbClr val="FFFFFF"/>
                </a:solidFill>
                <a:latin typeface="Arial"/>
                <a:cs typeface="Arial"/>
              </a:rPr>
              <a:t>2,25,000</a:t>
            </a:r>
            <a:endParaRPr sz="13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003165" y="5277739"/>
            <a:ext cx="384810" cy="489584"/>
          </a:xfrm>
          <a:custGeom>
            <a:avLst/>
            <a:gdLst/>
            <a:ahLst/>
            <a:cxnLst/>
            <a:rect l="l" t="t" r="r" b="b"/>
            <a:pathLst>
              <a:path w="384810" h="489585">
                <a:moveTo>
                  <a:pt x="192405" y="0"/>
                </a:moveTo>
                <a:lnTo>
                  <a:pt x="0" y="244602"/>
                </a:lnTo>
                <a:lnTo>
                  <a:pt x="192405" y="489280"/>
                </a:lnTo>
                <a:lnTo>
                  <a:pt x="192405" y="391414"/>
                </a:lnTo>
                <a:lnTo>
                  <a:pt x="384810" y="391414"/>
                </a:lnTo>
                <a:lnTo>
                  <a:pt x="384810" y="97790"/>
                </a:lnTo>
                <a:lnTo>
                  <a:pt x="192405" y="97790"/>
                </a:lnTo>
                <a:lnTo>
                  <a:pt x="192405" y="0"/>
                </a:lnTo>
                <a:close/>
              </a:path>
            </a:pathLst>
          </a:custGeom>
          <a:solidFill>
            <a:srgbClr val="ADC6D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3359022" y="4784725"/>
            <a:ext cx="1475740" cy="1475740"/>
            <a:chOff x="3359022" y="4784725"/>
            <a:chExt cx="1475740" cy="1475740"/>
          </a:xfrm>
        </p:grpSpPr>
        <p:sp>
          <p:nvSpPr>
            <p:cNvPr id="20" name="object 20"/>
            <p:cNvSpPr/>
            <p:nvPr/>
          </p:nvSpPr>
          <p:spPr>
            <a:xfrm>
              <a:off x="3371722" y="4797425"/>
              <a:ext cx="1450340" cy="1450340"/>
            </a:xfrm>
            <a:custGeom>
              <a:avLst/>
              <a:gdLst/>
              <a:ahLst/>
              <a:cxnLst/>
              <a:rect l="l" t="t" r="r" b="b"/>
              <a:pathLst>
                <a:path w="1450339" h="1450339">
                  <a:moveTo>
                    <a:pt x="724915" y="0"/>
                  </a:moveTo>
                  <a:lnTo>
                    <a:pt x="677258" y="1542"/>
                  </a:lnTo>
                  <a:lnTo>
                    <a:pt x="630423" y="6105"/>
                  </a:lnTo>
                  <a:lnTo>
                    <a:pt x="584506" y="13593"/>
                  </a:lnTo>
                  <a:lnTo>
                    <a:pt x="539602" y="23910"/>
                  </a:lnTo>
                  <a:lnTo>
                    <a:pt x="495807" y="36962"/>
                  </a:lnTo>
                  <a:lnTo>
                    <a:pt x="453217" y="52651"/>
                  </a:lnTo>
                  <a:lnTo>
                    <a:pt x="411927" y="70884"/>
                  </a:lnTo>
                  <a:lnTo>
                    <a:pt x="372033" y="91564"/>
                  </a:lnTo>
                  <a:lnTo>
                    <a:pt x="333630" y="114595"/>
                  </a:lnTo>
                  <a:lnTo>
                    <a:pt x="296814" y="139882"/>
                  </a:lnTo>
                  <a:lnTo>
                    <a:pt x="261680" y="167330"/>
                  </a:lnTo>
                  <a:lnTo>
                    <a:pt x="228325" y="196843"/>
                  </a:lnTo>
                  <a:lnTo>
                    <a:pt x="196843" y="228325"/>
                  </a:lnTo>
                  <a:lnTo>
                    <a:pt x="167330" y="261680"/>
                  </a:lnTo>
                  <a:lnTo>
                    <a:pt x="139882" y="296814"/>
                  </a:lnTo>
                  <a:lnTo>
                    <a:pt x="114595" y="333630"/>
                  </a:lnTo>
                  <a:lnTo>
                    <a:pt x="91564" y="372033"/>
                  </a:lnTo>
                  <a:lnTo>
                    <a:pt x="70884" y="411927"/>
                  </a:lnTo>
                  <a:lnTo>
                    <a:pt x="52651" y="453217"/>
                  </a:lnTo>
                  <a:lnTo>
                    <a:pt x="36962" y="495807"/>
                  </a:lnTo>
                  <a:lnTo>
                    <a:pt x="23910" y="539602"/>
                  </a:lnTo>
                  <a:lnTo>
                    <a:pt x="13593" y="584506"/>
                  </a:lnTo>
                  <a:lnTo>
                    <a:pt x="6105" y="630423"/>
                  </a:lnTo>
                  <a:lnTo>
                    <a:pt x="1542" y="677258"/>
                  </a:lnTo>
                  <a:lnTo>
                    <a:pt x="0" y="724916"/>
                  </a:lnTo>
                  <a:lnTo>
                    <a:pt x="1542" y="772581"/>
                  </a:lnTo>
                  <a:lnTo>
                    <a:pt x="6105" y="819424"/>
                  </a:lnTo>
                  <a:lnTo>
                    <a:pt x="13593" y="865347"/>
                  </a:lnTo>
                  <a:lnTo>
                    <a:pt x="23910" y="910256"/>
                  </a:lnTo>
                  <a:lnTo>
                    <a:pt x="36962" y="954055"/>
                  </a:lnTo>
                  <a:lnTo>
                    <a:pt x="52651" y="996649"/>
                  </a:lnTo>
                  <a:lnTo>
                    <a:pt x="70884" y="1037942"/>
                  </a:lnTo>
                  <a:lnTo>
                    <a:pt x="91564" y="1077838"/>
                  </a:lnTo>
                  <a:lnTo>
                    <a:pt x="114595" y="1116242"/>
                  </a:lnTo>
                  <a:lnTo>
                    <a:pt x="139882" y="1153059"/>
                  </a:lnTo>
                  <a:lnTo>
                    <a:pt x="167330" y="1188193"/>
                  </a:lnTo>
                  <a:lnTo>
                    <a:pt x="196843" y="1221548"/>
                  </a:lnTo>
                  <a:lnTo>
                    <a:pt x="228325" y="1253029"/>
                  </a:lnTo>
                  <a:lnTo>
                    <a:pt x="261680" y="1282541"/>
                  </a:lnTo>
                  <a:lnTo>
                    <a:pt x="296814" y="1309987"/>
                  </a:lnTo>
                  <a:lnTo>
                    <a:pt x="333630" y="1335273"/>
                  </a:lnTo>
                  <a:lnTo>
                    <a:pt x="372033" y="1358302"/>
                  </a:lnTo>
                  <a:lnTo>
                    <a:pt x="411927" y="1378980"/>
                  </a:lnTo>
                  <a:lnTo>
                    <a:pt x="453217" y="1397211"/>
                  </a:lnTo>
                  <a:lnTo>
                    <a:pt x="495808" y="1412899"/>
                  </a:lnTo>
                  <a:lnTo>
                    <a:pt x="539602" y="1425949"/>
                  </a:lnTo>
                  <a:lnTo>
                    <a:pt x="584506" y="1436266"/>
                  </a:lnTo>
                  <a:lnTo>
                    <a:pt x="630423" y="1443753"/>
                  </a:lnTo>
                  <a:lnTo>
                    <a:pt x="677258" y="1448315"/>
                  </a:lnTo>
                  <a:lnTo>
                    <a:pt x="724915" y="1449857"/>
                  </a:lnTo>
                  <a:lnTo>
                    <a:pt x="772573" y="1448315"/>
                  </a:lnTo>
                  <a:lnTo>
                    <a:pt x="819408" y="1443753"/>
                  </a:lnTo>
                  <a:lnTo>
                    <a:pt x="865325" y="1436266"/>
                  </a:lnTo>
                  <a:lnTo>
                    <a:pt x="910229" y="1425949"/>
                  </a:lnTo>
                  <a:lnTo>
                    <a:pt x="954024" y="1412899"/>
                  </a:lnTo>
                  <a:lnTo>
                    <a:pt x="996614" y="1397211"/>
                  </a:lnTo>
                  <a:lnTo>
                    <a:pt x="1037904" y="1378980"/>
                  </a:lnTo>
                  <a:lnTo>
                    <a:pt x="1077798" y="1358302"/>
                  </a:lnTo>
                  <a:lnTo>
                    <a:pt x="1116201" y="1335273"/>
                  </a:lnTo>
                  <a:lnTo>
                    <a:pt x="1153017" y="1309987"/>
                  </a:lnTo>
                  <a:lnTo>
                    <a:pt x="1188151" y="1282541"/>
                  </a:lnTo>
                  <a:lnTo>
                    <a:pt x="1221506" y="1253029"/>
                  </a:lnTo>
                  <a:lnTo>
                    <a:pt x="1252988" y="1221548"/>
                  </a:lnTo>
                  <a:lnTo>
                    <a:pt x="1282501" y="1188193"/>
                  </a:lnTo>
                  <a:lnTo>
                    <a:pt x="1309949" y="1153059"/>
                  </a:lnTo>
                  <a:lnTo>
                    <a:pt x="1335236" y="1116242"/>
                  </a:lnTo>
                  <a:lnTo>
                    <a:pt x="1358267" y="1077838"/>
                  </a:lnTo>
                  <a:lnTo>
                    <a:pt x="1378947" y="1037942"/>
                  </a:lnTo>
                  <a:lnTo>
                    <a:pt x="1397180" y="996649"/>
                  </a:lnTo>
                  <a:lnTo>
                    <a:pt x="1412869" y="954055"/>
                  </a:lnTo>
                  <a:lnTo>
                    <a:pt x="1425921" y="910256"/>
                  </a:lnTo>
                  <a:lnTo>
                    <a:pt x="1436238" y="865347"/>
                  </a:lnTo>
                  <a:lnTo>
                    <a:pt x="1443726" y="819424"/>
                  </a:lnTo>
                  <a:lnTo>
                    <a:pt x="1448289" y="772581"/>
                  </a:lnTo>
                  <a:lnTo>
                    <a:pt x="1449831" y="724916"/>
                  </a:lnTo>
                  <a:lnTo>
                    <a:pt x="1448289" y="677258"/>
                  </a:lnTo>
                  <a:lnTo>
                    <a:pt x="1443726" y="630423"/>
                  </a:lnTo>
                  <a:lnTo>
                    <a:pt x="1436238" y="584506"/>
                  </a:lnTo>
                  <a:lnTo>
                    <a:pt x="1425921" y="539602"/>
                  </a:lnTo>
                  <a:lnTo>
                    <a:pt x="1412869" y="495807"/>
                  </a:lnTo>
                  <a:lnTo>
                    <a:pt x="1397180" y="453217"/>
                  </a:lnTo>
                  <a:lnTo>
                    <a:pt x="1378947" y="411927"/>
                  </a:lnTo>
                  <a:lnTo>
                    <a:pt x="1358267" y="372033"/>
                  </a:lnTo>
                  <a:lnTo>
                    <a:pt x="1335236" y="333630"/>
                  </a:lnTo>
                  <a:lnTo>
                    <a:pt x="1309949" y="296814"/>
                  </a:lnTo>
                  <a:lnTo>
                    <a:pt x="1282501" y="261680"/>
                  </a:lnTo>
                  <a:lnTo>
                    <a:pt x="1252988" y="228325"/>
                  </a:lnTo>
                  <a:lnTo>
                    <a:pt x="1221506" y="196843"/>
                  </a:lnTo>
                  <a:lnTo>
                    <a:pt x="1188151" y="167330"/>
                  </a:lnTo>
                  <a:lnTo>
                    <a:pt x="1153017" y="139882"/>
                  </a:lnTo>
                  <a:lnTo>
                    <a:pt x="1116201" y="114595"/>
                  </a:lnTo>
                  <a:lnTo>
                    <a:pt x="1077798" y="91564"/>
                  </a:lnTo>
                  <a:lnTo>
                    <a:pt x="1037904" y="70884"/>
                  </a:lnTo>
                  <a:lnTo>
                    <a:pt x="996614" y="52651"/>
                  </a:lnTo>
                  <a:lnTo>
                    <a:pt x="954023" y="36962"/>
                  </a:lnTo>
                  <a:lnTo>
                    <a:pt x="910229" y="23910"/>
                  </a:lnTo>
                  <a:lnTo>
                    <a:pt x="865325" y="13593"/>
                  </a:lnTo>
                  <a:lnTo>
                    <a:pt x="819408" y="6105"/>
                  </a:lnTo>
                  <a:lnTo>
                    <a:pt x="772573" y="1542"/>
                  </a:lnTo>
                  <a:lnTo>
                    <a:pt x="724915" y="0"/>
                  </a:lnTo>
                  <a:close/>
                </a:path>
              </a:pathLst>
            </a:custGeom>
            <a:solidFill>
              <a:srgbClr val="3891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371722" y="4797425"/>
              <a:ext cx="1450340" cy="1450340"/>
            </a:xfrm>
            <a:custGeom>
              <a:avLst/>
              <a:gdLst/>
              <a:ahLst/>
              <a:cxnLst/>
              <a:rect l="l" t="t" r="r" b="b"/>
              <a:pathLst>
                <a:path w="1450339" h="1450339">
                  <a:moveTo>
                    <a:pt x="0" y="724916"/>
                  </a:moveTo>
                  <a:lnTo>
                    <a:pt x="1542" y="677258"/>
                  </a:lnTo>
                  <a:lnTo>
                    <a:pt x="6105" y="630423"/>
                  </a:lnTo>
                  <a:lnTo>
                    <a:pt x="13593" y="584506"/>
                  </a:lnTo>
                  <a:lnTo>
                    <a:pt x="23910" y="539602"/>
                  </a:lnTo>
                  <a:lnTo>
                    <a:pt x="36962" y="495807"/>
                  </a:lnTo>
                  <a:lnTo>
                    <a:pt x="52651" y="453217"/>
                  </a:lnTo>
                  <a:lnTo>
                    <a:pt x="70884" y="411927"/>
                  </a:lnTo>
                  <a:lnTo>
                    <a:pt x="91564" y="372033"/>
                  </a:lnTo>
                  <a:lnTo>
                    <a:pt x="114595" y="333630"/>
                  </a:lnTo>
                  <a:lnTo>
                    <a:pt x="139882" y="296814"/>
                  </a:lnTo>
                  <a:lnTo>
                    <a:pt x="167330" y="261680"/>
                  </a:lnTo>
                  <a:lnTo>
                    <a:pt x="196843" y="228325"/>
                  </a:lnTo>
                  <a:lnTo>
                    <a:pt x="228325" y="196843"/>
                  </a:lnTo>
                  <a:lnTo>
                    <a:pt x="261680" y="167330"/>
                  </a:lnTo>
                  <a:lnTo>
                    <a:pt x="296814" y="139882"/>
                  </a:lnTo>
                  <a:lnTo>
                    <a:pt x="333630" y="114595"/>
                  </a:lnTo>
                  <a:lnTo>
                    <a:pt x="372033" y="91564"/>
                  </a:lnTo>
                  <a:lnTo>
                    <a:pt x="411927" y="70884"/>
                  </a:lnTo>
                  <a:lnTo>
                    <a:pt x="453217" y="52651"/>
                  </a:lnTo>
                  <a:lnTo>
                    <a:pt x="495807" y="36962"/>
                  </a:lnTo>
                  <a:lnTo>
                    <a:pt x="539602" y="23910"/>
                  </a:lnTo>
                  <a:lnTo>
                    <a:pt x="584506" y="13593"/>
                  </a:lnTo>
                  <a:lnTo>
                    <a:pt x="630423" y="6105"/>
                  </a:lnTo>
                  <a:lnTo>
                    <a:pt x="677258" y="1542"/>
                  </a:lnTo>
                  <a:lnTo>
                    <a:pt x="724915" y="0"/>
                  </a:lnTo>
                  <a:lnTo>
                    <a:pt x="772573" y="1542"/>
                  </a:lnTo>
                  <a:lnTo>
                    <a:pt x="819408" y="6105"/>
                  </a:lnTo>
                  <a:lnTo>
                    <a:pt x="865325" y="13593"/>
                  </a:lnTo>
                  <a:lnTo>
                    <a:pt x="910229" y="23910"/>
                  </a:lnTo>
                  <a:lnTo>
                    <a:pt x="954023" y="36962"/>
                  </a:lnTo>
                  <a:lnTo>
                    <a:pt x="996614" y="52651"/>
                  </a:lnTo>
                  <a:lnTo>
                    <a:pt x="1037904" y="70884"/>
                  </a:lnTo>
                  <a:lnTo>
                    <a:pt x="1077798" y="91564"/>
                  </a:lnTo>
                  <a:lnTo>
                    <a:pt x="1116201" y="114595"/>
                  </a:lnTo>
                  <a:lnTo>
                    <a:pt x="1153017" y="139882"/>
                  </a:lnTo>
                  <a:lnTo>
                    <a:pt x="1188151" y="167330"/>
                  </a:lnTo>
                  <a:lnTo>
                    <a:pt x="1221506" y="196843"/>
                  </a:lnTo>
                  <a:lnTo>
                    <a:pt x="1252988" y="228325"/>
                  </a:lnTo>
                  <a:lnTo>
                    <a:pt x="1282501" y="261680"/>
                  </a:lnTo>
                  <a:lnTo>
                    <a:pt x="1309949" y="296814"/>
                  </a:lnTo>
                  <a:lnTo>
                    <a:pt x="1335236" y="333630"/>
                  </a:lnTo>
                  <a:lnTo>
                    <a:pt x="1358267" y="372033"/>
                  </a:lnTo>
                  <a:lnTo>
                    <a:pt x="1378947" y="411927"/>
                  </a:lnTo>
                  <a:lnTo>
                    <a:pt x="1397180" y="453217"/>
                  </a:lnTo>
                  <a:lnTo>
                    <a:pt x="1412869" y="495807"/>
                  </a:lnTo>
                  <a:lnTo>
                    <a:pt x="1425921" y="539602"/>
                  </a:lnTo>
                  <a:lnTo>
                    <a:pt x="1436238" y="584506"/>
                  </a:lnTo>
                  <a:lnTo>
                    <a:pt x="1443726" y="630423"/>
                  </a:lnTo>
                  <a:lnTo>
                    <a:pt x="1448289" y="677258"/>
                  </a:lnTo>
                  <a:lnTo>
                    <a:pt x="1449831" y="724916"/>
                  </a:lnTo>
                  <a:lnTo>
                    <a:pt x="1448289" y="772581"/>
                  </a:lnTo>
                  <a:lnTo>
                    <a:pt x="1443726" y="819424"/>
                  </a:lnTo>
                  <a:lnTo>
                    <a:pt x="1436238" y="865347"/>
                  </a:lnTo>
                  <a:lnTo>
                    <a:pt x="1425921" y="910256"/>
                  </a:lnTo>
                  <a:lnTo>
                    <a:pt x="1412869" y="954055"/>
                  </a:lnTo>
                  <a:lnTo>
                    <a:pt x="1397180" y="996649"/>
                  </a:lnTo>
                  <a:lnTo>
                    <a:pt x="1378947" y="1037942"/>
                  </a:lnTo>
                  <a:lnTo>
                    <a:pt x="1358267" y="1077838"/>
                  </a:lnTo>
                  <a:lnTo>
                    <a:pt x="1335236" y="1116242"/>
                  </a:lnTo>
                  <a:lnTo>
                    <a:pt x="1309949" y="1153059"/>
                  </a:lnTo>
                  <a:lnTo>
                    <a:pt x="1282501" y="1188193"/>
                  </a:lnTo>
                  <a:lnTo>
                    <a:pt x="1252988" y="1221548"/>
                  </a:lnTo>
                  <a:lnTo>
                    <a:pt x="1221506" y="1253029"/>
                  </a:lnTo>
                  <a:lnTo>
                    <a:pt x="1188151" y="1282541"/>
                  </a:lnTo>
                  <a:lnTo>
                    <a:pt x="1153017" y="1309987"/>
                  </a:lnTo>
                  <a:lnTo>
                    <a:pt x="1116201" y="1335273"/>
                  </a:lnTo>
                  <a:lnTo>
                    <a:pt x="1077798" y="1358302"/>
                  </a:lnTo>
                  <a:lnTo>
                    <a:pt x="1037904" y="1378980"/>
                  </a:lnTo>
                  <a:lnTo>
                    <a:pt x="996614" y="1397211"/>
                  </a:lnTo>
                  <a:lnTo>
                    <a:pt x="954024" y="1412899"/>
                  </a:lnTo>
                  <a:lnTo>
                    <a:pt x="910229" y="1425949"/>
                  </a:lnTo>
                  <a:lnTo>
                    <a:pt x="865325" y="1436266"/>
                  </a:lnTo>
                  <a:lnTo>
                    <a:pt x="819408" y="1443753"/>
                  </a:lnTo>
                  <a:lnTo>
                    <a:pt x="772573" y="1448315"/>
                  </a:lnTo>
                  <a:lnTo>
                    <a:pt x="724915" y="1449857"/>
                  </a:lnTo>
                  <a:lnTo>
                    <a:pt x="677258" y="1448315"/>
                  </a:lnTo>
                  <a:lnTo>
                    <a:pt x="630423" y="1443753"/>
                  </a:lnTo>
                  <a:lnTo>
                    <a:pt x="584506" y="1436266"/>
                  </a:lnTo>
                  <a:lnTo>
                    <a:pt x="539602" y="1425949"/>
                  </a:lnTo>
                  <a:lnTo>
                    <a:pt x="495808" y="1412899"/>
                  </a:lnTo>
                  <a:lnTo>
                    <a:pt x="453217" y="1397211"/>
                  </a:lnTo>
                  <a:lnTo>
                    <a:pt x="411927" y="1378980"/>
                  </a:lnTo>
                  <a:lnTo>
                    <a:pt x="372033" y="1358302"/>
                  </a:lnTo>
                  <a:lnTo>
                    <a:pt x="333630" y="1335273"/>
                  </a:lnTo>
                  <a:lnTo>
                    <a:pt x="296814" y="1309987"/>
                  </a:lnTo>
                  <a:lnTo>
                    <a:pt x="261680" y="1282541"/>
                  </a:lnTo>
                  <a:lnTo>
                    <a:pt x="228325" y="1253029"/>
                  </a:lnTo>
                  <a:lnTo>
                    <a:pt x="196843" y="1221548"/>
                  </a:lnTo>
                  <a:lnTo>
                    <a:pt x="167330" y="1188193"/>
                  </a:lnTo>
                  <a:lnTo>
                    <a:pt x="139882" y="1153059"/>
                  </a:lnTo>
                  <a:lnTo>
                    <a:pt x="114595" y="1116242"/>
                  </a:lnTo>
                  <a:lnTo>
                    <a:pt x="91564" y="1077838"/>
                  </a:lnTo>
                  <a:lnTo>
                    <a:pt x="70884" y="1037942"/>
                  </a:lnTo>
                  <a:lnTo>
                    <a:pt x="52651" y="996649"/>
                  </a:lnTo>
                  <a:lnTo>
                    <a:pt x="36962" y="954055"/>
                  </a:lnTo>
                  <a:lnTo>
                    <a:pt x="23910" y="910256"/>
                  </a:lnTo>
                  <a:lnTo>
                    <a:pt x="13593" y="865347"/>
                  </a:lnTo>
                  <a:lnTo>
                    <a:pt x="6105" y="819424"/>
                  </a:lnTo>
                  <a:lnTo>
                    <a:pt x="1542" y="772581"/>
                  </a:lnTo>
                  <a:lnTo>
                    <a:pt x="0" y="72491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627882" y="5054600"/>
            <a:ext cx="938530" cy="90741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 indent="-1905" algn="ctr">
              <a:lnSpc>
                <a:spcPct val="86400"/>
              </a:lnSpc>
              <a:spcBef>
                <a:spcPts val="305"/>
              </a:spcBef>
            </a:pPr>
            <a:r>
              <a:rPr sz="1300" spc="-10" dirty="0">
                <a:solidFill>
                  <a:srgbClr val="FFFFFF"/>
                </a:solidFill>
                <a:latin typeface="Arial"/>
                <a:cs typeface="Arial"/>
              </a:rPr>
              <a:t>Indirect  </a:t>
            </a:r>
            <a:r>
              <a:rPr sz="1300" spc="-5" dirty="0">
                <a:solidFill>
                  <a:srgbClr val="FFFFFF"/>
                </a:solidFill>
                <a:latin typeface="Arial"/>
                <a:cs typeface="Arial"/>
              </a:rPr>
              <a:t>Emplo</a:t>
            </a:r>
            <a:r>
              <a:rPr sz="1300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00" spc="-5" dirty="0">
                <a:solidFill>
                  <a:srgbClr val="FFFFFF"/>
                </a:solidFill>
                <a:latin typeface="Arial"/>
                <a:cs typeface="Arial"/>
              </a:rPr>
              <a:t>ment  </a:t>
            </a:r>
            <a:r>
              <a:rPr sz="1300" spc="-10" dirty="0">
                <a:solidFill>
                  <a:srgbClr val="FFFFFF"/>
                </a:solidFill>
                <a:latin typeface="Arial"/>
                <a:cs typeface="Arial"/>
              </a:rPr>
              <a:t>Generate </a:t>
            </a:r>
            <a:r>
              <a:rPr sz="1300" spc="-5" dirty="0">
                <a:solidFill>
                  <a:srgbClr val="FFFFFF"/>
                </a:solidFill>
                <a:latin typeface="Arial"/>
                <a:cs typeface="Arial"/>
              </a:rPr>
              <a:t>–  approx.</a:t>
            </a:r>
            <a:endParaRPr sz="1300">
              <a:latin typeface="Arial"/>
              <a:cs typeface="Arial"/>
            </a:endParaRPr>
          </a:p>
          <a:p>
            <a:pPr algn="ctr">
              <a:lnSpc>
                <a:spcPts val="1345"/>
              </a:lnSpc>
            </a:pPr>
            <a:r>
              <a:rPr sz="1300" spc="-10" dirty="0">
                <a:solidFill>
                  <a:srgbClr val="FFFFFF"/>
                </a:solidFill>
                <a:latin typeface="Arial"/>
                <a:cs typeface="Arial"/>
              </a:rPr>
              <a:t>5,00,000</a:t>
            </a:r>
            <a:endParaRPr sz="13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531108" y="4314952"/>
            <a:ext cx="465455" cy="411480"/>
          </a:xfrm>
          <a:custGeom>
            <a:avLst/>
            <a:gdLst/>
            <a:ahLst/>
            <a:cxnLst/>
            <a:rect l="l" t="t" r="r" b="b"/>
            <a:pathLst>
              <a:path w="465454" h="411479">
                <a:moveTo>
                  <a:pt x="173227" y="0"/>
                </a:moveTo>
                <a:lnTo>
                  <a:pt x="0" y="258572"/>
                </a:lnTo>
                <a:lnTo>
                  <a:pt x="93090" y="228346"/>
                </a:lnTo>
                <a:lnTo>
                  <a:pt x="152526" y="411353"/>
                </a:lnTo>
                <a:lnTo>
                  <a:pt x="431800" y="320675"/>
                </a:lnTo>
                <a:lnTo>
                  <a:pt x="372237" y="137668"/>
                </a:lnTo>
                <a:lnTo>
                  <a:pt x="465327" y="107442"/>
                </a:lnTo>
                <a:lnTo>
                  <a:pt x="173227" y="0"/>
                </a:lnTo>
                <a:close/>
              </a:path>
            </a:pathLst>
          </a:custGeom>
          <a:solidFill>
            <a:srgbClr val="ADC6D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2686557" y="2715260"/>
            <a:ext cx="1475740" cy="1475740"/>
            <a:chOff x="2686557" y="2715260"/>
            <a:chExt cx="1475740" cy="1475740"/>
          </a:xfrm>
        </p:grpSpPr>
        <p:sp>
          <p:nvSpPr>
            <p:cNvPr id="25" name="object 25"/>
            <p:cNvSpPr/>
            <p:nvPr/>
          </p:nvSpPr>
          <p:spPr>
            <a:xfrm>
              <a:off x="2699257" y="2727960"/>
              <a:ext cx="1450340" cy="1450340"/>
            </a:xfrm>
            <a:custGeom>
              <a:avLst/>
              <a:gdLst/>
              <a:ahLst/>
              <a:cxnLst/>
              <a:rect l="l" t="t" r="r" b="b"/>
              <a:pathLst>
                <a:path w="1450339" h="1450339">
                  <a:moveTo>
                    <a:pt x="724916" y="0"/>
                  </a:moveTo>
                  <a:lnTo>
                    <a:pt x="677258" y="1541"/>
                  </a:lnTo>
                  <a:lnTo>
                    <a:pt x="630423" y="6102"/>
                  </a:lnTo>
                  <a:lnTo>
                    <a:pt x="584506" y="13588"/>
                  </a:lnTo>
                  <a:lnTo>
                    <a:pt x="539602" y="23902"/>
                  </a:lnTo>
                  <a:lnTo>
                    <a:pt x="495808" y="36949"/>
                  </a:lnTo>
                  <a:lnTo>
                    <a:pt x="453217" y="52635"/>
                  </a:lnTo>
                  <a:lnTo>
                    <a:pt x="411927" y="70862"/>
                  </a:lnTo>
                  <a:lnTo>
                    <a:pt x="372033" y="91537"/>
                  </a:lnTo>
                  <a:lnTo>
                    <a:pt x="333630" y="114563"/>
                  </a:lnTo>
                  <a:lnTo>
                    <a:pt x="296814" y="139846"/>
                  </a:lnTo>
                  <a:lnTo>
                    <a:pt x="261680" y="167289"/>
                  </a:lnTo>
                  <a:lnTo>
                    <a:pt x="228325" y="196797"/>
                  </a:lnTo>
                  <a:lnTo>
                    <a:pt x="196843" y="228275"/>
                  </a:lnTo>
                  <a:lnTo>
                    <a:pt x="167330" y="261628"/>
                  </a:lnTo>
                  <a:lnTo>
                    <a:pt x="139882" y="296759"/>
                  </a:lnTo>
                  <a:lnTo>
                    <a:pt x="114595" y="333574"/>
                  </a:lnTo>
                  <a:lnTo>
                    <a:pt x="91564" y="371976"/>
                  </a:lnTo>
                  <a:lnTo>
                    <a:pt x="70884" y="411872"/>
                  </a:lnTo>
                  <a:lnTo>
                    <a:pt x="52651" y="453164"/>
                  </a:lnTo>
                  <a:lnTo>
                    <a:pt x="36962" y="495759"/>
                  </a:lnTo>
                  <a:lnTo>
                    <a:pt x="23910" y="539559"/>
                  </a:lnTo>
                  <a:lnTo>
                    <a:pt x="13593" y="584471"/>
                  </a:lnTo>
                  <a:lnTo>
                    <a:pt x="6105" y="630397"/>
                  </a:lnTo>
                  <a:lnTo>
                    <a:pt x="1542" y="677244"/>
                  </a:lnTo>
                  <a:lnTo>
                    <a:pt x="0" y="724915"/>
                  </a:lnTo>
                  <a:lnTo>
                    <a:pt x="1542" y="772573"/>
                  </a:lnTo>
                  <a:lnTo>
                    <a:pt x="6105" y="819408"/>
                  </a:lnTo>
                  <a:lnTo>
                    <a:pt x="13593" y="865325"/>
                  </a:lnTo>
                  <a:lnTo>
                    <a:pt x="23910" y="910229"/>
                  </a:lnTo>
                  <a:lnTo>
                    <a:pt x="36962" y="954023"/>
                  </a:lnTo>
                  <a:lnTo>
                    <a:pt x="52651" y="996614"/>
                  </a:lnTo>
                  <a:lnTo>
                    <a:pt x="70884" y="1037904"/>
                  </a:lnTo>
                  <a:lnTo>
                    <a:pt x="91564" y="1077798"/>
                  </a:lnTo>
                  <a:lnTo>
                    <a:pt x="114595" y="1116201"/>
                  </a:lnTo>
                  <a:lnTo>
                    <a:pt x="139882" y="1153017"/>
                  </a:lnTo>
                  <a:lnTo>
                    <a:pt x="167330" y="1188151"/>
                  </a:lnTo>
                  <a:lnTo>
                    <a:pt x="196843" y="1221506"/>
                  </a:lnTo>
                  <a:lnTo>
                    <a:pt x="228325" y="1252988"/>
                  </a:lnTo>
                  <a:lnTo>
                    <a:pt x="261680" y="1282501"/>
                  </a:lnTo>
                  <a:lnTo>
                    <a:pt x="296814" y="1309949"/>
                  </a:lnTo>
                  <a:lnTo>
                    <a:pt x="333630" y="1335236"/>
                  </a:lnTo>
                  <a:lnTo>
                    <a:pt x="372033" y="1358267"/>
                  </a:lnTo>
                  <a:lnTo>
                    <a:pt x="411927" y="1378947"/>
                  </a:lnTo>
                  <a:lnTo>
                    <a:pt x="453217" y="1397180"/>
                  </a:lnTo>
                  <a:lnTo>
                    <a:pt x="495808" y="1412869"/>
                  </a:lnTo>
                  <a:lnTo>
                    <a:pt x="539602" y="1425921"/>
                  </a:lnTo>
                  <a:lnTo>
                    <a:pt x="584506" y="1436238"/>
                  </a:lnTo>
                  <a:lnTo>
                    <a:pt x="630423" y="1443726"/>
                  </a:lnTo>
                  <a:lnTo>
                    <a:pt x="677258" y="1448289"/>
                  </a:lnTo>
                  <a:lnTo>
                    <a:pt x="724916" y="1449832"/>
                  </a:lnTo>
                  <a:lnTo>
                    <a:pt x="772587" y="1448289"/>
                  </a:lnTo>
                  <a:lnTo>
                    <a:pt x="819434" y="1443726"/>
                  </a:lnTo>
                  <a:lnTo>
                    <a:pt x="865360" y="1436238"/>
                  </a:lnTo>
                  <a:lnTo>
                    <a:pt x="910272" y="1425921"/>
                  </a:lnTo>
                  <a:lnTo>
                    <a:pt x="954072" y="1412869"/>
                  </a:lnTo>
                  <a:lnTo>
                    <a:pt x="996667" y="1397180"/>
                  </a:lnTo>
                  <a:lnTo>
                    <a:pt x="1037959" y="1378947"/>
                  </a:lnTo>
                  <a:lnTo>
                    <a:pt x="1077855" y="1358267"/>
                  </a:lnTo>
                  <a:lnTo>
                    <a:pt x="1116257" y="1335236"/>
                  </a:lnTo>
                  <a:lnTo>
                    <a:pt x="1153072" y="1309949"/>
                  </a:lnTo>
                  <a:lnTo>
                    <a:pt x="1188203" y="1282501"/>
                  </a:lnTo>
                  <a:lnTo>
                    <a:pt x="1221556" y="1252988"/>
                  </a:lnTo>
                  <a:lnTo>
                    <a:pt x="1253034" y="1221506"/>
                  </a:lnTo>
                  <a:lnTo>
                    <a:pt x="1282542" y="1188151"/>
                  </a:lnTo>
                  <a:lnTo>
                    <a:pt x="1309985" y="1153017"/>
                  </a:lnTo>
                  <a:lnTo>
                    <a:pt x="1335268" y="1116201"/>
                  </a:lnTo>
                  <a:lnTo>
                    <a:pt x="1358294" y="1077798"/>
                  </a:lnTo>
                  <a:lnTo>
                    <a:pt x="1378969" y="1037904"/>
                  </a:lnTo>
                  <a:lnTo>
                    <a:pt x="1397196" y="996614"/>
                  </a:lnTo>
                  <a:lnTo>
                    <a:pt x="1412882" y="954023"/>
                  </a:lnTo>
                  <a:lnTo>
                    <a:pt x="1425929" y="910229"/>
                  </a:lnTo>
                  <a:lnTo>
                    <a:pt x="1436243" y="865325"/>
                  </a:lnTo>
                  <a:lnTo>
                    <a:pt x="1443729" y="819408"/>
                  </a:lnTo>
                  <a:lnTo>
                    <a:pt x="1448290" y="772573"/>
                  </a:lnTo>
                  <a:lnTo>
                    <a:pt x="1449832" y="724915"/>
                  </a:lnTo>
                  <a:lnTo>
                    <a:pt x="1448290" y="677244"/>
                  </a:lnTo>
                  <a:lnTo>
                    <a:pt x="1443729" y="630397"/>
                  </a:lnTo>
                  <a:lnTo>
                    <a:pt x="1436243" y="584471"/>
                  </a:lnTo>
                  <a:lnTo>
                    <a:pt x="1425929" y="539559"/>
                  </a:lnTo>
                  <a:lnTo>
                    <a:pt x="1412882" y="495759"/>
                  </a:lnTo>
                  <a:lnTo>
                    <a:pt x="1397196" y="453164"/>
                  </a:lnTo>
                  <a:lnTo>
                    <a:pt x="1378969" y="411872"/>
                  </a:lnTo>
                  <a:lnTo>
                    <a:pt x="1358294" y="371976"/>
                  </a:lnTo>
                  <a:lnTo>
                    <a:pt x="1335268" y="333574"/>
                  </a:lnTo>
                  <a:lnTo>
                    <a:pt x="1309985" y="296759"/>
                  </a:lnTo>
                  <a:lnTo>
                    <a:pt x="1282542" y="261628"/>
                  </a:lnTo>
                  <a:lnTo>
                    <a:pt x="1253034" y="228275"/>
                  </a:lnTo>
                  <a:lnTo>
                    <a:pt x="1221556" y="196797"/>
                  </a:lnTo>
                  <a:lnTo>
                    <a:pt x="1188203" y="167289"/>
                  </a:lnTo>
                  <a:lnTo>
                    <a:pt x="1153072" y="139846"/>
                  </a:lnTo>
                  <a:lnTo>
                    <a:pt x="1116257" y="114563"/>
                  </a:lnTo>
                  <a:lnTo>
                    <a:pt x="1077855" y="91537"/>
                  </a:lnTo>
                  <a:lnTo>
                    <a:pt x="1037959" y="70862"/>
                  </a:lnTo>
                  <a:lnTo>
                    <a:pt x="996667" y="52635"/>
                  </a:lnTo>
                  <a:lnTo>
                    <a:pt x="954072" y="36949"/>
                  </a:lnTo>
                  <a:lnTo>
                    <a:pt x="910272" y="23902"/>
                  </a:lnTo>
                  <a:lnTo>
                    <a:pt x="865360" y="13588"/>
                  </a:lnTo>
                  <a:lnTo>
                    <a:pt x="819434" y="6102"/>
                  </a:lnTo>
                  <a:lnTo>
                    <a:pt x="772587" y="1541"/>
                  </a:lnTo>
                  <a:lnTo>
                    <a:pt x="724916" y="0"/>
                  </a:lnTo>
                  <a:close/>
                </a:path>
              </a:pathLst>
            </a:custGeom>
            <a:solidFill>
              <a:srgbClr val="3891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699257" y="2727960"/>
              <a:ext cx="1450340" cy="1450340"/>
            </a:xfrm>
            <a:custGeom>
              <a:avLst/>
              <a:gdLst/>
              <a:ahLst/>
              <a:cxnLst/>
              <a:rect l="l" t="t" r="r" b="b"/>
              <a:pathLst>
                <a:path w="1450339" h="1450339">
                  <a:moveTo>
                    <a:pt x="0" y="724915"/>
                  </a:moveTo>
                  <a:lnTo>
                    <a:pt x="1542" y="677244"/>
                  </a:lnTo>
                  <a:lnTo>
                    <a:pt x="6105" y="630397"/>
                  </a:lnTo>
                  <a:lnTo>
                    <a:pt x="13593" y="584471"/>
                  </a:lnTo>
                  <a:lnTo>
                    <a:pt x="23910" y="539559"/>
                  </a:lnTo>
                  <a:lnTo>
                    <a:pt x="36962" y="495759"/>
                  </a:lnTo>
                  <a:lnTo>
                    <a:pt x="52651" y="453164"/>
                  </a:lnTo>
                  <a:lnTo>
                    <a:pt x="70884" y="411872"/>
                  </a:lnTo>
                  <a:lnTo>
                    <a:pt x="91564" y="371976"/>
                  </a:lnTo>
                  <a:lnTo>
                    <a:pt x="114595" y="333574"/>
                  </a:lnTo>
                  <a:lnTo>
                    <a:pt x="139882" y="296759"/>
                  </a:lnTo>
                  <a:lnTo>
                    <a:pt x="167330" y="261628"/>
                  </a:lnTo>
                  <a:lnTo>
                    <a:pt x="196843" y="228275"/>
                  </a:lnTo>
                  <a:lnTo>
                    <a:pt x="228325" y="196797"/>
                  </a:lnTo>
                  <a:lnTo>
                    <a:pt x="261680" y="167289"/>
                  </a:lnTo>
                  <a:lnTo>
                    <a:pt x="296814" y="139846"/>
                  </a:lnTo>
                  <a:lnTo>
                    <a:pt x="333630" y="114563"/>
                  </a:lnTo>
                  <a:lnTo>
                    <a:pt x="372033" y="91537"/>
                  </a:lnTo>
                  <a:lnTo>
                    <a:pt x="411927" y="70862"/>
                  </a:lnTo>
                  <a:lnTo>
                    <a:pt x="453217" y="52635"/>
                  </a:lnTo>
                  <a:lnTo>
                    <a:pt x="495808" y="36949"/>
                  </a:lnTo>
                  <a:lnTo>
                    <a:pt x="539602" y="23902"/>
                  </a:lnTo>
                  <a:lnTo>
                    <a:pt x="584506" y="13588"/>
                  </a:lnTo>
                  <a:lnTo>
                    <a:pt x="630423" y="6102"/>
                  </a:lnTo>
                  <a:lnTo>
                    <a:pt x="677258" y="1541"/>
                  </a:lnTo>
                  <a:lnTo>
                    <a:pt x="724916" y="0"/>
                  </a:lnTo>
                  <a:lnTo>
                    <a:pt x="772587" y="1541"/>
                  </a:lnTo>
                  <a:lnTo>
                    <a:pt x="819434" y="6102"/>
                  </a:lnTo>
                  <a:lnTo>
                    <a:pt x="865360" y="13588"/>
                  </a:lnTo>
                  <a:lnTo>
                    <a:pt x="910272" y="23902"/>
                  </a:lnTo>
                  <a:lnTo>
                    <a:pt x="954072" y="36949"/>
                  </a:lnTo>
                  <a:lnTo>
                    <a:pt x="996667" y="52635"/>
                  </a:lnTo>
                  <a:lnTo>
                    <a:pt x="1037959" y="70862"/>
                  </a:lnTo>
                  <a:lnTo>
                    <a:pt x="1077855" y="91537"/>
                  </a:lnTo>
                  <a:lnTo>
                    <a:pt x="1116257" y="114563"/>
                  </a:lnTo>
                  <a:lnTo>
                    <a:pt x="1153072" y="139846"/>
                  </a:lnTo>
                  <a:lnTo>
                    <a:pt x="1188203" y="167289"/>
                  </a:lnTo>
                  <a:lnTo>
                    <a:pt x="1221556" y="196797"/>
                  </a:lnTo>
                  <a:lnTo>
                    <a:pt x="1253034" y="228275"/>
                  </a:lnTo>
                  <a:lnTo>
                    <a:pt x="1282542" y="261628"/>
                  </a:lnTo>
                  <a:lnTo>
                    <a:pt x="1309985" y="296759"/>
                  </a:lnTo>
                  <a:lnTo>
                    <a:pt x="1335268" y="333574"/>
                  </a:lnTo>
                  <a:lnTo>
                    <a:pt x="1358294" y="371976"/>
                  </a:lnTo>
                  <a:lnTo>
                    <a:pt x="1378969" y="411872"/>
                  </a:lnTo>
                  <a:lnTo>
                    <a:pt x="1397196" y="453164"/>
                  </a:lnTo>
                  <a:lnTo>
                    <a:pt x="1412882" y="495759"/>
                  </a:lnTo>
                  <a:lnTo>
                    <a:pt x="1425929" y="539559"/>
                  </a:lnTo>
                  <a:lnTo>
                    <a:pt x="1436243" y="584471"/>
                  </a:lnTo>
                  <a:lnTo>
                    <a:pt x="1443729" y="630397"/>
                  </a:lnTo>
                  <a:lnTo>
                    <a:pt x="1448290" y="677244"/>
                  </a:lnTo>
                  <a:lnTo>
                    <a:pt x="1449832" y="724915"/>
                  </a:lnTo>
                  <a:lnTo>
                    <a:pt x="1448290" y="772573"/>
                  </a:lnTo>
                  <a:lnTo>
                    <a:pt x="1443729" y="819408"/>
                  </a:lnTo>
                  <a:lnTo>
                    <a:pt x="1436243" y="865325"/>
                  </a:lnTo>
                  <a:lnTo>
                    <a:pt x="1425929" y="910229"/>
                  </a:lnTo>
                  <a:lnTo>
                    <a:pt x="1412882" y="954023"/>
                  </a:lnTo>
                  <a:lnTo>
                    <a:pt x="1397196" y="996614"/>
                  </a:lnTo>
                  <a:lnTo>
                    <a:pt x="1378969" y="1037904"/>
                  </a:lnTo>
                  <a:lnTo>
                    <a:pt x="1358294" y="1077798"/>
                  </a:lnTo>
                  <a:lnTo>
                    <a:pt x="1335268" y="1116201"/>
                  </a:lnTo>
                  <a:lnTo>
                    <a:pt x="1309985" y="1153017"/>
                  </a:lnTo>
                  <a:lnTo>
                    <a:pt x="1282542" y="1188151"/>
                  </a:lnTo>
                  <a:lnTo>
                    <a:pt x="1253034" y="1221506"/>
                  </a:lnTo>
                  <a:lnTo>
                    <a:pt x="1221556" y="1252988"/>
                  </a:lnTo>
                  <a:lnTo>
                    <a:pt x="1188203" y="1282501"/>
                  </a:lnTo>
                  <a:lnTo>
                    <a:pt x="1153072" y="1309949"/>
                  </a:lnTo>
                  <a:lnTo>
                    <a:pt x="1116257" y="1335236"/>
                  </a:lnTo>
                  <a:lnTo>
                    <a:pt x="1077855" y="1358267"/>
                  </a:lnTo>
                  <a:lnTo>
                    <a:pt x="1037959" y="1378947"/>
                  </a:lnTo>
                  <a:lnTo>
                    <a:pt x="996667" y="1397180"/>
                  </a:lnTo>
                  <a:lnTo>
                    <a:pt x="954072" y="1412869"/>
                  </a:lnTo>
                  <a:lnTo>
                    <a:pt x="910272" y="1425921"/>
                  </a:lnTo>
                  <a:lnTo>
                    <a:pt x="865360" y="1436238"/>
                  </a:lnTo>
                  <a:lnTo>
                    <a:pt x="819434" y="1443726"/>
                  </a:lnTo>
                  <a:lnTo>
                    <a:pt x="772587" y="1448289"/>
                  </a:lnTo>
                  <a:lnTo>
                    <a:pt x="724916" y="1449832"/>
                  </a:lnTo>
                  <a:lnTo>
                    <a:pt x="677258" y="1448289"/>
                  </a:lnTo>
                  <a:lnTo>
                    <a:pt x="630423" y="1443726"/>
                  </a:lnTo>
                  <a:lnTo>
                    <a:pt x="584506" y="1436238"/>
                  </a:lnTo>
                  <a:lnTo>
                    <a:pt x="539602" y="1425921"/>
                  </a:lnTo>
                  <a:lnTo>
                    <a:pt x="495808" y="1412869"/>
                  </a:lnTo>
                  <a:lnTo>
                    <a:pt x="453217" y="1397180"/>
                  </a:lnTo>
                  <a:lnTo>
                    <a:pt x="411927" y="1378947"/>
                  </a:lnTo>
                  <a:lnTo>
                    <a:pt x="372033" y="1358267"/>
                  </a:lnTo>
                  <a:lnTo>
                    <a:pt x="333630" y="1335236"/>
                  </a:lnTo>
                  <a:lnTo>
                    <a:pt x="296814" y="1309949"/>
                  </a:lnTo>
                  <a:lnTo>
                    <a:pt x="261680" y="1282501"/>
                  </a:lnTo>
                  <a:lnTo>
                    <a:pt x="228325" y="1252988"/>
                  </a:lnTo>
                  <a:lnTo>
                    <a:pt x="196843" y="1221506"/>
                  </a:lnTo>
                  <a:lnTo>
                    <a:pt x="167330" y="1188151"/>
                  </a:lnTo>
                  <a:lnTo>
                    <a:pt x="139882" y="1153017"/>
                  </a:lnTo>
                  <a:lnTo>
                    <a:pt x="114595" y="1116201"/>
                  </a:lnTo>
                  <a:lnTo>
                    <a:pt x="91564" y="1077798"/>
                  </a:lnTo>
                  <a:lnTo>
                    <a:pt x="70884" y="1037904"/>
                  </a:lnTo>
                  <a:lnTo>
                    <a:pt x="52651" y="996614"/>
                  </a:lnTo>
                  <a:lnTo>
                    <a:pt x="36962" y="954023"/>
                  </a:lnTo>
                  <a:lnTo>
                    <a:pt x="23910" y="910229"/>
                  </a:lnTo>
                  <a:lnTo>
                    <a:pt x="13593" y="865325"/>
                  </a:lnTo>
                  <a:lnTo>
                    <a:pt x="6105" y="819408"/>
                  </a:lnTo>
                  <a:lnTo>
                    <a:pt x="1542" y="772573"/>
                  </a:lnTo>
                  <a:lnTo>
                    <a:pt x="0" y="72491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940176" y="3155442"/>
            <a:ext cx="969010" cy="56515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 marR="5080" indent="8890" algn="just">
              <a:lnSpc>
                <a:spcPts val="1340"/>
              </a:lnSpc>
              <a:spcBef>
                <a:spcPts val="320"/>
              </a:spcBef>
            </a:pPr>
            <a:r>
              <a:rPr sz="1300" spc="-5" dirty="0">
                <a:solidFill>
                  <a:srgbClr val="FFFFFF"/>
                </a:solidFill>
                <a:latin typeface="Arial"/>
                <a:cs typeface="Arial"/>
              </a:rPr>
              <a:t>FDI Share in  Investment</a:t>
            </a:r>
            <a:r>
              <a:rPr sz="13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Arial"/>
                <a:cs typeface="Arial"/>
              </a:rPr>
              <a:t>–  approx</a:t>
            </a:r>
            <a:r>
              <a:rPr sz="13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Arial"/>
                <a:cs typeface="Arial"/>
              </a:rPr>
              <a:t>65%</a:t>
            </a:r>
            <a:endParaRPr sz="13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053713" y="2621788"/>
            <a:ext cx="398145" cy="429895"/>
          </a:xfrm>
          <a:custGeom>
            <a:avLst/>
            <a:gdLst/>
            <a:ahLst/>
            <a:cxnLst/>
            <a:rect l="l" t="t" r="r" b="b"/>
            <a:pathLst>
              <a:path w="398145" h="429894">
                <a:moveTo>
                  <a:pt x="98044" y="0"/>
                </a:moveTo>
                <a:lnTo>
                  <a:pt x="155575" y="79248"/>
                </a:lnTo>
                <a:lnTo>
                  <a:pt x="0" y="192277"/>
                </a:lnTo>
                <a:lnTo>
                  <a:pt x="172465" y="429895"/>
                </a:lnTo>
                <a:lnTo>
                  <a:pt x="328167" y="316738"/>
                </a:lnTo>
                <a:lnTo>
                  <a:pt x="385699" y="395859"/>
                </a:lnTo>
                <a:lnTo>
                  <a:pt x="397637" y="84836"/>
                </a:lnTo>
                <a:lnTo>
                  <a:pt x="98044" y="0"/>
                </a:lnTo>
                <a:close/>
              </a:path>
            </a:pathLst>
          </a:custGeom>
          <a:solidFill>
            <a:srgbClr val="ADC6D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200" y="422148"/>
            <a:ext cx="7726680" cy="7513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3780">
              <a:lnSpc>
                <a:spcPct val="100000"/>
              </a:lnSpc>
              <a:spcBef>
                <a:spcPts val="100"/>
              </a:spcBef>
            </a:pPr>
            <a:r>
              <a:rPr dirty="0"/>
              <a:t>Benefits &amp; </a:t>
            </a:r>
            <a:r>
              <a:rPr spc="-5" dirty="0"/>
              <a:t>Incentives </a:t>
            </a:r>
            <a:r>
              <a:rPr dirty="0"/>
              <a:t>for SEZ</a:t>
            </a:r>
            <a:r>
              <a:rPr spc="-90" dirty="0"/>
              <a:t> </a:t>
            </a:r>
            <a:r>
              <a:rPr dirty="0"/>
              <a:t>Units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500883" y="1381125"/>
            <a:ext cx="5424170" cy="4972050"/>
            <a:chOff x="2500883" y="1381125"/>
            <a:chExt cx="5424170" cy="4972050"/>
          </a:xfrm>
        </p:grpSpPr>
        <p:sp>
          <p:nvSpPr>
            <p:cNvPr id="5" name="object 5"/>
            <p:cNvSpPr/>
            <p:nvPr/>
          </p:nvSpPr>
          <p:spPr>
            <a:xfrm>
              <a:off x="2714624" y="1381125"/>
              <a:ext cx="5210175" cy="6572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00883" y="1403603"/>
              <a:ext cx="618744" cy="6187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72765" y="1450467"/>
              <a:ext cx="475233" cy="47523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72765" y="1450467"/>
              <a:ext cx="475615" cy="475615"/>
            </a:xfrm>
            <a:custGeom>
              <a:avLst/>
              <a:gdLst/>
              <a:ahLst/>
              <a:cxnLst/>
              <a:rect l="l" t="t" r="r" b="b"/>
              <a:pathLst>
                <a:path w="475614" h="475614">
                  <a:moveTo>
                    <a:pt x="0" y="237617"/>
                  </a:moveTo>
                  <a:lnTo>
                    <a:pt x="4824" y="189740"/>
                  </a:lnTo>
                  <a:lnTo>
                    <a:pt x="18661" y="145143"/>
                  </a:lnTo>
                  <a:lnTo>
                    <a:pt x="40558" y="104781"/>
                  </a:lnTo>
                  <a:lnTo>
                    <a:pt x="69564" y="69611"/>
                  </a:lnTo>
                  <a:lnTo>
                    <a:pt x="104725" y="40592"/>
                  </a:lnTo>
                  <a:lnTo>
                    <a:pt x="145089" y="18678"/>
                  </a:lnTo>
                  <a:lnTo>
                    <a:pt x="189704" y="4829"/>
                  </a:lnTo>
                  <a:lnTo>
                    <a:pt x="237616" y="0"/>
                  </a:lnTo>
                  <a:lnTo>
                    <a:pt x="285493" y="4829"/>
                  </a:lnTo>
                  <a:lnTo>
                    <a:pt x="330090" y="18678"/>
                  </a:lnTo>
                  <a:lnTo>
                    <a:pt x="370452" y="40592"/>
                  </a:lnTo>
                  <a:lnTo>
                    <a:pt x="405622" y="69611"/>
                  </a:lnTo>
                  <a:lnTo>
                    <a:pt x="434641" y="104781"/>
                  </a:lnTo>
                  <a:lnTo>
                    <a:pt x="456555" y="145143"/>
                  </a:lnTo>
                  <a:lnTo>
                    <a:pt x="470404" y="189740"/>
                  </a:lnTo>
                  <a:lnTo>
                    <a:pt x="475233" y="237617"/>
                  </a:lnTo>
                  <a:lnTo>
                    <a:pt x="470404" y="285529"/>
                  </a:lnTo>
                  <a:lnTo>
                    <a:pt x="456555" y="330144"/>
                  </a:lnTo>
                  <a:lnTo>
                    <a:pt x="434641" y="370508"/>
                  </a:lnTo>
                  <a:lnTo>
                    <a:pt x="405622" y="405669"/>
                  </a:lnTo>
                  <a:lnTo>
                    <a:pt x="370452" y="434675"/>
                  </a:lnTo>
                  <a:lnTo>
                    <a:pt x="330090" y="456572"/>
                  </a:lnTo>
                  <a:lnTo>
                    <a:pt x="285493" y="470409"/>
                  </a:lnTo>
                  <a:lnTo>
                    <a:pt x="237616" y="475234"/>
                  </a:lnTo>
                  <a:lnTo>
                    <a:pt x="189704" y="470409"/>
                  </a:lnTo>
                  <a:lnTo>
                    <a:pt x="145089" y="456572"/>
                  </a:lnTo>
                  <a:lnTo>
                    <a:pt x="104725" y="434675"/>
                  </a:lnTo>
                  <a:lnTo>
                    <a:pt x="69564" y="405669"/>
                  </a:lnTo>
                  <a:lnTo>
                    <a:pt x="40558" y="370508"/>
                  </a:lnTo>
                  <a:lnTo>
                    <a:pt x="18661" y="330144"/>
                  </a:lnTo>
                  <a:lnTo>
                    <a:pt x="4824" y="285529"/>
                  </a:lnTo>
                  <a:lnTo>
                    <a:pt x="0" y="23761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14624" y="2000250"/>
              <a:ext cx="5162550" cy="6477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00883" y="2020823"/>
              <a:ext cx="618744" cy="61874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72765" y="2067687"/>
              <a:ext cx="475233" cy="47523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72765" y="2067687"/>
              <a:ext cx="475615" cy="475615"/>
            </a:xfrm>
            <a:custGeom>
              <a:avLst/>
              <a:gdLst/>
              <a:ahLst/>
              <a:cxnLst/>
              <a:rect l="l" t="t" r="r" b="b"/>
              <a:pathLst>
                <a:path w="475614" h="475614">
                  <a:moveTo>
                    <a:pt x="0" y="237616"/>
                  </a:moveTo>
                  <a:lnTo>
                    <a:pt x="4824" y="189704"/>
                  </a:lnTo>
                  <a:lnTo>
                    <a:pt x="18661" y="145089"/>
                  </a:lnTo>
                  <a:lnTo>
                    <a:pt x="40558" y="104725"/>
                  </a:lnTo>
                  <a:lnTo>
                    <a:pt x="69564" y="69564"/>
                  </a:lnTo>
                  <a:lnTo>
                    <a:pt x="104725" y="40558"/>
                  </a:lnTo>
                  <a:lnTo>
                    <a:pt x="145089" y="18661"/>
                  </a:lnTo>
                  <a:lnTo>
                    <a:pt x="189704" y="4824"/>
                  </a:lnTo>
                  <a:lnTo>
                    <a:pt x="237616" y="0"/>
                  </a:lnTo>
                  <a:lnTo>
                    <a:pt x="285493" y="4824"/>
                  </a:lnTo>
                  <a:lnTo>
                    <a:pt x="330090" y="18661"/>
                  </a:lnTo>
                  <a:lnTo>
                    <a:pt x="370452" y="40558"/>
                  </a:lnTo>
                  <a:lnTo>
                    <a:pt x="405622" y="69564"/>
                  </a:lnTo>
                  <a:lnTo>
                    <a:pt x="434641" y="104725"/>
                  </a:lnTo>
                  <a:lnTo>
                    <a:pt x="456555" y="145089"/>
                  </a:lnTo>
                  <a:lnTo>
                    <a:pt x="470404" y="189704"/>
                  </a:lnTo>
                  <a:lnTo>
                    <a:pt x="475233" y="237616"/>
                  </a:lnTo>
                  <a:lnTo>
                    <a:pt x="470404" y="285493"/>
                  </a:lnTo>
                  <a:lnTo>
                    <a:pt x="456555" y="330090"/>
                  </a:lnTo>
                  <a:lnTo>
                    <a:pt x="434641" y="370452"/>
                  </a:lnTo>
                  <a:lnTo>
                    <a:pt x="405622" y="405622"/>
                  </a:lnTo>
                  <a:lnTo>
                    <a:pt x="370452" y="434641"/>
                  </a:lnTo>
                  <a:lnTo>
                    <a:pt x="330090" y="456555"/>
                  </a:lnTo>
                  <a:lnTo>
                    <a:pt x="285493" y="470404"/>
                  </a:lnTo>
                  <a:lnTo>
                    <a:pt x="237616" y="475234"/>
                  </a:lnTo>
                  <a:lnTo>
                    <a:pt x="189704" y="470404"/>
                  </a:lnTo>
                  <a:lnTo>
                    <a:pt x="145089" y="456555"/>
                  </a:lnTo>
                  <a:lnTo>
                    <a:pt x="104725" y="434641"/>
                  </a:lnTo>
                  <a:lnTo>
                    <a:pt x="69564" y="405622"/>
                  </a:lnTo>
                  <a:lnTo>
                    <a:pt x="40558" y="370452"/>
                  </a:lnTo>
                  <a:lnTo>
                    <a:pt x="18661" y="330090"/>
                  </a:lnTo>
                  <a:lnTo>
                    <a:pt x="4824" y="285493"/>
                  </a:lnTo>
                  <a:lnTo>
                    <a:pt x="0" y="23761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714624" y="2619375"/>
              <a:ext cx="5162550" cy="6477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500883" y="2638044"/>
              <a:ext cx="618744" cy="61874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72765" y="2684780"/>
              <a:ext cx="475233" cy="47523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72765" y="2684780"/>
              <a:ext cx="475615" cy="475615"/>
            </a:xfrm>
            <a:custGeom>
              <a:avLst/>
              <a:gdLst/>
              <a:ahLst/>
              <a:cxnLst/>
              <a:rect l="l" t="t" r="r" b="b"/>
              <a:pathLst>
                <a:path w="475614" h="475614">
                  <a:moveTo>
                    <a:pt x="0" y="237617"/>
                  </a:moveTo>
                  <a:lnTo>
                    <a:pt x="4824" y="189740"/>
                  </a:lnTo>
                  <a:lnTo>
                    <a:pt x="18661" y="145143"/>
                  </a:lnTo>
                  <a:lnTo>
                    <a:pt x="40558" y="104781"/>
                  </a:lnTo>
                  <a:lnTo>
                    <a:pt x="69564" y="69611"/>
                  </a:lnTo>
                  <a:lnTo>
                    <a:pt x="104725" y="40592"/>
                  </a:lnTo>
                  <a:lnTo>
                    <a:pt x="145089" y="18678"/>
                  </a:lnTo>
                  <a:lnTo>
                    <a:pt x="189704" y="4829"/>
                  </a:lnTo>
                  <a:lnTo>
                    <a:pt x="237616" y="0"/>
                  </a:lnTo>
                  <a:lnTo>
                    <a:pt x="285493" y="4829"/>
                  </a:lnTo>
                  <a:lnTo>
                    <a:pt x="330090" y="18678"/>
                  </a:lnTo>
                  <a:lnTo>
                    <a:pt x="370452" y="40592"/>
                  </a:lnTo>
                  <a:lnTo>
                    <a:pt x="405622" y="69611"/>
                  </a:lnTo>
                  <a:lnTo>
                    <a:pt x="434641" y="104781"/>
                  </a:lnTo>
                  <a:lnTo>
                    <a:pt x="456555" y="145143"/>
                  </a:lnTo>
                  <a:lnTo>
                    <a:pt x="470404" y="189740"/>
                  </a:lnTo>
                  <a:lnTo>
                    <a:pt x="475233" y="237617"/>
                  </a:lnTo>
                  <a:lnTo>
                    <a:pt x="470404" y="285493"/>
                  </a:lnTo>
                  <a:lnTo>
                    <a:pt x="456555" y="330090"/>
                  </a:lnTo>
                  <a:lnTo>
                    <a:pt x="434641" y="370452"/>
                  </a:lnTo>
                  <a:lnTo>
                    <a:pt x="405622" y="405622"/>
                  </a:lnTo>
                  <a:lnTo>
                    <a:pt x="370452" y="434641"/>
                  </a:lnTo>
                  <a:lnTo>
                    <a:pt x="330090" y="456555"/>
                  </a:lnTo>
                  <a:lnTo>
                    <a:pt x="285493" y="470404"/>
                  </a:lnTo>
                  <a:lnTo>
                    <a:pt x="237616" y="475234"/>
                  </a:lnTo>
                  <a:lnTo>
                    <a:pt x="189704" y="470404"/>
                  </a:lnTo>
                  <a:lnTo>
                    <a:pt x="145089" y="456555"/>
                  </a:lnTo>
                  <a:lnTo>
                    <a:pt x="104725" y="434641"/>
                  </a:lnTo>
                  <a:lnTo>
                    <a:pt x="69564" y="405622"/>
                  </a:lnTo>
                  <a:lnTo>
                    <a:pt x="40558" y="370452"/>
                  </a:lnTo>
                  <a:lnTo>
                    <a:pt x="18661" y="330090"/>
                  </a:lnTo>
                  <a:lnTo>
                    <a:pt x="4824" y="285493"/>
                  </a:lnTo>
                  <a:lnTo>
                    <a:pt x="0" y="23761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714624" y="3238500"/>
              <a:ext cx="5162550" cy="6477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00883" y="3255264"/>
              <a:ext cx="618744" cy="61874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72765" y="3301873"/>
              <a:ext cx="475233" cy="47523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572765" y="3301873"/>
              <a:ext cx="475615" cy="475615"/>
            </a:xfrm>
            <a:custGeom>
              <a:avLst/>
              <a:gdLst/>
              <a:ahLst/>
              <a:cxnLst/>
              <a:rect l="l" t="t" r="r" b="b"/>
              <a:pathLst>
                <a:path w="475614" h="475614">
                  <a:moveTo>
                    <a:pt x="0" y="237616"/>
                  </a:moveTo>
                  <a:lnTo>
                    <a:pt x="4824" y="189740"/>
                  </a:lnTo>
                  <a:lnTo>
                    <a:pt x="18661" y="145143"/>
                  </a:lnTo>
                  <a:lnTo>
                    <a:pt x="40558" y="104781"/>
                  </a:lnTo>
                  <a:lnTo>
                    <a:pt x="69564" y="69611"/>
                  </a:lnTo>
                  <a:lnTo>
                    <a:pt x="104725" y="40592"/>
                  </a:lnTo>
                  <a:lnTo>
                    <a:pt x="145089" y="18678"/>
                  </a:lnTo>
                  <a:lnTo>
                    <a:pt x="189704" y="4829"/>
                  </a:lnTo>
                  <a:lnTo>
                    <a:pt x="237616" y="0"/>
                  </a:lnTo>
                  <a:lnTo>
                    <a:pt x="285493" y="4829"/>
                  </a:lnTo>
                  <a:lnTo>
                    <a:pt x="330090" y="18678"/>
                  </a:lnTo>
                  <a:lnTo>
                    <a:pt x="370452" y="40592"/>
                  </a:lnTo>
                  <a:lnTo>
                    <a:pt x="405622" y="69611"/>
                  </a:lnTo>
                  <a:lnTo>
                    <a:pt x="434641" y="104781"/>
                  </a:lnTo>
                  <a:lnTo>
                    <a:pt x="456555" y="145143"/>
                  </a:lnTo>
                  <a:lnTo>
                    <a:pt x="470404" y="189740"/>
                  </a:lnTo>
                  <a:lnTo>
                    <a:pt x="475233" y="237616"/>
                  </a:lnTo>
                  <a:lnTo>
                    <a:pt x="470404" y="285529"/>
                  </a:lnTo>
                  <a:lnTo>
                    <a:pt x="456555" y="330144"/>
                  </a:lnTo>
                  <a:lnTo>
                    <a:pt x="434641" y="370508"/>
                  </a:lnTo>
                  <a:lnTo>
                    <a:pt x="405622" y="405669"/>
                  </a:lnTo>
                  <a:lnTo>
                    <a:pt x="370452" y="434675"/>
                  </a:lnTo>
                  <a:lnTo>
                    <a:pt x="330090" y="456572"/>
                  </a:lnTo>
                  <a:lnTo>
                    <a:pt x="285493" y="470409"/>
                  </a:lnTo>
                  <a:lnTo>
                    <a:pt x="237616" y="475233"/>
                  </a:lnTo>
                  <a:lnTo>
                    <a:pt x="189704" y="470409"/>
                  </a:lnTo>
                  <a:lnTo>
                    <a:pt x="145089" y="456572"/>
                  </a:lnTo>
                  <a:lnTo>
                    <a:pt x="104725" y="434675"/>
                  </a:lnTo>
                  <a:lnTo>
                    <a:pt x="69564" y="405669"/>
                  </a:lnTo>
                  <a:lnTo>
                    <a:pt x="40558" y="370508"/>
                  </a:lnTo>
                  <a:lnTo>
                    <a:pt x="18661" y="330144"/>
                  </a:lnTo>
                  <a:lnTo>
                    <a:pt x="4824" y="285529"/>
                  </a:lnTo>
                  <a:lnTo>
                    <a:pt x="0" y="23761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714624" y="3848100"/>
              <a:ext cx="5162550" cy="65722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00883" y="3872483"/>
              <a:ext cx="618744" cy="61874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572765" y="3919092"/>
              <a:ext cx="475233" cy="47523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572765" y="3919092"/>
              <a:ext cx="475615" cy="475615"/>
            </a:xfrm>
            <a:custGeom>
              <a:avLst/>
              <a:gdLst/>
              <a:ahLst/>
              <a:cxnLst/>
              <a:rect l="l" t="t" r="r" b="b"/>
              <a:pathLst>
                <a:path w="475614" h="475614">
                  <a:moveTo>
                    <a:pt x="0" y="237616"/>
                  </a:moveTo>
                  <a:lnTo>
                    <a:pt x="4824" y="189704"/>
                  </a:lnTo>
                  <a:lnTo>
                    <a:pt x="18661" y="145089"/>
                  </a:lnTo>
                  <a:lnTo>
                    <a:pt x="40558" y="104725"/>
                  </a:lnTo>
                  <a:lnTo>
                    <a:pt x="69564" y="69564"/>
                  </a:lnTo>
                  <a:lnTo>
                    <a:pt x="104725" y="40558"/>
                  </a:lnTo>
                  <a:lnTo>
                    <a:pt x="145089" y="18661"/>
                  </a:lnTo>
                  <a:lnTo>
                    <a:pt x="189704" y="4824"/>
                  </a:lnTo>
                  <a:lnTo>
                    <a:pt x="237616" y="0"/>
                  </a:lnTo>
                  <a:lnTo>
                    <a:pt x="285493" y="4824"/>
                  </a:lnTo>
                  <a:lnTo>
                    <a:pt x="330090" y="18661"/>
                  </a:lnTo>
                  <a:lnTo>
                    <a:pt x="370452" y="40558"/>
                  </a:lnTo>
                  <a:lnTo>
                    <a:pt x="405622" y="69564"/>
                  </a:lnTo>
                  <a:lnTo>
                    <a:pt x="434641" y="104725"/>
                  </a:lnTo>
                  <a:lnTo>
                    <a:pt x="456555" y="145089"/>
                  </a:lnTo>
                  <a:lnTo>
                    <a:pt x="470404" y="189704"/>
                  </a:lnTo>
                  <a:lnTo>
                    <a:pt x="475233" y="237616"/>
                  </a:lnTo>
                  <a:lnTo>
                    <a:pt x="470404" y="285493"/>
                  </a:lnTo>
                  <a:lnTo>
                    <a:pt x="456555" y="330090"/>
                  </a:lnTo>
                  <a:lnTo>
                    <a:pt x="434641" y="370452"/>
                  </a:lnTo>
                  <a:lnTo>
                    <a:pt x="405622" y="405622"/>
                  </a:lnTo>
                  <a:lnTo>
                    <a:pt x="370452" y="434641"/>
                  </a:lnTo>
                  <a:lnTo>
                    <a:pt x="330090" y="456555"/>
                  </a:lnTo>
                  <a:lnTo>
                    <a:pt x="285493" y="470404"/>
                  </a:lnTo>
                  <a:lnTo>
                    <a:pt x="237616" y="475233"/>
                  </a:lnTo>
                  <a:lnTo>
                    <a:pt x="189704" y="470404"/>
                  </a:lnTo>
                  <a:lnTo>
                    <a:pt x="145089" y="456555"/>
                  </a:lnTo>
                  <a:lnTo>
                    <a:pt x="104725" y="434641"/>
                  </a:lnTo>
                  <a:lnTo>
                    <a:pt x="69564" y="405622"/>
                  </a:lnTo>
                  <a:lnTo>
                    <a:pt x="40558" y="370452"/>
                  </a:lnTo>
                  <a:lnTo>
                    <a:pt x="18661" y="330090"/>
                  </a:lnTo>
                  <a:lnTo>
                    <a:pt x="4824" y="285493"/>
                  </a:lnTo>
                  <a:lnTo>
                    <a:pt x="0" y="23761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714624" y="4467225"/>
              <a:ext cx="5162550" cy="64770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500883" y="4489704"/>
              <a:ext cx="618744" cy="61874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572765" y="4536185"/>
              <a:ext cx="475233" cy="47523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572765" y="4536185"/>
              <a:ext cx="475615" cy="475615"/>
            </a:xfrm>
            <a:custGeom>
              <a:avLst/>
              <a:gdLst/>
              <a:ahLst/>
              <a:cxnLst/>
              <a:rect l="l" t="t" r="r" b="b"/>
              <a:pathLst>
                <a:path w="475614" h="475614">
                  <a:moveTo>
                    <a:pt x="0" y="237616"/>
                  </a:moveTo>
                  <a:lnTo>
                    <a:pt x="4824" y="189740"/>
                  </a:lnTo>
                  <a:lnTo>
                    <a:pt x="18661" y="145143"/>
                  </a:lnTo>
                  <a:lnTo>
                    <a:pt x="40558" y="104781"/>
                  </a:lnTo>
                  <a:lnTo>
                    <a:pt x="69564" y="69611"/>
                  </a:lnTo>
                  <a:lnTo>
                    <a:pt x="104725" y="40592"/>
                  </a:lnTo>
                  <a:lnTo>
                    <a:pt x="145089" y="18678"/>
                  </a:lnTo>
                  <a:lnTo>
                    <a:pt x="189704" y="4829"/>
                  </a:lnTo>
                  <a:lnTo>
                    <a:pt x="237616" y="0"/>
                  </a:lnTo>
                  <a:lnTo>
                    <a:pt x="285493" y="4829"/>
                  </a:lnTo>
                  <a:lnTo>
                    <a:pt x="330090" y="18678"/>
                  </a:lnTo>
                  <a:lnTo>
                    <a:pt x="370452" y="40592"/>
                  </a:lnTo>
                  <a:lnTo>
                    <a:pt x="405622" y="69611"/>
                  </a:lnTo>
                  <a:lnTo>
                    <a:pt x="434641" y="104781"/>
                  </a:lnTo>
                  <a:lnTo>
                    <a:pt x="456555" y="145143"/>
                  </a:lnTo>
                  <a:lnTo>
                    <a:pt x="470404" y="189740"/>
                  </a:lnTo>
                  <a:lnTo>
                    <a:pt x="475233" y="237616"/>
                  </a:lnTo>
                  <a:lnTo>
                    <a:pt x="470404" y="285493"/>
                  </a:lnTo>
                  <a:lnTo>
                    <a:pt x="456555" y="330090"/>
                  </a:lnTo>
                  <a:lnTo>
                    <a:pt x="434641" y="370452"/>
                  </a:lnTo>
                  <a:lnTo>
                    <a:pt x="405622" y="405622"/>
                  </a:lnTo>
                  <a:lnTo>
                    <a:pt x="370452" y="434641"/>
                  </a:lnTo>
                  <a:lnTo>
                    <a:pt x="330090" y="456555"/>
                  </a:lnTo>
                  <a:lnTo>
                    <a:pt x="285493" y="470404"/>
                  </a:lnTo>
                  <a:lnTo>
                    <a:pt x="237616" y="475233"/>
                  </a:lnTo>
                  <a:lnTo>
                    <a:pt x="189704" y="470404"/>
                  </a:lnTo>
                  <a:lnTo>
                    <a:pt x="145089" y="456555"/>
                  </a:lnTo>
                  <a:lnTo>
                    <a:pt x="104725" y="434641"/>
                  </a:lnTo>
                  <a:lnTo>
                    <a:pt x="69564" y="405622"/>
                  </a:lnTo>
                  <a:lnTo>
                    <a:pt x="40558" y="370452"/>
                  </a:lnTo>
                  <a:lnTo>
                    <a:pt x="18661" y="330090"/>
                  </a:lnTo>
                  <a:lnTo>
                    <a:pt x="4824" y="285493"/>
                  </a:lnTo>
                  <a:lnTo>
                    <a:pt x="0" y="23761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714624" y="5086350"/>
              <a:ext cx="5162550" cy="64770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500883" y="5106923"/>
              <a:ext cx="618744" cy="61874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72765" y="5153278"/>
              <a:ext cx="475233" cy="475297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72765" y="5153278"/>
              <a:ext cx="475615" cy="475615"/>
            </a:xfrm>
            <a:custGeom>
              <a:avLst/>
              <a:gdLst/>
              <a:ahLst/>
              <a:cxnLst/>
              <a:rect l="l" t="t" r="r" b="b"/>
              <a:pathLst>
                <a:path w="475614" h="475614">
                  <a:moveTo>
                    <a:pt x="0" y="237617"/>
                  </a:moveTo>
                  <a:lnTo>
                    <a:pt x="4824" y="189740"/>
                  </a:lnTo>
                  <a:lnTo>
                    <a:pt x="18661" y="145143"/>
                  </a:lnTo>
                  <a:lnTo>
                    <a:pt x="40558" y="104781"/>
                  </a:lnTo>
                  <a:lnTo>
                    <a:pt x="69564" y="69611"/>
                  </a:lnTo>
                  <a:lnTo>
                    <a:pt x="104725" y="40592"/>
                  </a:lnTo>
                  <a:lnTo>
                    <a:pt x="145089" y="18678"/>
                  </a:lnTo>
                  <a:lnTo>
                    <a:pt x="189704" y="4829"/>
                  </a:lnTo>
                  <a:lnTo>
                    <a:pt x="237616" y="0"/>
                  </a:lnTo>
                  <a:lnTo>
                    <a:pt x="285493" y="4829"/>
                  </a:lnTo>
                  <a:lnTo>
                    <a:pt x="330090" y="18678"/>
                  </a:lnTo>
                  <a:lnTo>
                    <a:pt x="370452" y="40592"/>
                  </a:lnTo>
                  <a:lnTo>
                    <a:pt x="405622" y="69611"/>
                  </a:lnTo>
                  <a:lnTo>
                    <a:pt x="434641" y="104781"/>
                  </a:lnTo>
                  <a:lnTo>
                    <a:pt x="456555" y="145143"/>
                  </a:lnTo>
                  <a:lnTo>
                    <a:pt x="470404" y="189740"/>
                  </a:lnTo>
                  <a:lnTo>
                    <a:pt x="475233" y="237617"/>
                  </a:lnTo>
                  <a:lnTo>
                    <a:pt x="470404" y="285532"/>
                  </a:lnTo>
                  <a:lnTo>
                    <a:pt x="456555" y="330154"/>
                  </a:lnTo>
                  <a:lnTo>
                    <a:pt x="434641" y="370528"/>
                  </a:lnTo>
                  <a:lnTo>
                    <a:pt x="405622" y="405701"/>
                  </a:lnTo>
                  <a:lnTo>
                    <a:pt x="370452" y="434718"/>
                  </a:lnTo>
                  <a:lnTo>
                    <a:pt x="330090" y="456626"/>
                  </a:lnTo>
                  <a:lnTo>
                    <a:pt x="285493" y="470470"/>
                  </a:lnTo>
                  <a:lnTo>
                    <a:pt x="237616" y="475297"/>
                  </a:lnTo>
                  <a:lnTo>
                    <a:pt x="189704" y="470470"/>
                  </a:lnTo>
                  <a:lnTo>
                    <a:pt x="145089" y="456626"/>
                  </a:lnTo>
                  <a:lnTo>
                    <a:pt x="104725" y="434718"/>
                  </a:lnTo>
                  <a:lnTo>
                    <a:pt x="69564" y="405701"/>
                  </a:lnTo>
                  <a:lnTo>
                    <a:pt x="40558" y="370528"/>
                  </a:lnTo>
                  <a:lnTo>
                    <a:pt x="18661" y="330154"/>
                  </a:lnTo>
                  <a:lnTo>
                    <a:pt x="4824" y="285532"/>
                  </a:lnTo>
                  <a:lnTo>
                    <a:pt x="0" y="23761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714624" y="5705475"/>
              <a:ext cx="5162550" cy="64770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152394" y="1515821"/>
            <a:ext cx="4504055" cy="4621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Corporate/ Income </a:t>
            </a:r>
            <a:r>
              <a:rPr sz="1800" spc="-70" dirty="0">
                <a:latin typeface="Arial"/>
                <a:cs typeface="Arial"/>
              </a:rPr>
              <a:t>Tax </a:t>
            </a:r>
            <a:r>
              <a:rPr sz="1800" spc="-5" dirty="0">
                <a:latin typeface="Arial"/>
                <a:cs typeface="Arial"/>
              </a:rPr>
              <a:t>Benefits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15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Years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50">
              <a:latin typeface="Arial"/>
              <a:cs typeface="Arial"/>
            </a:endParaRPr>
          </a:p>
          <a:p>
            <a:pPr marL="1270" algn="ctr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No </a:t>
            </a:r>
            <a:r>
              <a:rPr sz="1800" spc="-5" dirty="0">
                <a:latin typeface="Arial"/>
                <a:cs typeface="Arial"/>
              </a:rPr>
              <a:t>Sun Set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Clause</a:t>
            </a:r>
            <a:endParaRPr sz="1800">
              <a:latin typeface="Arial"/>
              <a:cs typeface="Arial"/>
            </a:endParaRPr>
          </a:p>
          <a:p>
            <a:pPr marL="85725" marR="80010" indent="-635" algn="ctr">
              <a:lnSpc>
                <a:spcPct val="225000"/>
              </a:lnSpc>
            </a:pPr>
            <a:r>
              <a:rPr sz="1800" spc="-5" dirty="0">
                <a:latin typeface="Arial"/>
                <a:cs typeface="Arial"/>
              </a:rPr>
              <a:t>Duty </a:t>
            </a:r>
            <a:r>
              <a:rPr sz="1800" dirty="0">
                <a:latin typeface="Arial"/>
                <a:cs typeface="Arial"/>
              </a:rPr>
              <a:t>Free </a:t>
            </a:r>
            <a:r>
              <a:rPr sz="1800" spc="-5" dirty="0">
                <a:latin typeface="Arial"/>
                <a:cs typeface="Arial"/>
              </a:rPr>
              <a:t>Enclave through out </a:t>
            </a:r>
            <a:r>
              <a:rPr sz="1800" dirty="0">
                <a:latin typeface="Arial"/>
                <a:cs typeface="Arial"/>
              </a:rPr>
              <a:t>stay </a:t>
            </a:r>
            <a:r>
              <a:rPr sz="1800" spc="-5" dirty="0">
                <a:latin typeface="Arial"/>
                <a:cs typeface="Arial"/>
              </a:rPr>
              <a:t>in </a:t>
            </a:r>
            <a:r>
              <a:rPr sz="1800" dirty="0">
                <a:latin typeface="Arial"/>
                <a:cs typeface="Arial"/>
              </a:rPr>
              <a:t>SEZ  </a:t>
            </a:r>
            <a:r>
              <a:rPr sz="1800" spc="-65" dirty="0">
                <a:latin typeface="Arial"/>
                <a:cs typeface="Arial"/>
              </a:rPr>
              <a:t>Tax </a:t>
            </a:r>
            <a:r>
              <a:rPr sz="1800" dirty="0">
                <a:latin typeface="Arial"/>
                <a:cs typeface="Arial"/>
              </a:rPr>
              <a:t>Free </a:t>
            </a:r>
            <a:r>
              <a:rPr sz="1800" spc="-5" dirty="0">
                <a:latin typeface="Arial"/>
                <a:cs typeface="Arial"/>
              </a:rPr>
              <a:t>Enclaves through out </a:t>
            </a:r>
            <a:r>
              <a:rPr sz="1800" dirty="0">
                <a:latin typeface="Arial"/>
                <a:cs typeface="Arial"/>
              </a:rPr>
              <a:t>stay </a:t>
            </a:r>
            <a:r>
              <a:rPr sz="1800" spc="-5" dirty="0">
                <a:latin typeface="Arial"/>
                <a:cs typeface="Arial"/>
              </a:rPr>
              <a:t>in </a:t>
            </a:r>
            <a:r>
              <a:rPr sz="1800" dirty="0">
                <a:latin typeface="Arial"/>
                <a:cs typeface="Arial"/>
              </a:rPr>
              <a:t>SEZ  Most </a:t>
            </a:r>
            <a:r>
              <a:rPr sz="1800" spc="-5" dirty="0">
                <a:latin typeface="Arial"/>
                <a:cs typeface="Arial"/>
              </a:rPr>
              <a:t>operations are online/ single </a:t>
            </a:r>
            <a:r>
              <a:rPr sz="1800" spc="-10" dirty="0">
                <a:latin typeface="Arial"/>
                <a:cs typeface="Arial"/>
              </a:rPr>
              <a:t>window  </a:t>
            </a:r>
            <a:r>
              <a:rPr sz="1800" spc="-5" dirty="0">
                <a:latin typeface="Arial"/>
                <a:cs typeface="Arial"/>
              </a:rPr>
              <a:t>Liberalized Labor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Norms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5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24 </a:t>
            </a:r>
            <a:r>
              <a:rPr sz="1800" dirty="0">
                <a:latin typeface="Arial"/>
                <a:cs typeface="Arial"/>
              </a:rPr>
              <a:t>X </a:t>
            </a:r>
            <a:r>
              <a:rPr sz="1800" spc="-5" dirty="0">
                <a:latin typeface="Arial"/>
                <a:cs typeface="Arial"/>
              </a:rPr>
              <a:t>7 </a:t>
            </a:r>
            <a:r>
              <a:rPr sz="1800" dirty="0">
                <a:latin typeface="Arial"/>
                <a:cs typeface="Arial"/>
              </a:rPr>
              <a:t>– </a:t>
            </a:r>
            <a:r>
              <a:rPr sz="1800" spc="-5" dirty="0">
                <a:latin typeface="Arial"/>
                <a:cs typeface="Arial"/>
              </a:rPr>
              <a:t>365 </a:t>
            </a:r>
            <a:r>
              <a:rPr sz="1800" spc="-10" dirty="0">
                <a:latin typeface="Arial"/>
                <a:cs typeface="Arial"/>
              </a:rPr>
              <a:t>Days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operations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Sub Contracting – Job </a:t>
            </a:r>
            <a:r>
              <a:rPr sz="1800" spc="-10" dirty="0">
                <a:latin typeface="Arial"/>
                <a:cs typeface="Arial"/>
              </a:rPr>
              <a:t>Works </a:t>
            </a:r>
            <a:r>
              <a:rPr sz="1800" spc="-5" dirty="0">
                <a:latin typeface="Arial"/>
                <a:cs typeface="Arial"/>
              </a:rPr>
              <a:t>are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allowed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500883" y="5724144"/>
            <a:ext cx="619125" cy="619125"/>
            <a:chOff x="2500883" y="5724144"/>
            <a:chExt cx="619125" cy="619125"/>
          </a:xfrm>
        </p:grpSpPr>
        <p:sp>
          <p:nvSpPr>
            <p:cNvPr id="36" name="object 36"/>
            <p:cNvSpPr/>
            <p:nvPr/>
          </p:nvSpPr>
          <p:spPr>
            <a:xfrm>
              <a:off x="2500883" y="5724144"/>
              <a:ext cx="618744" cy="61874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572765" y="5770448"/>
              <a:ext cx="475233" cy="475259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572765" y="5770448"/>
              <a:ext cx="475615" cy="475615"/>
            </a:xfrm>
            <a:custGeom>
              <a:avLst/>
              <a:gdLst/>
              <a:ahLst/>
              <a:cxnLst/>
              <a:rect l="l" t="t" r="r" b="b"/>
              <a:pathLst>
                <a:path w="475614" h="475614">
                  <a:moveTo>
                    <a:pt x="0" y="237629"/>
                  </a:moveTo>
                  <a:lnTo>
                    <a:pt x="4824" y="189738"/>
                  </a:lnTo>
                  <a:lnTo>
                    <a:pt x="18661" y="145132"/>
                  </a:lnTo>
                  <a:lnTo>
                    <a:pt x="40558" y="104767"/>
                  </a:lnTo>
                  <a:lnTo>
                    <a:pt x="69564" y="69599"/>
                  </a:lnTo>
                  <a:lnTo>
                    <a:pt x="104725" y="40582"/>
                  </a:lnTo>
                  <a:lnTo>
                    <a:pt x="145089" y="18673"/>
                  </a:lnTo>
                  <a:lnTo>
                    <a:pt x="189704" y="4827"/>
                  </a:lnTo>
                  <a:lnTo>
                    <a:pt x="237616" y="0"/>
                  </a:lnTo>
                  <a:lnTo>
                    <a:pt x="285493" y="4827"/>
                  </a:lnTo>
                  <a:lnTo>
                    <a:pt x="330090" y="18673"/>
                  </a:lnTo>
                  <a:lnTo>
                    <a:pt x="370452" y="40582"/>
                  </a:lnTo>
                  <a:lnTo>
                    <a:pt x="405622" y="69599"/>
                  </a:lnTo>
                  <a:lnTo>
                    <a:pt x="434641" y="104767"/>
                  </a:lnTo>
                  <a:lnTo>
                    <a:pt x="456555" y="145132"/>
                  </a:lnTo>
                  <a:lnTo>
                    <a:pt x="470404" y="189738"/>
                  </a:lnTo>
                  <a:lnTo>
                    <a:pt x="475233" y="237629"/>
                  </a:lnTo>
                  <a:lnTo>
                    <a:pt x="470404" y="285521"/>
                  </a:lnTo>
                  <a:lnTo>
                    <a:pt x="456555" y="330126"/>
                  </a:lnTo>
                  <a:lnTo>
                    <a:pt x="434641" y="370491"/>
                  </a:lnTo>
                  <a:lnTo>
                    <a:pt x="405622" y="405660"/>
                  </a:lnTo>
                  <a:lnTo>
                    <a:pt x="370452" y="434676"/>
                  </a:lnTo>
                  <a:lnTo>
                    <a:pt x="330090" y="456585"/>
                  </a:lnTo>
                  <a:lnTo>
                    <a:pt x="285493" y="470431"/>
                  </a:lnTo>
                  <a:lnTo>
                    <a:pt x="237616" y="475259"/>
                  </a:lnTo>
                  <a:lnTo>
                    <a:pt x="189704" y="470431"/>
                  </a:lnTo>
                  <a:lnTo>
                    <a:pt x="145089" y="456585"/>
                  </a:lnTo>
                  <a:lnTo>
                    <a:pt x="104725" y="434676"/>
                  </a:lnTo>
                  <a:lnTo>
                    <a:pt x="69564" y="405660"/>
                  </a:lnTo>
                  <a:lnTo>
                    <a:pt x="40558" y="370491"/>
                  </a:lnTo>
                  <a:lnTo>
                    <a:pt x="18661" y="330126"/>
                  </a:lnTo>
                  <a:lnTo>
                    <a:pt x="4824" y="285521"/>
                  </a:lnTo>
                  <a:lnTo>
                    <a:pt x="0" y="23762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200" y="422148"/>
            <a:ext cx="7726680" cy="7513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3780">
              <a:lnSpc>
                <a:spcPct val="100000"/>
              </a:lnSpc>
              <a:spcBef>
                <a:spcPts val="100"/>
              </a:spcBef>
            </a:pPr>
            <a:r>
              <a:rPr dirty="0"/>
              <a:t>Benefits &amp; </a:t>
            </a:r>
            <a:r>
              <a:rPr spc="-5" dirty="0"/>
              <a:t>Incentives </a:t>
            </a:r>
            <a:r>
              <a:rPr dirty="0"/>
              <a:t>for SEZ</a:t>
            </a:r>
            <a:r>
              <a:rPr spc="-90" dirty="0"/>
              <a:t> </a:t>
            </a:r>
            <a:r>
              <a:rPr dirty="0"/>
              <a:t>Units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496057" y="1285366"/>
            <a:ext cx="5249545" cy="501015"/>
            <a:chOff x="2496057" y="1285366"/>
            <a:chExt cx="5249545" cy="501015"/>
          </a:xfrm>
        </p:grpSpPr>
        <p:sp>
          <p:nvSpPr>
            <p:cNvPr id="5" name="object 5"/>
            <p:cNvSpPr/>
            <p:nvPr/>
          </p:nvSpPr>
          <p:spPr>
            <a:xfrm>
              <a:off x="2746374" y="1298066"/>
              <a:ext cx="4986655" cy="475615"/>
            </a:xfrm>
            <a:custGeom>
              <a:avLst/>
              <a:gdLst/>
              <a:ahLst/>
              <a:cxnLst/>
              <a:rect l="l" t="t" r="r" b="b"/>
              <a:pathLst>
                <a:path w="4986655" h="475614">
                  <a:moveTo>
                    <a:pt x="4986147" y="0"/>
                  </a:moveTo>
                  <a:lnTo>
                    <a:pt x="237617" y="0"/>
                  </a:lnTo>
                  <a:lnTo>
                    <a:pt x="0" y="237617"/>
                  </a:lnTo>
                  <a:lnTo>
                    <a:pt x="237617" y="475234"/>
                  </a:lnTo>
                  <a:lnTo>
                    <a:pt x="4986147" y="475234"/>
                  </a:lnTo>
                  <a:lnTo>
                    <a:pt x="4986147" y="0"/>
                  </a:lnTo>
                  <a:close/>
                </a:path>
              </a:pathLst>
            </a:custGeom>
            <a:solidFill>
              <a:srgbClr val="FDB8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46374" y="1298066"/>
              <a:ext cx="4986655" cy="475615"/>
            </a:xfrm>
            <a:custGeom>
              <a:avLst/>
              <a:gdLst/>
              <a:ahLst/>
              <a:cxnLst/>
              <a:rect l="l" t="t" r="r" b="b"/>
              <a:pathLst>
                <a:path w="4986655" h="475614">
                  <a:moveTo>
                    <a:pt x="4986147" y="475234"/>
                  </a:moveTo>
                  <a:lnTo>
                    <a:pt x="237617" y="475234"/>
                  </a:lnTo>
                  <a:lnTo>
                    <a:pt x="0" y="237617"/>
                  </a:lnTo>
                  <a:lnTo>
                    <a:pt x="237617" y="0"/>
                  </a:lnTo>
                  <a:lnTo>
                    <a:pt x="4986147" y="0"/>
                  </a:lnTo>
                  <a:lnTo>
                    <a:pt x="4986147" y="475234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08757" y="1298066"/>
              <a:ext cx="475234" cy="475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08757" y="1298066"/>
              <a:ext cx="475615" cy="475615"/>
            </a:xfrm>
            <a:custGeom>
              <a:avLst/>
              <a:gdLst/>
              <a:ahLst/>
              <a:cxnLst/>
              <a:rect l="l" t="t" r="r" b="b"/>
              <a:pathLst>
                <a:path w="475614" h="475614">
                  <a:moveTo>
                    <a:pt x="0" y="237617"/>
                  </a:moveTo>
                  <a:lnTo>
                    <a:pt x="4824" y="189740"/>
                  </a:lnTo>
                  <a:lnTo>
                    <a:pt x="18661" y="145143"/>
                  </a:lnTo>
                  <a:lnTo>
                    <a:pt x="40558" y="104781"/>
                  </a:lnTo>
                  <a:lnTo>
                    <a:pt x="69564" y="69611"/>
                  </a:lnTo>
                  <a:lnTo>
                    <a:pt x="104725" y="40592"/>
                  </a:lnTo>
                  <a:lnTo>
                    <a:pt x="145089" y="18678"/>
                  </a:lnTo>
                  <a:lnTo>
                    <a:pt x="189704" y="4829"/>
                  </a:lnTo>
                  <a:lnTo>
                    <a:pt x="237617" y="0"/>
                  </a:lnTo>
                  <a:lnTo>
                    <a:pt x="285493" y="4829"/>
                  </a:lnTo>
                  <a:lnTo>
                    <a:pt x="330090" y="18678"/>
                  </a:lnTo>
                  <a:lnTo>
                    <a:pt x="370452" y="40592"/>
                  </a:lnTo>
                  <a:lnTo>
                    <a:pt x="405622" y="69611"/>
                  </a:lnTo>
                  <a:lnTo>
                    <a:pt x="434641" y="104781"/>
                  </a:lnTo>
                  <a:lnTo>
                    <a:pt x="456555" y="145143"/>
                  </a:lnTo>
                  <a:lnTo>
                    <a:pt x="470404" y="189740"/>
                  </a:lnTo>
                  <a:lnTo>
                    <a:pt x="475234" y="237617"/>
                  </a:lnTo>
                  <a:lnTo>
                    <a:pt x="470404" y="285529"/>
                  </a:lnTo>
                  <a:lnTo>
                    <a:pt x="456555" y="330144"/>
                  </a:lnTo>
                  <a:lnTo>
                    <a:pt x="434641" y="370508"/>
                  </a:lnTo>
                  <a:lnTo>
                    <a:pt x="405622" y="405669"/>
                  </a:lnTo>
                  <a:lnTo>
                    <a:pt x="370452" y="434675"/>
                  </a:lnTo>
                  <a:lnTo>
                    <a:pt x="330090" y="456572"/>
                  </a:lnTo>
                  <a:lnTo>
                    <a:pt x="285493" y="470409"/>
                  </a:lnTo>
                  <a:lnTo>
                    <a:pt x="237617" y="475234"/>
                  </a:lnTo>
                  <a:lnTo>
                    <a:pt x="189704" y="470409"/>
                  </a:lnTo>
                  <a:lnTo>
                    <a:pt x="145089" y="456572"/>
                  </a:lnTo>
                  <a:lnTo>
                    <a:pt x="104725" y="434675"/>
                  </a:lnTo>
                  <a:lnTo>
                    <a:pt x="69564" y="405669"/>
                  </a:lnTo>
                  <a:lnTo>
                    <a:pt x="40558" y="370508"/>
                  </a:lnTo>
                  <a:lnTo>
                    <a:pt x="18661" y="330144"/>
                  </a:lnTo>
                  <a:lnTo>
                    <a:pt x="4824" y="285529"/>
                  </a:lnTo>
                  <a:lnTo>
                    <a:pt x="0" y="237617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496057" y="1902586"/>
            <a:ext cx="5249545" cy="501015"/>
            <a:chOff x="2496057" y="1902586"/>
            <a:chExt cx="5249545" cy="501015"/>
          </a:xfrm>
        </p:grpSpPr>
        <p:sp>
          <p:nvSpPr>
            <p:cNvPr id="10" name="object 10"/>
            <p:cNvSpPr/>
            <p:nvPr/>
          </p:nvSpPr>
          <p:spPr>
            <a:xfrm>
              <a:off x="2746374" y="1915286"/>
              <a:ext cx="4986655" cy="475615"/>
            </a:xfrm>
            <a:custGeom>
              <a:avLst/>
              <a:gdLst/>
              <a:ahLst/>
              <a:cxnLst/>
              <a:rect l="l" t="t" r="r" b="b"/>
              <a:pathLst>
                <a:path w="4986655" h="475614">
                  <a:moveTo>
                    <a:pt x="4986147" y="0"/>
                  </a:moveTo>
                  <a:lnTo>
                    <a:pt x="237617" y="0"/>
                  </a:lnTo>
                  <a:lnTo>
                    <a:pt x="0" y="237616"/>
                  </a:lnTo>
                  <a:lnTo>
                    <a:pt x="237617" y="475234"/>
                  </a:lnTo>
                  <a:lnTo>
                    <a:pt x="4986147" y="475234"/>
                  </a:lnTo>
                  <a:lnTo>
                    <a:pt x="4986147" y="0"/>
                  </a:lnTo>
                  <a:close/>
                </a:path>
              </a:pathLst>
            </a:custGeom>
            <a:solidFill>
              <a:srgbClr val="C32C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46374" y="1915286"/>
              <a:ext cx="4986655" cy="475615"/>
            </a:xfrm>
            <a:custGeom>
              <a:avLst/>
              <a:gdLst/>
              <a:ahLst/>
              <a:cxnLst/>
              <a:rect l="l" t="t" r="r" b="b"/>
              <a:pathLst>
                <a:path w="4986655" h="475614">
                  <a:moveTo>
                    <a:pt x="4986147" y="475234"/>
                  </a:moveTo>
                  <a:lnTo>
                    <a:pt x="237617" y="475234"/>
                  </a:lnTo>
                  <a:lnTo>
                    <a:pt x="0" y="237616"/>
                  </a:lnTo>
                  <a:lnTo>
                    <a:pt x="237617" y="0"/>
                  </a:lnTo>
                  <a:lnTo>
                    <a:pt x="4986147" y="0"/>
                  </a:lnTo>
                  <a:lnTo>
                    <a:pt x="4986147" y="475234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08757" y="1915286"/>
              <a:ext cx="475234" cy="47523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08757" y="1915286"/>
              <a:ext cx="475615" cy="475615"/>
            </a:xfrm>
            <a:custGeom>
              <a:avLst/>
              <a:gdLst/>
              <a:ahLst/>
              <a:cxnLst/>
              <a:rect l="l" t="t" r="r" b="b"/>
              <a:pathLst>
                <a:path w="475614" h="475614">
                  <a:moveTo>
                    <a:pt x="0" y="237616"/>
                  </a:moveTo>
                  <a:lnTo>
                    <a:pt x="4824" y="189704"/>
                  </a:lnTo>
                  <a:lnTo>
                    <a:pt x="18661" y="145089"/>
                  </a:lnTo>
                  <a:lnTo>
                    <a:pt x="40558" y="104725"/>
                  </a:lnTo>
                  <a:lnTo>
                    <a:pt x="69564" y="69564"/>
                  </a:lnTo>
                  <a:lnTo>
                    <a:pt x="104725" y="40558"/>
                  </a:lnTo>
                  <a:lnTo>
                    <a:pt x="145089" y="18661"/>
                  </a:lnTo>
                  <a:lnTo>
                    <a:pt x="189704" y="4824"/>
                  </a:lnTo>
                  <a:lnTo>
                    <a:pt x="237617" y="0"/>
                  </a:lnTo>
                  <a:lnTo>
                    <a:pt x="285493" y="4824"/>
                  </a:lnTo>
                  <a:lnTo>
                    <a:pt x="330090" y="18661"/>
                  </a:lnTo>
                  <a:lnTo>
                    <a:pt x="370452" y="40558"/>
                  </a:lnTo>
                  <a:lnTo>
                    <a:pt x="405622" y="69564"/>
                  </a:lnTo>
                  <a:lnTo>
                    <a:pt x="434641" y="104725"/>
                  </a:lnTo>
                  <a:lnTo>
                    <a:pt x="456555" y="145089"/>
                  </a:lnTo>
                  <a:lnTo>
                    <a:pt x="470404" y="189704"/>
                  </a:lnTo>
                  <a:lnTo>
                    <a:pt x="475234" y="237616"/>
                  </a:lnTo>
                  <a:lnTo>
                    <a:pt x="470404" y="285493"/>
                  </a:lnTo>
                  <a:lnTo>
                    <a:pt x="456555" y="330090"/>
                  </a:lnTo>
                  <a:lnTo>
                    <a:pt x="434641" y="370452"/>
                  </a:lnTo>
                  <a:lnTo>
                    <a:pt x="405622" y="405622"/>
                  </a:lnTo>
                  <a:lnTo>
                    <a:pt x="370452" y="434641"/>
                  </a:lnTo>
                  <a:lnTo>
                    <a:pt x="330090" y="456555"/>
                  </a:lnTo>
                  <a:lnTo>
                    <a:pt x="285493" y="470404"/>
                  </a:lnTo>
                  <a:lnTo>
                    <a:pt x="237617" y="475234"/>
                  </a:lnTo>
                  <a:lnTo>
                    <a:pt x="189704" y="470404"/>
                  </a:lnTo>
                  <a:lnTo>
                    <a:pt x="145089" y="456555"/>
                  </a:lnTo>
                  <a:lnTo>
                    <a:pt x="104725" y="434641"/>
                  </a:lnTo>
                  <a:lnTo>
                    <a:pt x="69564" y="405622"/>
                  </a:lnTo>
                  <a:lnTo>
                    <a:pt x="40558" y="370452"/>
                  </a:lnTo>
                  <a:lnTo>
                    <a:pt x="18661" y="330090"/>
                  </a:lnTo>
                  <a:lnTo>
                    <a:pt x="4824" y="285493"/>
                  </a:lnTo>
                  <a:lnTo>
                    <a:pt x="0" y="23761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2496057" y="2519679"/>
            <a:ext cx="5249545" cy="501015"/>
            <a:chOff x="2496057" y="2519679"/>
            <a:chExt cx="5249545" cy="501015"/>
          </a:xfrm>
        </p:grpSpPr>
        <p:sp>
          <p:nvSpPr>
            <p:cNvPr id="15" name="object 15"/>
            <p:cNvSpPr/>
            <p:nvPr/>
          </p:nvSpPr>
          <p:spPr>
            <a:xfrm>
              <a:off x="2746374" y="2532379"/>
              <a:ext cx="4986655" cy="475615"/>
            </a:xfrm>
            <a:custGeom>
              <a:avLst/>
              <a:gdLst/>
              <a:ahLst/>
              <a:cxnLst/>
              <a:rect l="l" t="t" r="r" b="b"/>
              <a:pathLst>
                <a:path w="4986655" h="475614">
                  <a:moveTo>
                    <a:pt x="4986147" y="0"/>
                  </a:moveTo>
                  <a:lnTo>
                    <a:pt x="237617" y="0"/>
                  </a:lnTo>
                  <a:lnTo>
                    <a:pt x="0" y="237617"/>
                  </a:lnTo>
                  <a:lnTo>
                    <a:pt x="237617" y="475234"/>
                  </a:lnTo>
                  <a:lnTo>
                    <a:pt x="4986147" y="475234"/>
                  </a:lnTo>
                  <a:lnTo>
                    <a:pt x="4986147" y="0"/>
                  </a:lnTo>
                  <a:close/>
                </a:path>
              </a:pathLst>
            </a:custGeom>
            <a:solidFill>
              <a:srgbClr val="84AA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46374" y="2532379"/>
              <a:ext cx="4986655" cy="475615"/>
            </a:xfrm>
            <a:custGeom>
              <a:avLst/>
              <a:gdLst/>
              <a:ahLst/>
              <a:cxnLst/>
              <a:rect l="l" t="t" r="r" b="b"/>
              <a:pathLst>
                <a:path w="4986655" h="475614">
                  <a:moveTo>
                    <a:pt x="4986147" y="475234"/>
                  </a:moveTo>
                  <a:lnTo>
                    <a:pt x="237617" y="475234"/>
                  </a:lnTo>
                  <a:lnTo>
                    <a:pt x="0" y="237617"/>
                  </a:lnTo>
                  <a:lnTo>
                    <a:pt x="237617" y="0"/>
                  </a:lnTo>
                  <a:lnTo>
                    <a:pt x="4986147" y="0"/>
                  </a:lnTo>
                  <a:lnTo>
                    <a:pt x="4986147" y="475234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08757" y="2532379"/>
              <a:ext cx="475234" cy="47523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08757" y="2532379"/>
              <a:ext cx="475615" cy="475615"/>
            </a:xfrm>
            <a:custGeom>
              <a:avLst/>
              <a:gdLst/>
              <a:ahLst/>
              <a:cxnLst/>
              <a:rect l="l" t="t" r="r" b="b"/>
              <a:pathLst>
                <a:path w="475614" h="475614">
                  <a:moveTo>
                    <a:pt x="0" y="237617"/>
                  </a:moveTo>
                  <a:lnTo>
                    <a:pt x="4824" y="189740"/>
                  </a:lnTo>
                  <a:lnTo>
                    <a:pt x="18661" y="145143"/>
                  </a:lnTo>
                  <a:lnTo>
                    <a:pt x="40558" y="104781"/>
                  </a:lnTo>
                  <a:lnTo>
                    <a:pt x="69564" y="69611"/>
                  </a:lnTo>
                  <a:lnTo>
                    <a:pt x="104725" y="40592"/>
                  </a:lnTo>
                  <a:lnTo>
                    <a:pt x="145089" y="18678"/>
                  </a:lnTo>
                  <a:lnTo>
                    <a:pt x="189704" y="4829"/>
                  </a:lnTo>
                  <a:lnTo>
                    <a:pt x="237617" y="0"/>
                  </a:lnTo>
                  <a:lnTo>
                    <a:pt x="285493" y="4829"/>
                  </a:lnTo>
                  <a:lnTo>
                    <a:pt x="330090" y="18678"/>
                  </a:lnTo>
                  <a:lnTo>
                    <a:pt x="370452" y="40592"/>
                  </a:lnTo>
                  <a:lnTo>
                    <a:pt x="405622" y="69611"/>
                  </a:lnTo>
                  <a:lnTo>
                    <a:pt x="434641" y="104781"/>
                  </a:lnTo>
                  <a:lnTo>
                    <a:pt x="456555" y="145143"/>
                  </a:lnTo>
                  <a:lnTo>
                    <a:pt x="470404" y="189740"/>
                  </a:lnTo>
                  <a:lnTo>
                    <a:pt x="475234" y="237617"/>
                  </a:lnTo>
                  <a:lnTo>
                    <a:pt x="470404" y="285493"/>
                  </a:lnTo>
                  <a:lnTo>
                    <a:pt x="456555" y="330090"/>
                  </a:lnTo>
                  <a:lnTo>
                    <a:pt x="434641" y="370452"/>
                  </a:lnTo>
                  <a:lnTo>
                    <a:pt x="405622" y="405622"/>
                  </a:lnTo>
                  <a:lnTo>
                    <a:pt x="370452" y="434641"/>
                  </a:lnTo>
                  <a:lnTo>
                    <a:pt x="330090" y="456555"/>
                  </a:lnTo>
                  <a:lnTo>
                    <a:pt x="285493" y="470404"/>
                  </a:lnTo>
                  <a:lnTo>
                    <a:pt x="237617" y="475234"/>
                  </a:lnTo>
                  <a:lnTo>
                    <a:pt x="189704" y="470404"/>
                  </a:lnTo>
                  <a:lnTo>
                    <a:pt x="145089" y="456555"/>
                  </a:lnTo>
                  <a:lnTo>
                    <a:pt x="104725" y="434641"/>
                  </a:lnTo>
                  <a:lnTo>
                    <a:pt x="69564" y="405622"/>
                  </a:lnTo>
                  <a:lnTo>
                    <a:pt x="40558" y="370452"/>
                  </a:lnTo>
                  <a:lnTo>
                    <a:pt x="18661" y="330090"/>
                  </a:lnTo>
                  <a:lnTo>
                    <a:pt x="4824" y="285493"/>
                  </a:lnTo>
                  <a:lnTo>
                    <a:pt x="0" y="237617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2496057" y="3136773"/>
            <a:ext cx="5249545" cy="501015"/>
            <a:chOff x="2496057" y="3136773"/>
            <a:chExt cx="5249545" cy="501015"/>
          </a:xfrm>
        </p:grpSpPr>
        <p:sp>
          <p:nvSpPr>
            <p:cNvPr id="20" name="object 20"/>
            <p:cNvSpPr/>
            <p:nvPr/>
          </p:nvSpPr>
          <p:spPr>
            <a:xfrm>
              <a:off x="2746374" y="3149473"/>
              <a:ext cx="4986655" cy="475615"/>
            </a:xfrm>
            <a:custGeom>
              <a:avLst/>
              <a:gdLst/>
              <a:ahLst/>
              <a:cxnLst/>
              <a:rect l="l" t="t" r="r" b="b"/>
              <a:pathLst>
                <a:path w="4986655" h="475614">
                  <a:moveTo>
                    <a:pt x="4986147" y="0"/>
                  </a:moveTo>
                  <a:lnTo>
                    <a:pt x="237617" y="0"/>
                  </a:lnTo>
                  <a:lnTo>
                    <a:pt x="0" y="237616"/>
                  </a:lnTo>
                  <a:lnTo>
                    <a:pt x="237617" y="475233"/>
                  </a:lnTo>
                  <a:lnTo>
                    <a:pt x="4986147" y="475233"/>
                  </a:lnTo>
                  <a:lnTo>
                    <a:pt x="4986147" y="0"/>
                  </a:lnTo>
                  <a:close/>
                </a:path>
              </a:pathLst>
            </a:custGeom>
            <a:solidFill>
              <a:srgbClr val="9543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746374" y="3149473"/>
              <a:ext cx="4986655" cy="475615"/>
            </a:xfrm>
            <a:custGeom>
              <a:avLst/>
              <a:gdLst/>
              <a:ahLst/>
              <a:cxnLst/>
              <a:rect l="l" t="t" r="r" b="b"/>
              <a:pathLst>
                <a:path w="4986655" h="475614">
                  <a:moveTo>
                    <a:pt x="4986147" y="475233"/>
                  </a:moveTo>
                  <a:lnTo>
                    <a:pt x="237617" y="475233"/>
                  </a:lnTo>
                  <a:lnTo>
                    <a:pt x="0" y="237616"/>
                  </a:lnTo>
                  <a:lnTo>
                    <a:pt x="237617" y="0"/>
                  </a:lnTo>
                  <a:lnTo>
                    <a:pt x="4986147" y="0"/>
                  </a:lnTo>
                  <a:lnTo>
                    <a:pt x="4986147" y="475233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08757" y="3149473"/>
              <a:ext cx="475234" cy="47523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508757" y="3149473"/>
              <a:ext cx="475615" cy="475615"/>
            </a:xfrm>
            <a:custGeom>
              <a:avLst/>
              <a:gdLst/>
              <a:ahLst/>
              <a:cxnLst/>
              <a:rect l="l" t="t" r="r" b="b"/>
              <a:pathLst>
                <a:path w="475614" h="475614">
                  <a:moveTo>
                    <a:pt x="0" y="237616"/>
                  </a:moveTo>
                  <a:lnTo>
                    <a:pt x="4824" y="189740"/>
                  </a:lnTo>
                  <a:lnTo>
                    <a:pt x="18661" y="145143"/>
                  </a:lnTo>
                  <a:lnTo>
                    <a:pt x="40558" y="104781"/>
                  </a:lnTo>
                  <a:lnTo>
                    <a:pt x="69564" y="69611"/>
                  </a:lnTo>
                  <a:lnTo>
                    <a:pt x="104725" y="40592"/>
                  </a:lnTo>
                  <a:lnTo>
                    <a:pt x="145089" y="18678"/>
                  </a:lnTo>
                  <a:lnTo>
                    <a:pt x="189704" y="4829"/>
                  </a:lnTo>
                  <a:lnTo>
                    <a:pt x="237617" y="0"/>
                  </a:lnTo>
                  <a:lnTo>
                    <a:pt x="285493" y="4829"/>
                  </a:lnTo>
                  <a:lnTo>
                    <a:pt x="330090" y="18678"/>
                  </a:lnTo>
                  <a:lnTo>
                    <a:pt x="370452" y="40592"/>
                  </a:lnTo>
                  <a:lnTo>
                    <a:pt x="405622" y="69611"/>
                  </a:lnTo>
                  <a:lnTo>
                    <a:pt x="434641" y="104781"/>
                  </a:lnTo>
                  <a:lnTo>
                    <a:pt x="456555" y="145143"/>
                  </a:lnTo>
                  <a:lnTo>
                    <a:pt x="470404" y="189740"/>
                  </a:lnTo>
                  <a:lnTo>
                    <a:pt x="475234" y="237616"/>
                  </a:lnTo>
                  <a:lnTo>
                    <a:pt x="470404" y="285529"/>
                  </a:lnTo>
                  <a:lnTo>
                    <a:pt x="456555" y="330144"/>
                  </a:lnTo>
                  <a:lnTo>
                    <a:pt x="434641" y="370508"/>
                  </a:lnTo>
                  <a:lnTo>
                    <a:pt x="405622" y="405669"/>
                  </a:lnTo>
                  <a:lnTo>
                    <a:pt x="370452" y="434675"/>
                  </a:lnTo>
                  <a:lnTo>
                    <a:pt x="330090" y="456572"/>
                  </a:lnTo>
                  <a:lnTo>
                    <a:pt x="285493" y="470409"/>
                  </a:lnTo>
                  <a:lnTo>
                    <a:pt x="237617" y="475233"/>
                  </a:lnTo>
                  <a:lnTo>
                    <a:pt x="189704" y="470409"/>
                  </a:lnTo>
                  <a:lnTo>
                    <a:pt x="145089" y="456572"/>
                  </a:lnTo>
                  <a:lnTo>
                    <a:pt x="104725" y="434675"/>
                  </a:lnTo>
                  <a:lnTo>
                    <a:pt x="69564" y="405669"/>
                  </a:lnTo>
                  <a:lnTo>
                    <a:pt x="40558" y="370508"/>
                  </a:lnTo>
                  <a:lnTo>
                    <a:pt x="18661" y="330144"/>
                  </a:lnTo>
                  <a:lnTo>
                    <a:pt x="4824" y="285529"/>
                  </a:lnTo>
                  <a:lnTo>
                    <a:pt x="0" y="23761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2496057" y="3753992"/>
            <a:ext cx="5249545" cy="501015"/>
            <a:chOff x="2496057" y="3753992"/>
            <a:chExt cx="5249545" cy="501015"/>
          </a:xfrm>
        </p:grpSpPr>
        <p:sp>
          <p:nvSpPr>
            <p:cNvPr id="25" name="object 25"/>
            <p:cNvSpPr/>
            <p:nvPr/>
          </p:nvSpPr>
          <p:spPr>
            <a:xfrm>
              <a:off x="2746374" y="3766692"/>
              <a:ext cx="4986655" cy="475615"/>
            </a:xfrm>
            <a:custGeom>
              <a:avLst/>
              <a:gdLst/>
              <a:ahLst/>
              <a:cxnLst/>
              <a:rect l="l" t="t" r="r" b="b"/>
              <a:pathLst>
                <a:path w="4986655" h="475614">
                  <a:moveTo>
                    <a:pt x="4986147" y="0"/>
                  </a:moveTo>
                  <a:lnTo>
                    <a:pt x="237617" y="0"/>
                  </a:lnTo>
                  <a:lnTo>
                    <a:pt x="0" y="237616"/>
                  </a:lnTo>
                  <a:lnTo>
                    <a:pt x="237617" y="475233"/>
                  </a:lnTo>
                  <a:lnTo>
                    <a:pt x="4986147" y="475233"/>
                  </a:lnTo>
                  <a:lnTo>
                    <a:pt x="4986147" y="0"/>
                  </a:lnTo>
                  <a:close/>
                </a:path>
              </a:pathLst>
            </a:custGeom>
            <a:solidFill>
              <a:srgbClr val="465A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746374" y="3766692"/>
              <a:ext cx="4986655" cy="475615"/>
            </a:xfrm>
            <a:custGeom>
              <a:avLst/>
              <a:gdLst/>
              <a:ahLst/>
              <a:cxnLst/>
              <a:rect l="l" t="t" r="r" b="b"/>
              <a:pathLst>
                <a:path w="4986655" h="475614">
                  <a:moveTo>
                    <a:pt x="4986147" y="475233"/>
                  </a:moveTo>
                  <a:lnTo>
                    <a:pt x="237617" y="475233"/>
                  </a:lnTo>
                  <a:lnTo>
                    <a:pt x="0" y="237616"/>
                  </a:lnTo>
                  <a:lnTo>
                    <a:pt x="237617" y="0"/>
                  </a:lnTo>
                  <a:lnTo>
                    <a:pt x="4986147" y="0"/>
                  </a:lnTo>
                  <a:lnTo>
                    <a:pt x="4986147" y="475233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508757" y="3766692"/>
              <a:ext cx="475234" cy="47523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508757" y="3766692"/>
              <a:ext cx="475615" cy="475615"/>
            </a:xfrm>
            <a:custGeom>
              <a:avLst/>
              <a:gdLst/>
              <a:ahLst/>
              <a:cxnLst/>
              <a:rect l="l" t="t" r="r" b="b"/>
              <a:pathLst>
                <a:path w="475614" h="475614">
                  <a:moveTo>
                    <a:pt x="0" y="237616"/>
                  </a:moveTo>
                  <a:lnTo>
                    <a:pt x="4824" y="189704"/>
                  </a:lnTo>
                  <a:lnTo>
                    <a:pt x="18661" y="145089"/>
                  </a:lnTo>
                  <a:lnTo>
                    <a:pt x="40558" y="104725"/>
                  </a:lnTo>
                  <a:lnTo>
                    <a:pt x="69564" y="69564"/>
                  </a:lnTo>
                  <a:lnTo>
                    <a:pt x="104725" y="40558"/>
                  </a:lnTo>
                  <a:lnTo>
                    <a:pt x="145089" y="18661"/>
                  </a:lnTo>
                  <a:lnTo>
                    <a:pt x="189704" y="4824"/>
                  </a:lnTo>
                  <a:lnTo>
                    <a:pt x="237617" y="0"/>
                  </a:lnTo>
                  <a:lnTo>
                    <a:pt x="285493" y="4824"/>
                  </a:lnTo>
                  <a:lnTo>
                    <a:pt x="330090" y="18661"/>
                  </a:lnTo>
                  <a:lnTo>
                    <a:pt x="370452" y="40558"/>
                  </a:lnTo>
                  <a:lnTo>
                    <a:pt x="405622" y="69564"/>
                  </a:lnTo>
                  <a:lnTo>
                    <a:pt x="434641" y="104725"/>
                  </a:lnTo>
                  <a:lnTo>
                    <a:pt x="456555" y="145089"/>
                  </a:lnTo>
                  <a:lnTo>
                    <a:pt x="470404" y="189704"/>
                  </a:lnTo>
                  <a:lnTo>
                    <a:pt x="475234" y="237616"/>
                  </a:lnTo>
                  <a:lnTo>
                    <a:pt x="470404" y="285493"/>
                  </a:lnTo>
                  <a:lnTo>
                    <a:pt x="456555" y="330090"/>
                  </a:lnTo>
                  <a:lnTo>
                    <a:pt x="434641" y="370452"/>
                  </a:lnTo>
                  <a:lnTo>
                    <a:pt x="405622" y="405622"/>
                  </a:lnTo>
                  <a:lnTo>
                    <a:pt x="370452" y="434641"/>
                  </a:lnTo>
                  <a:lnTo>
                    <a:pt x="330090" y="456555"/>
                  </a:lnTo>
                  <a:lnTo>
                    <a:pt x="285493" y="470404"/>
                  </a:lnTo>
                  <a:lnTo>
                    <a:pt x="237617" y="475233"/>
                  </a:lnTo>
                  <a:lnTo>
                    <a:pt x="189704" y="470404"/>
                  </a:lnTo>
                  <a:lnTo>
                    <a:pt x="145089" y="456555"/>
                  </a:lnTo>
                  <a:lnTo>
                    <a:pt x="104725" y="434641"/>
                  </a:lnTo>
                  <a:lnTo>
                    <a:pt x="69564" y="405622"/>
                  </a:lnTo>
                  <a:lnTo>
                    <a:pt x="40558" y="370452"/>
                  </a:lnTo>
                  <a:lnTo>
                    <a:pt x="18661" y="330090"/>
                  </a:lnTo>
                  <a:lnTo>
                    <a:pt x="4824" y="285493"/>
                  </a:lnTo>
                  <a:lnTo>
                    <a:pt x="0" y="23761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2496057" y="4371085"/>
            <a:ext cx="5249545" cy="501015"/>
            <a:chOff x="2496057" y="4371085"/>
            <a:chExt cx="5249545" cy="501015"/>
          </a:xfrm>
        </p:grpSpPr>
        <p:sp>
          <p:nvSpPr>
            <p:cNvPr id="30" name="object 30"/>
            <p:cNvSpPr/>
            <p:nvPr/>
          </p:nvSpPr>
          <p:spPr>
            <a:xfrm>
              <a:off x="2746374" y="4383785"/>
              <a:ext cx="4986655" cy="475615"/>
            </a:xfrm>
            <a:custGeom>
              <a:avLst/>
              <a:gdLst/>
              <a:ahLst/>
              <a:cxnLst/>
              <a:rect l="l" t="t" r="r" b="b"/>
              <a:pathLst>
                <a:path w="4986655" h="475614">
                  <a:moveTo>
                    <a:pt x="4986147" y="0"/>
                  </a:moveTo>
                  <a:lnTo>
                    <a:pt x="237617" y="0"/>
                  </a:lnTo>
                  <a:lnTo>
                    <a:pt x="0" y="237616"/>
                  </a:lnTo>
                  <a:lnTo>
                    <a:pt x="237617" y="475233"/>
                  </a:lnTo>
                  <a:lnTo>
                    <a:pt x="4986147" y="475233"/>
                  </a:lnTo>
                  <a:lnTo>
                    <a:pt x="4986147" y="0"/>
                  </a:lnTo>
                  <a:close/>
                </a:path>
              </a:pathLst>
            </a:custGeom>
            <a:solidFill>
              <a:srgbClr val="FDB8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746374" y="4383785"/>
              <a:ext cx="4986655" cy="475615"/>
            </a:xfrm>
            <a:custGeom>
              <a:avLst/>
              <a:gdLst/>
              <a:ahLst/>
              <a:cxnLst/>
              <a:rect l="l" t="t" r="r" b="b"/>
              <a:pathLst>
                <a:path w="4986655" h="475614">
                  <a:moveTo>
                    <a:pt x="4986147" y="475233"/>
                  </a:moveTo>
                  <a:lnTo>
                    <a:pt x="237617" y="475233"/>
                  </a:lnTo>
                  <a:lnTo>
                    <a:pt x="0" y="237616"/>
                  </a:lnTo>
                  <a:lnTo>
                    <a:pt x="237617" y="0"/>
                  </a:lnTo>
                  <a:lnTo>
                    <a:pt x="4986147" y="0"/>
                  </a:lnTo>
                  <a:lnTo>
                    <a:pt x="4986147" y="475233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08757" y="4383785"/>
              <a:ext cx="475234" cy="47523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08757" y="4383785"/>
              <a:ext cx="475615" cy="475615"/>
            </a:xfrm>
            <a:custGeom>
              <a:avLst/>
              <a:gdLst/>
              <a:ahLst/>
              <a:cxnLst/>
              <a:rect l="l" t="t" r="r" b="b"/>
              <a:pathLst>
                <a:path w="475614" h="475614">
                  <a:moveTo>
                    <a:pt x="0" y="237616"/>
                  </a:moveTo>
                  <a:lnTo>
                    <a:pt x="4824" y="189740"/>
                  </a:lnTo>
                  <a:lnTo>
                    <a:pt x="18661" y="145143"/>
                  </a:lnTo>
                  <a:lnTo>
                    <a:pt x="40558" y="104781"/>
                  </a:lnTo>
                  <a:lnTo>
                    <a:pt x="69564" y="69611"/>
                  </a:lnTo>
                  <a:lnTo>
                    <a:pt x="104725" y="40592"/>
                  </a:lnTo>
                  <a:lnTo>
                    <a:pt x="145089" y="18678"/>
                  </a:lnTo>
                  <a:lnTo>
                    <a:pt x="189704" y="4829"/>
                  </a:lnTo>
                  <a:lnTo>
                    <a:pt x="237617" y="0"/>
                  </a:lnTo>
                  <a:lnTo>
                    <a:pt x="285493" y="4829"/>
                  </a:lnTo>
                  <a:lnTo>
                    <a:pt x="330090" y="18678"/>
                  </a:lnTo>
                  <a:lnTo>
                    <a:pt x="370452" y="40592"/>
                  </a:lnTo>
                  <a:lnTo>
                    <a:pt x="405622" y="69611"/>
                  </a:lnTo>
                  <a:lnTo>
                    <a:pt x="434641" y="104781"/>
                  </a:lnTo>
                  <a:lnTo>
                    <a:pt x="456555" y="145143"/>
                  </a:lnTo>
                  <a:lnTo>
                    <a:pt x="470404" y="189740"/>
                  </a:lnTo>
                  <a:lnTo>
                    <a:pt x="475234" y="237616"/>
                  </a:lnTo>
                  <a:lnTo>
                    <a:pt x="470404" y="285493"/>
                  </a:lnTo>
                  <a:lnTo>
                    <a:pt x="456555" y="330090"/>
                  </a:lnTo>
                  <a:lnTo>
                    <a:pt x="434641" y="370452"/>
                  </a:lnTo>
                  <a:lnTo>
                    <a:pt x="405622" y="405622"/>
                  </a:lnTo>
                  <a:lnTo>
                    <a:pt x="370452" y="434641"/>
                  </a:lnTo>
                  <a:lnTo>
                    <a:pt x="330090" y="456555"/>
                  </a:lnTo>
                  <a:lnTo>
                    <a:pt x="285493" y="470404"/>
                  </a:lnTo>
                  <a:lnTo>
                    <a:pt x="237617" y="475233"/>
                  </a:lnTo>
                  <a:lnTo>
                    <a:pt x="189704" y="470404"/>
                  </a:lnTo>
                  <a:lnTo>
                    <a:pt x="145089" y="456555"/>
                  </a:lnTo>
                  <a:lnTo>
                    <a:pt x="104725" y="434641"/>
                  </a:lnTo>
                  <a:lnTo>
                    <a:pt x="69564" y="405622"/>
                  </a:lnTo>
                  <a:lnTo>
                    <a:pt x="40558" y="370452"/>
                  </a:lnTo>
                  <a:lnTo>
                    <a:pt x="18661" y="330090"/>
                  </a:lnTo>
                  <a:lnTo>
                    <a:pt x="4824" y="285493"/>
                  </a:lnTo>
                  <a:lnTo>
                    <a:pt x="0" y="23761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2496057" y="4988178"/>
            <a:ext cx="5249545" cy="501015"/>
            <a:chOff x="2496057" y="4988178"/>
            <a:chExt cx="5249545" cy="501015"/>
          </a:xfrm>
        </p:grpSpPr>
        <p:sp>
          <p:nvSpPr>
            <p:cNvPr id="35" name="object 35"/>
            <p:cNvSpPr/>
            <p:nvPr/>
          </p:nvSpPr>
          <p:spPr>
            <a:xfrm>
              <a:off x="2746374" y="5000878"/>
              <a:ext cx="4986655" cy="475615"/>
            </a:xfrm>
            <a:custGeom>
              <a:avLst/>
              <a:gdLst/>
              <a:ahLst/>
              <a:cxnLst/>
              <a:rect l="l" t="t" r="r" b="b"/>
              <a:pathLst>
                <a:path w="4986655" h="475614">
                  <a:moveTo>
                    <a:pt x="4986147" y="0"/>
                  </a:moveTo>
                  <a:lnTo>
                    <a:pt x="237617" y="0"/>
                  </a:lnTo>
                  <a:lnTo>
                    <a:pt x="0" y="237617"/>
                  </a:lnTo>
                  <a:lnTo>
                    <a:pt x="237617" y="475234"/>
                  </a:lnTo>
                  <a:lnTo>
                    <a:pt x="4986147" y="475234"/>
                  </a:lnTo>
                  <a:lnTo>
                    <a:pt x="4986147" y="0"/>
                  </a:lnTo>
                  <a:close/>
                </a:path>
              </a:pathLst>
            </a:custGeom>
            <a:solidFill>
              <a:srgbClr val="C32C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746374" y="5000878"/>
              <a:ext cx="4986655" cy="475615"/>
            </a:xfrm>
            <a:custGeom>
              <a:avLst/>
              <a:gdLst/>
              <a:ahLst/>
              <a:cxnLst/>
              <a:rect l="l" t="t" r="r" b="b"/>
              <a:pathLst>
                <a:path w="4986655" h="475614">
                  <a:moveTo>
                    <a:pt x="4986147" y="475234"/>
                  </a:moveTo>
                  <a:lnTo>
                    <a:pt x="237617" y="475234"/>
                  </a:lnTo>
                  <a:lnTo>
                    <a:pt x="0" y="237617"/>
                  </a:lnTo>
                  <a:lnTo>
                    <a:pt x="237617" y="0"/>
                  </a:lnTo>
                  <a:lnTo>
                    <a:pt x="4986147" y="0"/>
                  </a:lnTo>
                  <a:lnTo>
                    <a:pt x="4986147" y="475234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508757" y="5000878"/>
              <a:ext cx="475234" cy="47523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508757" y="5000878"/>
              <a:ext cx="475615" cy="475615"/>
            </a:xfrm>
            <a:custGeom>
              <a:avLst/>
              <a:gdLst/>
              <a:ahLst/>
              <a:cxnLst/>
              <a:rect l="l" t="t" r="r" b="b"/>
              <a:pathLst>
                <a:path w="475614" h="475614">
                  <a:moveTo>
                    <a:pt x="0" y="237617"/>
                  </a:moveTo>
                  <a:lnTo>
                    <a:pt x="4824" y="189740"/>
                  </a:lnTo>
                  <a:lnTo>
                    <a:pt x="18661" y="145143"/>
                  </a:lnTo>
                  <a:lnTo>
                    <a:pt x="40558" y="104781"/>
                  </a:lnTo>
                  <a:lnTo>
                    <a:pt x="69564" y="69611"/>
                  </a:lnTo>
                  <a:lnTo>
                    <a:pt x="104725" y="40592"/>
                  </a:lnTo>
                  <a:lnTo>
                    <a:pt x="145089" y="18678"/>
                  </a:lnTo>
                  <a:lnTo>
                    <a:pt x="189704" y="4829"/>
                  </a:lnTo>
                  <a:lnTo>
                    <a:pt x="237617" y="0"/>
                  </a:lnTo>
                  <a:lnTo>
                    <a:pt x="285493" y="4829"/>
                  </a:lnTo>
                  <a:lnTo>
                    <a:pt x="330090" y="18678"/>
                  </a:lnTo>
                  <a:lnTo>
                    <a:pt x="370452" y="40592"/>
                  </a:lnTo>
                  <a:lnTo>
                    <a:pt x="405622" y="69611"/>
                  </a:lnTo>
                  <a:lnTo>
                    <a:pt x="434641" y="104781"/>
                  </a:lnTo>
                  <a:lnTo>
                    <a:pt x="456555" y="145143"/>
                  </a:lnTo>
                  <a:lnTo>
                    <a:pt x="470404" y="189740"/>
                  </a:lnTo>
                  <a:lnTo>
                    <a:pt x="475234" y="237617"/>
                  </a:lnTo>
                  <a:lnTo>
                    <a:pt x="470404" y="285529"/>
                  </a:lnTo>
                  <a:lnTo>
                    <a:pt x="456555" y="330144"/>
                  </a:lnTo>
                  <a:lnTo>
                    <a:pt x="434641" y="370508"/>
                  </a:lnTo>
                  <a:lnTo>
                    <a:pt x="405622" y="405669"/>
                  </a:lnTo>
                  <a:lnTo>
                    <a:pt x="370452" y="434675"/>
                  </a:lnTo>
                  <a:lnTo>
                    <a:pt x="330090" y="456572"/>
                  </a:lnTo>
                  <a:lnTo>
                    <a:pt x="285493" y="470409"/>
                  </a:lnTo>
                  <a:lnTo>
                    <a:pt x="237617" y="475234"/>
                  </a:lnTo>
                  <a:lnTo>
                    <a:pt x="189704" y="470409"/>
                  </a:lnTo>
                  <a:lnTo>
                    <a:pt x="145089" y="456572"/>
                  </a:lnTo>
                  <a:lnTo>
                    <a:pt x="104725" y="434675"/>
                  </a:lnTo>
                  <a:lnTo>
                    <a:pt x="69564" y="405669"/>
                  </a:lnTo>
                  <a:lnTo>
                    <a:pt x="40558" y="370508"/>
                  </a:lnTo>
                  <a:lnTo>
                    <a:pt x="18661" y="330144"/>
                  </a:lnTo>
                  <a:lnTo>
                    <a:pt x="4824" y="285529"/>
                  </a:lnTo>
                  <a:lnTo>
                    <a:pt x="0" y="237617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2733675" y="5605348"/>
            <a:ext cx="5012055" cy="501015"/>
            <a:chOff x="2733675" y="5605348"/>
            <a:chExt cx="5012055" cy="501015"/>
          </a:xfrm>
        </p:grpSpPr>
        <p:sp>
          <p:nvSpPr>
            <p:cNvPr id="40" name="object 40"/>
            <p:cNvSpPr/>
            <p:nvPr/>
          </p:nvSpPr>
          <p:spPr>
            <a:xfrm>
              <a:off x="2746375" y="5618048"/>
              <a:ext cx="4986655" cy="475615"/>
            </a:xfrm>
            <a:custGeom>
              <a:avLst/>
              <a:gdLst/>
              <a:ahLst/>
              <a:cxnLst/>
              <a:rect l="l" t="t" r="r" b="b"/>
              <a:pathLst>
                <a:path w="4986655" h="475614">
                  <a:moveTo>
                    <a:pt x="4986147" y="0"/>
                  </a:moveTo>
                  <a:lnTo>
                    <a:pt x="237617" y="0"/>
                  </a:lnTo>
                  <a:lnTo>
                    <a:pt x="0" y="237629"/>
                  </a:lnTo>
                  <a:lnTo>
                    <a:pt x="237617" y="475259"/>
                  </a:lnTo>
                  <a:lnTo>
                    <a:pt x="4986147" y="475259"/>
                  </a:lnTo>
                  <a:lnTo>
                    <a:pt x="4986147" y="0"/>
                  </a:lnTo>
                  <a:close/>
                </a:path>
              </a:pathLst>
            </a:custGeom>
            <a:solidFill>
              <a:srgbClr val="84AA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746375" y="5618048"/>
              <a:ext cx="4986655" cy="475615"/>
            </a:xfrm>
            <a:custGeom>
              <a:avLst/>
              <a:gdLst/>
              <a:ahLst/>
              <a:cxnLst/>
              <a:rect l="l" t="t" r="r" b="b"/>
              <a:pathLst>
                <a:path w="4986655" h="475614">
                  <a:moveTo>
                    <a:pt x="4986147" y="475259"/>
                  </a:moveTo>
                  <a:lnTo>
                    <a:pt x="237617" y="475259"/>
                  </a:lnTo>
                  <a:lnTo>
                    <a:pt x="0" y="237629"/>
                  </a:lnTo>
                  <a:lnTo>
                    <a:pt x="237617" y="0"/>
                  </a:lnTo>
                  <a:lnTo>
                    <a:pt x="4986147" y="0"/>
                  </a:lnTo>
                  <a:lnTo>
                    <a:pt x="4986147" y="475259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3157220" y="1391158"/>
            <a:ext cx="4380865" cy="4575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100% FDI 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through 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Automatic</a:t>
            </a:r>
            <a:r>
              <a:rPr sz="15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Route</a:t>
            </a:r>
            <a:endParaRPr sz="1500">
              <a:latin typeface="Arial"/>
              <a:cs typeface="Arial"/>
            </a:endParaRPr>
          </a:p>
          <a:p>
            <a:pPr marL="870585" marR="856615" algn="ctr">
              <a:lnSpc>
                <a:spcPct val="270000"/>
              </a:lnSpc>
            </a:pP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100 % 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Capital 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A/c</a:t>
            </a:r>
            <a:r>
              <a:rPr sz="15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Convertibility  No 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Minimum 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Export</a:t>
            </a:r>
            <a:r>
              <a:rPr sz="15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Obligation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105"/>
              </a:spcBef>
            </a:pP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No Fixed </a:t>
            </a:r>
            <a:r>
              <a:rPr sz="1500" spc="-25" dirty="0">
                <a:solidFill>
                  <a:srgbClr val="FFFFFF"/>
                </a:solidFill>
                <a:latin typeface="Arial"/>
                <a:cs typeface="Arial"/>
              </a:rPr>
              <a:t>Value 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Addition 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Norms ( 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Except</a:t>
            </a:r>
            <a:r>
              <a:rPr sz="15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Diamonds)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Arial"/>
              <a:cs typeface="Arial"/>
            </a:endParaRPr>
          </a:p>
          <a:p>
            <a:pPr marL="1905" algn="ctr">
              <a:lnSpc>
                <a:spcPct val="100000"/>
              </a:lnSpc>
              <a:spcBef>
                <a:spcPts val="1105"/>
              </a:spcBef>
            </a:pP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Freedom from Industrial</a:t>
            </a:r>
            <a:r>
              <a:rPr sz="1500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Licensing</a:t>
            </a:r>
            <a:endParaRPr sz="1500">
              <a:latin typeface="Arial"/>
              <a:cs typeface="Arial"/>
            </a:endParaRPr>
          </a:p>
          <a:p>
            <a:pPr marL="195580" marR="188595" algn="ctr">
              <a:lnSpc>
                <a:spcPct val="270000"/>
              </a:lnSpc>
            </a:pP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Local Sales is allowed on payment 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of full 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duties  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Declared Foreign </a:t>
            </a:r>
            <a:r>
              <a:rPr sz="1500" spc="-20" dirty="0">
                <a:solidFill>
                  <a:srgbClr val="FFFFFF"/>
                </a:solidFill>
                <a:latin typeface="Arial"/>
                <a:cs typeface="Arial"/>
              </a:rPr>
              <a:t>Territory 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for Duties &amp; </a:t>
            </a:r>
            <a:r>
              <a:rPr sz="1500" spc="-40" dirty="0">
                <a:solidFill>
                  <a:srgbClr val="FFFFFF"/>
                </a:solidFill>
                <a:latin typeface="Arial"/>
                <a:cs typeface="Arial"/>
              </a:rPr>
              <a:t>Taxes  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Facilities 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Offshore 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banking</a:t>
            </a:r>
            <a:r>
              <a:rPr sz="15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units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496057" y="5605348"/>
            <a:ext cx="501015" cy="501015"/>
            <a:chOff x="2496057" y="5605348"/>
            <a:chExt cx="501015" cy="501015"/>
          </a:xfrm>
        </p:grpSpPr>
        <p:sp>
          <p:nvSpPr>
            <p:cNvPr id="44" name="object 44"/>
            <p:cNvSpPr/>
            <p:nvPr/>
          </p:nvSpPr>
          <p:spPr>
            <a:xfrm>
              <a:off x="2508757" y="5618048"/>
              <a:ext cx="475234" cy="47525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508757" y="5618048"/>
              <a:ext cx="475615" cy="475615"/>
            </a:xfrm>
            <a:custGeom>
              <a:avLst/>
              <a:gdLst/>
              <a:ahLst/>
              <a:cxnLst/>
              <a:rect l="l" t="t" r="r" b="b"/>
              <a:pathLst>
                <a:path w="475614" h="475614">
                  <a:moveTo>
                    <a:pt x="0" y="237629"/>
                  </a:moveTo>
                  <a:lnTo>
                    <a:pt x="4824" y="189738"/>
                  </a:lnTo>
                  <a:lnTo>
                    <a:pt x="18661" y="145132"/>
                  </a:lnTo>
                  <a:lnTo>
                    <a:pt x="40558" y="104767"/>
                  </a:lnTo>
                  <a:lnTo>
                    <a:pt x="69564" y="69599"/>
                  </a:lnTo>
                  <a:lnTo>
                    <a:pt x="104725" y="40582"/>
                  </a:lnTo>
                  <a:lnTo>
                    <a:pt x="145089" y="18673"/>
                  </a:lnTo>
                  <a:lnTo>
                    <a:pt x="189704" y="4827"/>
                  </a:lnTo>
                  <a:lnTo>
                    <a:pt x="237617" y="0"/>
                  </a:lnTo>
                  <a:lnTo>
                    <a:pt x="285493" y="4827"/>
                  </a:lnTo>
                  <a:lnTo>
                    <a:pt x="330090" y="18673"/>
                  </a:lnTo>
                  <a:lnTo>
                    <a:pt x="370452" y="40582"/>
                  </a:lnTo>
                  <a:lnTo>
                    <a:pt x="405622" y="69599"/>
                  </a:lnTo>
                  <a:lnTo>
                    <a:pt x="434641" y="104767"/>
                  </a:lnTo>
                  <a:lnTo>
                    <a:pt x="456555" y="145132"/>
                  </a:lnTo>
                  <a:lnTo>
                    <a:pt x="470404" y="189738"/>
                  </a:lnTo>
                  <a:lnTo>
                    <a:pt x="475234" y="237629"/>
                  </a:lnTo>
                  <a:lnTo>
                    <a:pt x="470404" y="285521"/>
                  </a:lnTo>
                  <a:lnTo>
                    <a:pt x="456555" y="330126"/>
                  </a:lnTo>
                  <a:lnTo>
                    <a:pt x="434641" y="370491"/>
                  </a:lnTo>
                  <a:lnTo>
                    <a:pt x="405622" y="405660"/>
                  </a:lnTo>
                  <a:lnTo>
                    <a:pt x="370452" y="434676"/>
                  </a:lnTo>
                  <a:lnTo>
                    <a:pt x="330090" y="456585"/>
                  </a:lnTo>
                  <a:lnTo>
                    <a:pt x="285493" y="470431"/>
                  </a:lnTo>
                  <a:lnTo>
                    <a:pt x="237617" y="475259"/>
                  </a:lnTo>
                  <a:lnTo>
                    <a:pt x="189704" y="470431"/>
                  </a:lnTo>
                  <a:lnTo>
                    <a:pt x="145089" y="456585"/>
                  </a:lnTo>
                  <a:lnTo>
                    <a:pt x="104725" y="434676"/>
                  </a:lnTo>
                  <a:lnTo>
                    <a:pt x="69564" y="405660"/>
                  </a:lnTo>
                  <a:lnTo>
                    <a:pt x="40558" y="370491"/>
                  </a:lnTo>
                  <a:lnTo>
                    <a:pt x="18661" y="330126"/>
                  </a:lnTo>
                  <a:lnTo>
                    <a:pt x="4824" y="285521"/>
                  </a:lnTo>
                  <a:lnTo>
                    <a:pt x="0" y="237629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200" y="422148"/>
            <a:ext cx="7600188" cy="7513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4602" y="546938"/>
            <a:ext cx="7010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Qualification for Being an SEZ</a:t>
            </a:r>
            <a:r>
              <a:rPr spc="-140" dirty="0"/>
              <a:t> </a:t>
            </a:r>
            <a:r>
              <a:rPr dirty="0"/>
              <a:t>unit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411602" y="1435100"/>
            <a:ext cx="5546090" cy="4826000"/>
            <a:chOff x="2411602" y="1435100"/>
            <a:chExt cx="5546090" cy="4826000"/>
          </a:xfrm>
        </p:grpSpPr>
        <p:sp>
          <p:nvSpPr>
            <p:cNvPr id="5" name="object 5"/>
            <p:cNvSpPr/>
            <p:nvPr/>
          </p:nvSpPr>
          <p:spPr>
            <a:xfrm>
              <a:off x="2424302" y="1447800"/>
              <a:ext cx="4800600" cy="4800600"/>
            </a:xfrm>
            <a:custGeom>
              <a:avLst/>
              <a:gdLst/>
              <a:ahLst/>
              <a:cxnLst/>
              <a:rect l="l" t="t" r="r" b="b"/>
              <a:pathLst>
                <a:path w="4800600" h="4800600">
                  <a:moveTo>
                    <a:pt x="2400300" y="0"/>
                  </a:moveTo>
                  <a:lnTo>
                    <a:pt x="0" y="4800600"/>
                  </a:lnTo>
                  <a:lnTo>
                    <a:pt x="4800600" y="4800600"/>
                  </a:lnTo>
                  <a:lnTo>
                    <a:pt x="2400300" y="0"/>
                  </a:lnTo>
                  <a:close/>
                </a:path>
              </a:pathLst>
            </a:custGeom>
            <a:solidFill>
              <a:srgbClr val="FDB8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24302" y="1447800"/>
              <a:ext cx="4800600" cy="4800600"/>
            </a:xfrm>
            <a:custGeom>
              <a:avLst/>
              <a:gdLst/>
              <a:ahLst/>
              <a:cxnLst/>
              <a:rect l="l" t="t" r="r" b="b"/>
              <a:pathLst>
                <a:path w="4800600" h="4800600">
                  <a:moveTo>
                    <a:pt x="0" y="4800600"/>
                  </a:moveTo>
                  <a:lnTo>
                    <a:pt x="2400300" y="0"/>
                  </a:lnTo>
                  <a:lnTo>
                    <a:pt x="4800600" y="4800600"/>
                  </a:lnTo>
                  <a:lnTo>
                    <a:pt x="0" y="480060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24602" y="1928368"/>
              <a:ext cx="3120390" cy="682625"/>
            </a:xfrm>
            <a:custGeom>
              <a:avLst/>
              <a:gdLst/>
              <a:ahLst/>
              <a:cxnLst/>
              <a:rect l="l" t="t" r="r" b="b"/>
              <a:pathLst>
                <a:path w="3120390" h="682625">
                  <a:moveTo>
                    <a:pt x="3006598" y="0"/>
                  </a:moveTo>
                  <a:lnTo>
                    <a:pt x="113792" y="0"/>
                  </a:lnTo>
                  <a:lnTo>
                    <a:pt x="69490" y="8937"/>
                  </a:lnTo>
                  <a:lnTo>
                    <a:pt x="33321" y="33305"/>
                  </a:lnTo>
                  <a:lnTo>
                    <a:pt x="8939" y="69437"/>
                  </a:lnTo>
                  <a:lnTo>
                    <a:pt x="0" y="113665"/>
                  </a:lnTo>
                  <a:lnTo>
                    <a:pt x="0" y="568833"/>
                  </a:lnTo>
                  <a:lnTo>
                    <a:pt x="8939" y="613060"/>
                  </a:lnTo>
                  <a:lnTo>
                    <a:pt x="33321" y="649192"/>
                  </a:lnTo>
                  <a:lnTo>
                    <a:pt x="69490" y="673560"/>
                  </a:lnTo>
                  <a:lnTo>
                    <a:pt x="113792" y="682498"/>
                  </a:lnTo>
                  <a:lnTo>
                    <a:pt x="3006598" y="682498"/>
                  </a:lnTo>
                  <a:lnTo>
                    <a:pt x="3050899" y="673560"/>
                  </a:lnTo>
                  <a:lnTo>
                    <a:pt x="3087068" y="649192"/>
                  </a:lnTo>
                  <a:lnTo>
                    <a:pt x="3111450" y="613060"/>
                  </a:lnTo>
                  <a:lnTo>
                    <a:pt x="3120390" y="568833"/>
                  </a:lnTo>
                  <a:lnTo>
                    <a:pt x="3120390" y="113665"/>
                  </a:lnTo>
                  <a:lnTo>
                    <a:pt x="3111450" y="69437"/>
                  </a:lnTo>
                  <a:lnTo>
                    <a:pt x="3087068" y="33305"/>
                  </a:lnTo>
                  <a:lnTo>
                    <a:pt x="3050899" y="8937"/>
                  </a:lnTo>
                  <a:lnTo>
                    <a:pt x="3006598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24602" y="1928368"/>
              <a:ext cx="3120390" cy="682625"/>
            </a:xfrm>
            <a:custGeom>
              <a:avLst/>
              <a:gdLst/>
              <a:ahLst/>
              <a:cxnLst/>
              <a:rect l="l" t="t" r="r" b="b"/>
              <a:pathLst>
                <a:path w="3120390" h="682625">
                  <a:moveTo>
                    <a:pt x="0" y="113665"/>
                  </a:moveTo>
                  <a:lnTo>
                    <a:pt x="8939" y="69437"/>
                  </a:lnTo>
                  <a:lnTo>
                    <a:pt x="33321" y="33305"/>
                  </a:lnTo>
                  <a:lnTo>
                    <a:pt x="69490" y="8937"/>
                  </a:lnTo>
                  <a:lnTo>
                    <a:pt x="113792" y="0"/>
                  </a:lnTo>
                  <a:lnTo>
                    <a:pt x="3006598" y="0"/>
                  </a:lnTo>
                  <a:lnTo>
                    <a:pt x="3050899" y="8937"/>
                  </a:lnTo>
                  <a:lnTo>
                    <a:pt x="3087068" y="33305"/>
                  </a:lnTo>
                  <a:lnTo>
                    <a:pt x="3111450" y="69437"/>
                  </a:lnTo>
                  <a:lnTo>
                    <a:pt x="3120390" y="113665"/>
                  </a:lnTo>
                  <a:lnTo>
                    <a:pt x="3120390" y="568833"/>
                  </a:lnTo>
                  <a:lnTo>
                    <a:pt x="3111450" y="613060"/>
                  </a:lnTo>
                  <a:lnTo>
                    <a:pt x="3087068" y="649192"/>
                  </a:lnTo>
                  <a:lnTo>
                    <a:pt x="3050899" y="673560"/>
                  </a:lnTo>
                  <a:lnTo>
                    <a:pt x="3006598" y="682498"/>
                  </a:lnTo>
                  <a:lnTo>
                    <a:pt x="113792" y="682498"/>
                  </a:lnTo>
                  <a:lnTo>
                    <a:pt x="69490" y="673560"/>
                  </a:lnTo>
                  <a:lnTo>
                    <a:pt x="33321" y="649192"/>
                  </a:lnTo>
                  <a:lnTo>
                    <a:pt x="8939" y="613060"/>
                  </a:lnTo>
                  <a:lnTo>
                    <a:pt x="0" y="568833"/>
                  </a:lnTo>
                  <a:lnTo>
                    <a:pt x="0" y="113665"/>
                  </a:lnTo>
                  <a:close/>
                </a:path>
              </a:pathLst>
            </a:custGeom>
            <a:ln w="25400">
              <a:solidFill>
                <a:srgbClr val="FDB8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24602" y="2696210"/>
              <a:ext cx="3120390" cy="682625"/>
            </a:xfrm>
            <a:custGeom>
              <a:avLst/>
              <a:gdLst/>
              <a:ahLst/>
              <a:cxnLst/>
              <a:rect l="l" t="t" r="r" b="b"/>
              <a:pathLst>
                <a:path w="3120390" h="682625">
                  <a:moveTo>
                    <a:pt x="3006598" y="0"/>
                  </a:moveTo>
                  <a:lnTo>
                    <a:pt x="113792" y="0"/>
                  </a:lnTo>
                  <a:lnTo>
                    <a:pt x="69490" y="8939"/>
                  </a:lnTo>
                  <a:lnTo>
                    <a:pt x="33321" y="33321"/>
                  </a:lnTo>
                  <a:lnTo>
                    <a:pt x="8939" y="69490"/>
                  </a:lnTo>
                  <a:lnTo>
                    <a:pt x="0" y="113791"/>
                  </a:lnTo>
                  <a:lnTo>
                    <a:pt x="0" y="568832"/>
                  </a:lnTo>
                  <a:lnTo>
                    <a:pt x="8939" y="613134"/>
                  </a:lnTo>
                  <a:lnTo>
                    <a:pt x="33321" y="649303"/>
                  </a:lnTo>
                  <a:lnTo>
                    <a:pt x="69490" y="673685"/>
                  </a:lnTo>
                  <a:lnTo>
                    <a:pt x="113792" y="682625"/>
                  </a:lnTo>
                  <a:lnTo>
                    <a:pt x="3006598" y="682625"/>
                  </a:lnTo>
                  <a:lnTo>
                    <a:pt x="3050899" y="673685"/>
                  </a:lnTo>
                  <a:lnTo>
                    <a:pt x="3087068" y="649303"/>
                  </a:lnTo>
                  <a:lnTo>
                    <a:pt x="3111450" y="613134"/>
                  </a:lnTo>
                  <a:lnTo>
                    <a:pt x="3120390" y="568832"/>
                  </a:lnTo>
                  <a:lnTo>
                    <a:pt x="3120390" y="113791"/>
                  </a:lnTo>
                  <a:lnTo>
                    <a:pt x="3111450" y="69490"/>
                  </a:lnTo>
                  <a:lnTo>
                    <a:pt x="3087068" y="33321"/>
                  </a:lnTo>
                  <a:lnTo>
                    <a:pt x="3050899" y="8939"/>
                  </a:lnTo>
                  <a:lnTo>
                    <a:pt x="3006598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24602" y="2696210"/>
              <a:ext cx="3120390" cy="682625"/>
            </a:xfrm>
            <a:custGeom>
              <a:avLst/>
              <a:gdLst/>
              <a:ahLst/>
              <a:cxnLst/>
              <a:rect l="l" t="t" r="r" b="b"/>
              <a:pathLst>
                <a:path w="3120390" h="682625">
                  <a:moveTo>
                    <a:pt x="0" y="113791"/>
                  </a:moveTo>
                  <a:lnTo>
                    <a:pt x="8939" y="69490"/>
                  </a:lnTo>
                  <a:lnTo>
                    <a:pt x="33321" y="33321"/>
                  </a:lnTo>
                  <a:lnTo>
                    <a:pt x="69490" y="8939"/>
                  </a:lnTo>
                  <a:lnTo>
                    <a:pt x="113792" y="0"/>
                  </a:lnTo>
                  <a:lnTo>
                    <a:pt x="3006598" y="0"/>
                  </a:lnTo>
                  <a:lnTo>
                    <a:pt x="3050899" y="8939"/>
                  </a:lnTo>
                  <a:lnTo>
                    <a:pt x="3087068" y="33321"/>
                  </a:lnTo>
                  <a:lnTo>
                    <a:pt x="3111450" y="69490"/>
                  </a:lnTo>
                  <a:lnTo>
                    <a:pt x="3120390" y="113791"/>
                  </a:lnTo>
                  <a:lnTo>
                    <a:pt x="3120390" y="568832"/>
                  </a:lnTo>
                  <a:lnTo>
                    <a:pt x="3111450" y="613134"/>
                  </a:lnTo>
                  <a:lnTo>
                    <a:pt x="3087068" y="649303"/>
                  </a:lnTo>
                  <a:lnTo>
                    <a:pt x="3050899" y="673685"/>
                  </a:lnTo>
                  <a:lnTo>
                    <a:pt x="3006598" y="682625"/>
                  </a:lnTo>
                  <a:lnTo>
                    <a:pt x="113792" y="682625"/>
                  </a:lnTo>
                  <a:lnTo>
                    <a:pt x="69490" y="673685"/>
                  </a:lnTo>
                  <a:lnTo>
                    <a:pt x="33321" y="649303"/>
                  </a:lnTo>
                  <a:lnTo>
                    <a:pt x="8939" y="613134"/>
                  </a:lnTo>
                  <a:lnTo>
                    <a:pt x="0" y="568832"/>
                  </a:lnTo>
                  <a:lnTo>
                    <a:pt x="0" y="113791"/>
                  </a:lnTo>
                  <a:close/>
                </a:path>
              </a:pathLst>
            </a:custGeom>
            <a:ln w="25400">
              <a:solidFill>
                <a:srgbClr val="0FF1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24602" y="3464179"/>
              <a:ext cx="3120390" cy="682625"/>
            </a:xfrm>
            <a:custGeom>
              <a:avLst/>
              <a:gdLst/>
              <a:ahLst/>
              <a:cxnLst/>
              <a:rect l="l" t="t" r="r" b="b"/>
              <a:pathLst>
                <a:path w="3120390" h="682625">
                  <a:moveTo>
                    <a:pt x="3006598" y="0"/>
                  </a:moveTo>
                  <a:lnTo>
                    <a:pt x="113792" y="0"/>
                  </a:lnTo>
                  <a:lnTo>
                    <a:pt x="69490" y="8939"/>
                  </a:lnTo>
                  <a:lnTo>
                    <a:pt x="33321" y="33321"/>
                  </a:lnTo>
                  <a:lnTo>
                    <a:pt x="8939" y="69490"/>
                  </a:lnTo>
                  <a:lnTo>
                    <a:pt x="0" y="113792"/>
                  </a:lnTo>
                  <a:lnTo>
                    <a:pt x="0" y="568833"/>
                  </a:lnTo>
                  <a:lnTo>
                    <a:pt x="8939" y="613060"/>
                  </a:lnTo>
                  <a:lnTo>
                    <a:pt x="33321" y="649192"/>
                  </a:lnTo>
                  <a:lnTo>
                    <a:pt x="69490" y="673560"/>
                  </a:lnTo>
                  <a:lnTo>
                    <a:pt x="113792" y="682498"/>
                  </a:lnTo>
                  <a:lnTo>
                    <a:pt x="3006598" y="682498"/>
                  </a:lnTo>
                  <a:lnTo>
                    <a:pt x="3050899" y="673560"/>
                  </a:lnTo>
                  <a:lnTo>
                    <a:pt x="3087068" y="649192"/>
                  </a:lnTo>
                  <a:lnTo>
                    <a:pt x="3111450" y="613060"/>
                  </a:lnTo>
                  <a:lnTo>
                    <a:pt x="3120390" y="568833"/>
                  </a:lnTo>
                  <a:lnTo>
                    <a:pt x="3120390" y="113792"/>
                  </a:lnTo>
                  <a:lnTo>
                    <a:pt x="3111450" y="69490"/>
                  </a:lnTo>
                  <a:lnTo>
                    <a:pt x="3087068" y="33321"/>
                  </a:lnTo>
                  <a:lnTo>
                    <a:pt x="3050899" y="8939"/>
                  </a:lnTo>
                  <a:lnTo>
                    <a:pt x="3006598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24602" y="3464179"/>
              <a:ext cx="3120390" cy="682625"/>
            </a:xfrm>
            <a:custGeom>
              <a:avLst/>
              <a:gdLst/>
              <a:ahLst/>
              <a:cxnLst/>
              <a:rect l="l" t="t" r="r" b="b"/>
              <a:pathLst>
                <a:path w="3120390" h="682625">
                  <a:moveTo>
                    <a:pt x="0" y="113792"/>
                  </a:moveTo>
                  <a:lnTo>
                    <a:pt x="8939" y="69490"/>
                  </a:lnTo>
                  <a:lnTo>
                    <a:pt x="33321" y="33321"/>
                  </a:lnTo>
                  <a:lnTo>
                    <a:pt x="69490" y="8939"/>
                  </a:lnTo>
                  <a:lnTo>
                    <a:pt x="113792" y="0"/>
                  </a:lnTo>
                  <a:lnTo>
                    <a:pt x="3006598" y="0"/>
                  </a:lnTo>
                  <a:lnTo>
                    <a:pt x="3050899" y="8939"/>
                  </a:lnTo>
                  <a:lnTo>
                    <a:pt x="3087068" y="33321"/>
                  </a:lnTo>
                  <a:lnTo>
                    <a:pt x="3111450" y="69490"/>
                  </a:lnTo>
                  <a:lnTo>
                    <a:pt x="3120390" y="113792"/>
                  </a:lnTo>
                  <a:lnTo>
                    <a:pt x="3120390" y="568833"/>
                  </a:lnTo>
                  <a:lnTo>
                    <a:pt x="3111450" y="613060"/>
                  </a:lnTo>
                  <a:lnTo>
                    <a:pt x="3087068" y="649192"/>
                  </a:lnTo>
                  <a:lnTo>
                    <a:pt x="3050899" y="673560"/>
                  </a:lnTo>
                  <a:lnTo>
                    <a:pt x="3006598" y="682498"/>
                  </a:lnTo>
                  <a:lnTo>
                    <a:pt x="113792" y="682498"/>
                  </a:lnTo>
                  <a:lnTo>
                    <a:pt x="69490" y="673560"/>
                  </a:lnTo>
                  <a:lnTo>
                    <a:pt x="33321" y="649192"/>
                  </a:lnTo>
                  <a:lnTo>
                    <a:pt x="8939" y="613060"/>
                  </a:lnTo>
                  <a:lnTo>
                    <a:pt x="0" y="568833"/>
                  </a:lnTo>
                  <a:lnTo>
                    <a:pt x="0" y="113792"/>
                  </a:lnTo>
                  <a:close/>
                </a:path>
              </a:pathLst>
            </a:custGeom>
            <a:ln w="25400">
              <a:solidFill>
                <a:srgbClr val="179C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824602" y="4232020"/>
              <a:ext cx="3120390" cy="682625"/>
            </a:xfrm>
            <a:custGeom>
              <a:avLst/>
              <a:gdLst/>
              <a:ahLst/>
              <a:cxnLst/>
              <a:rect l="l" t="t" r="r" b="b"/>
              <a:pathLst>
                <a:path w="3120390" h="682625">
                  <a:moveTo>
                    <a:pt x="3006598" y="0"/>
                  </a:moveTo>
                  <a:lnTo>
                    <a:pt x="113792" y="0"/>
                  </a:lnTo>
                  <a:lnTo>
                    <a:pt x="69490" y="8939"/>
                  </a:lnTo>
                  <a:lnTo>
                    <a:pt x="33321" y="33321"/>
                  </a:lnTo>
                  <a:lnTo>
                    <a:pt x="8939" y="69490"/>
                  </a:lnTo>
                  <a:lnTo>
                    <a:pt x="0" y="113791"/>
                  </a:lnTo>
                  <a:lnTo>
                    <a:pt x="0" y="568832"/>
                  </a:lnTo>
                  <a:lnTo>
                    <a:pt x="8939" y="613134"/>
                  </a:lnTo>
                  <a:lnTo>
                    <a:pt x="33321" y="649303"/>
                  </a:lnTo>
                  <a:lnTo>
                    <a:pt x="69490" y="673685"/>
                  </a:lnTo>
                  <a:lnTo>
                    <a:pt x="113792" y="682624"/>
                  </a:lnTo>
                  <a:lnTo>
                    <a:pt x="3006598" y="682624"/>
                  </a:lnTo>
                  <a:lnTo>
                    <a:pt x="3050899" y="673685"/>
                  </a:lnTo>
                  <a:lnTo>
                    <a:pt x="3087068" y="649303"/>
                  </a:lnTo>
                  <a:lnTo>
                    <a:pt x="3111450" y="613134"/>
                  </a:lnTo>
                  <a:lnTo>
                    <a:pt x="3120390" y="568832"/>
                  </a:lnTo>
                  <a:lnTo>
                    <a:pt x="3120390" y="113791"/>
                  </a:lnTo>
                  <a:lnTo>
                    <a:pt x="3111450" y="69490"/>
                  </a:lnTo>
                  <a:lnTo>
                    <a:pt x="3087068" y="33321"/>
                  </a:lnTo>
                  <a:lnTo>
                    <a:pt x="3050899" y="8939"/>
                  </a:lnTo>
                  <a:lnTo>
                    <a:pt x="3006598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24602" y="4232020"/>
              <a:ext cx="3120390" cy="682625"/>
            </a:xfrm>
            <a:custGeom>
              <a:avLst/>
              <a:gdLst/>
              <a:ahLst/>
              <a:cxnLst/>
              <a:rect l="l" t="t" r="r" b="b"/>
              <a:pathLst>
                <a:path w="3120390" h="682625">
                  <a:moveTo>
                    <a:pt x="0" y="113791"/>
                  </a:moveTo>
                  <a:lnTo>
                    <a:pt x="8939" y="69490"/>
                  </a:lnTo>
                  <a:lnTo>
                    <a:pt x="33321" y="33321"/>
                  </a:lnTo>
                  <a:lnTo>
                    <a:pt x="69490" y="8939"/>
                  </a:lnTo>
                  <a:lnTo>
                    <a:pt x="113792" y="0"/>
                  </a:lnTo>
                  <a:lnTo>
                    <a:pt x="3006598" y="0"/>
                  </a:lnTo>
                  <a:lnTo>
                    <a:pt x="3050899" y="8939"/>
                  </a:lnTo>
                  <a:lnTo>
                    <a:pt x="3087068" y="33321"/>
                  </a:lnTo>
                  <a:lnTo>
                    <a:pt x="3111450" y="69490"/>
                  </a:lnTo>
                  <a:lnTo>
                    <a:pt x="3120390" y="113791"/>
                  </a:lnTo>
                  <a:lnTo>
                    <a:pt x="3120390" y="568832"/>
                  </a:lnTo>
                  <a:lnTo>
                    <a:pt x="3111450" y="613134"/>
                  </a:lnTo>
                  <a:lnTo>
                    <a:pt x="3087068" y="649303"/>
                  </a:lnTo>
                  <a:lnTo>
                    <a:pt x="3050899" y="673685"/>
                  </a:lnTo>
                  <a:lnTo>
                    <a:pt x="3006598" y="682624"/>
                  </a:lnTo>
                  <a:lnTo>
                    <a:pt x="113792" y="682624"/>
                  </a:lnTo>
                  <a:lnTo>
                    <a:pt x="69490" y="673685"/>
                  </a:lnTo>
                  <a:lnTo>
                    <a:pt x="33321" y="649303"/>
                  </a:lnTo>
                  <a:lnTo>
                    <a:pt x="8939" y="613134"/>
                  </a:lnTo>
                  <a:lnTo>
                    <a:pt x="0" y="568832"/>
                  </a:lnTo>
                  <a:lnTo>
                    <a:pt x="0" y="113791"/>
                  </a:lnTo>
                  <a:close/>
                </a:path>
              </a:pathLst>
            </a:custGeom>
            <a:ln w="25400">
              <a:solidFill>
                <a:srgbClr val="9A22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824602" y="4999990"/>
              <a:ext cx="3120390" cy="682625"/>
            </a:xfrm>
            <a:custGeom>
              <a:avLst/>
              <a:gdLst/>
              <a:ahLst/>
              <a:cxnLst/>
              <a:rect l="l" t="t" r="r" b="b"/>
              <a:pathLst>
                <a:path w="3120390" h="682625">
                  <a:moveTo>
                    <a:pt x="3006598" y="0"/>
                  </a:moveTo>
                  <a:lnTo>
                    <a:pt x="113792" y="0"/>
                  </a:lnTo>
                  <a:lnTo>
                    <a:pt x="69490" y="8939"/>
                  </a:lnTo>
                  <a:lnTo>
                    <a:pt x="33321" y="33321"/>
                  </a:lnTo>
                  <a:lnTo>
                    <a:pt x="8939" y="69490"/>
                  </a:lnTo>
                  <a:lnTo>
                    <a:pt x="0" y="113792"/>
                  </a:lnTo>
                  <a:lnTo>
                    <a:pt x="0" y="568833"/>
                  </a:lnTo>
                  <a:lnTo>
                    <a:pt x="8939" y="613092"/>
                  </a:lnTo>
                  <a:lnTo>
                    <a:pt x="33321" y="649243"/>
                  </a:lnTo>
                  <a:lnTo>
                    <a:pt x="69490" y="673621"/>
                  </a:lnTo>
                  <a:lnTo>
                    <a:pt x="113792" y="682561"/>
                  </a:lnTo>
                  <a:lnTo>
                    <a:pt x="3006598" y="682561"/>
                  </a:lnTo>
                  <a:lnTo>
                    <a:pt x="3050899" y="673621"/>
                  </a:lnTo>
                  <a:lnTo>
                    <a:pt x="3087068" y="649243"/>
                  </a:lnTo>
                  <a:lnTo>
                    <a:pt x="3111450" y="613092"/>
                  </a:lnTo>
                  <a:lnTo>
                    <a:pt x="3120390" y="568833"/>
                  </a:lnTo>
                  <a:lnTo>
                    <a:pt x="3120390" y="113792"/>
                  </a:lnTo>
                  <a:lnTo>
                    <a:pt x="3111450" y="69490"/>
                  </a:lnTo>
                  <a:lnTo>
                    <a:pt x="3087068" y="33321"/>
                  </a:lnTo>
                  <a:lnTo>
                    <a:pt x="3050899" y="8939"/>
                  </a:lnTo>
                  <a:lnTo>
                    <a:pt x="3006598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824602" y="4999990"/>
              <a:ext cx="3120390" cy="682625"/>
            </a:xfrm>
            <a:custGeom>
              <a:avLst/>
              <a:gdLst/>
              <a:ahLst/>
              <a:cxnLst/>
              <a:rect l="l" t="t" r="r" b="b"/>
              <a:pathLst>
                <a:path w="3120390" h="682625">
                  <a:moveTo>
                    <a:pt x="0" y="113792"/>
                  </a:moveTo>
                  <a:lnTo>
                    <a:pt x="8939" y="69490"/>
                  </a:lnTo>
                  <a:lnTo>
                    <a:pt x="33321" y="33321"/>
                  </a:lnTo>
                  <a:lnTo>
                    <a:pt x="69490" y="8939"/>
                  </a:lnTo>
                  <a:lnTo>
                    <a:pt x="113792" y="0"/>
                  </a:lnTo>
                  <a:lnTo>
                    <a:pt x="3006598" y="0"/>
                  </a:lnTo>
                  <a:lnTo>
                    <a:pt x="3050899" y="8939"/>
                  </a:lnTo>
                  <a:lnTo>
                    <a:pt x="3087068" y="33321"/>
                  </a:lnTo>
                  <a:lnTo>
                    <a:pt x="3111450" y="69490"/>
                  </a:lnTo>
                  <a:lnTo>
                    <a:pt x="3120390" y="113792"/>
                  </a:lnTo>
                  <a:lnTo>
                    <a:pt x="3120390" y="568833"/>
                  </a:lnTo>
                  <a:lnTo>
                    <a:pt x="3111450" y="613092"/>
                  </a:lnTo>
                  <a:lnTo>
                    <a:pt x="3087068" y="649243"/>
                  </a:lnTo>
                  <a:lnTo>
                    <a:pt x="3050899" y="673621"/>
                  </a:lnTo>
                  <a:lnTo>
                    <a:pt x="3006598" y="682561"/>
                  </a:lnTo>
                  <a:lnTo>
                    <a:pt x="113792" y="682561"/>
                  </a:lnTo>
                  <a:lnTo>
                    <a:pt x="69490" y="673621"/>
                  </a:lnTo>
                  <a:lnTo>
                    <a:pt x="33321" y="649243"/>
                  </a:lnTo>
                  <a:lnTo>
                    <a:pt x="8939" y="613092"/>
                  </a:lnTo>
                  <a:lnTo>
                    <a:pt x="0" y="568833"/>
                  </a:lnTo>
                  <a:lnTo>
                    <a:pt x="0" y="113792"/>
                  </a:lnTo>
                  <a:close/>
                </a:path>
              </a:pathLst>
            </a:custGeom>
            <a:ln w="25400">
              <a:solidFill>
                <a:srgbClr val="C32C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939029" y="1979421"/>
            <a:ext cx="2893060" cy="360997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75260" marR="168910" algn="ctr">
              <a:lnSpc>
                <a:spcPts val="1880"/>
              </a:lnSpc>
              <a:spcBef>
                <a:spcPts val="395"/>
              </a:spcBef>
            </a:pPr>
            <a:r>
              <a:rPr sz="1800" spc="-5" dirty="0">
                <a:latin typeface="Arial"/>
                <a:cs typeface="Arial"/>
              </a:rPr>
              <a:t>Exporter </a:t>
            </a:r>
            <a:r>
              <a:rPr sz="1800" dirty="0">
                <a:latin typeface="Arial"/>
                <a:cs typeface="Arial"/>
              </a:rPr>
              <a:t>( </a:t>
            </a:r>
            <a:r>
              <a:rPr sz="1800" spc="-5" dirty="0">
                <a:latin typeface="Arial"/>
                <a:cs typeface="Arial"/>
              </a:rPr>
              <a:t>Manufacturer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/  </a:t>
            </a:r>
            <a:r>
              <a:rPr sz="1800" spc="-5" dirty="0">
                <a:latin typeface="Arial"/>
                <a:cs typeface="Arial"/>
              </a:rPr>
              <a:t>Services </a:t>
            </a:r>
            <a:r>
              <a:rPr sz="1800" dirty="0">
                <a:latin typeface="Arial"/>
                <a:cs typeface="Arial"/>
              </a:rPr>
              <a:t>/ </a:t>
            </a:r>
            <a:r>
              <a:rPr sz="1800" spc="-5" dirty="0">
                <a:latin typeface="Arial"/>
                <a:cs typeface="Arial"/>
              </a:rPr>
              <a:t>Merchant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Prospects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Exports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>
              <a:latin typeface="Arial"/>
              <a:cs typeface="Arial"/>
            </a:endParaRPr>
          </a:p>
          <a:p>
            <a:pPr marL="90170" marR="81280" algn="ctr">
              <a:lnSpc>
                <a:spcPts val="1870"/>
              </a:lnSpc>
            </a:pPr>
            <a:r>
              <a:rPr sz="1800" spc="-5" dirty="0">
                <a:latin typeface="Arial"/>
                <a:cs typeface="Arial"/>
              </a:rPr>
              <a:t>Positive Foreign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Exchange  Earning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Arial"/>
              <a:cs typeface="Arial"/>
            </a:endParaRPr>
          </a:p>
          <a:p>
            <a:pPr marL="12700" marR="5080" algn="ctr">
              <a:lnSpc>
                <a:spcPts val="1870"/>
              </a:lnSpc>
            </a:pPr>
            <a:r>
              <a:rPr sz="1800" spc="-5" dirty="0">
                <a:latin typeface="Arial"/>
                <a:cs typeface="Arial"/>
              </a:rPr>
              <a:t>All exports </a:t>
            </a:r>
            <a:r>
              <a:rPr sz="1800" spc="-10" dirty="0">
                <a:latin typeface="Arial"/>
                <a:cs typeface="Arial"/>
              </a:rPr>
              <a:t>except </a:t>
            </a:r>
            <a:r>
              <a:rPr sz="1800" spc="-5" dirty="0">
                <a:latin typeface="Arial"/>
                <a:cs typeface="Arial"/>
              </a:rPr>
              <a:t>prohibited  items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Arial"/>
              <a:cs typeface="Arial"/>
            </a:endParaRPr>
          </a:p>
          <a:p>
            <a:pPr marL="425450" marR="415925" algn="ctr">
              <a:lnSpc>
                <a:spcPts val="1870"/>
              </a:lnSpc>
            </a:pPr>
            <a:r>
              <a:rPr sz="1800" spc="-5" dirty="0">
                <a:latin typeface="Arial"/>
                <a:cs typeface="Arial"/>
              </a:rPr>
              <a:t>No cases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eviction  pending </a:t>
            </a:r>
            <a:r>
              <a:rPr sz="1800" spc="-15" dirty="0">
                <a:latin typeface="Arial"/>
                <a:cs typeface="Arial"/>
              </a:rPr>
              <a:t>with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CBDT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1288" y="339852"/>
            <a:ext cx="7616952" cy="894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4602" y="490549"/>
            <a:ext cx="691134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5" dirty="0"/>
              <a:t>Benefits for SEZ</a:t>
            </a:r>
            <a:r>
              <a:rPr sz="4300" spc="-15" dirty="0"/>
              <a:t> </a:t>
            </a:r>
            <a:r>
              <a:rPr sz="4300" spc="-5" dirty="0"/>
              <a:t>Developers</a:t>
            </a:r>
            <a:endParaRPr sz="4300"/>
          </a:p>
        </p:txBody>
      </p:sp>
      <p:grpSp>
        <p:nvGrpSpPr>
          <p:cNvPr id="4" name="object 4"/>
          <p:cNvGrpSpPr/>
          <p:nvPr/>
        </p:nvGrpSpPr>
        <p:grpSpPr>
          <a:xfrm>
            <a:off x="3822319" y="1436369"/>
            <a:ext cx="2724785" cy="4823460"/>
            <a:chOff x="3822319" y="1436369"/>
            <a:chExt cx="2724785" cy="4823460"/>
          </a:xfrm>
        </p:grpSpPr>
        <p:sp>
          <p:nvSpPr>
            <p:cNvPr id="5" name="object 5"/>
            <p:cNvSpPr/>
            <p:nvPr/>
          </p:nvSpPr>
          <p:spPr>
            <a:xfrm>
              <a:off x="3835019" y="1449069"/>
              <a:ext cx="2699385" cy="767715"/>
            </a:xfrm>
            <a:custGeom>
              <a:avLst/>
              <a:gdLst/>
              <a:ahLst/>
              <a:cxnLst/>
              <a:rect l="l" t="t" r="r" b="b"/>
              <a:pathLst>
                <a:path w="2699384" h="767714">
                  <a:moveTo>
                    <a:pt x="2571368" y="0"/>
                  </a:moveTo>
                  <a:lnTo>
                    <a:pt x="127888" y="0"/>
                  </a:lnTo>
                  <a:lnTo>
                    <a:pt x="78116" y="10054"/>
                  </a:lnTo>
                  <a:lnTo>
                    <a:pt x="37464" y="37480"/>
                  </a:lnTo>
                  <a:lnTo>
                    <a:pt x="10052" y="78170"/>
                  </a:lnTo>
                  <a:lnTo>
                    <a:pt x="0" y="128015"/>
                  </a:lnTo>
                  <a:lnTo>
                    <a:pt x="0" y="639826"/>
                  </a:lnTo>
                  <a:lnTo>
                    <a:pt x="10052" y="689598"/>
                  </a:lnTo>
                  <a:lnTo>
                    <a:pt x="37464" y="730250"/>
                  </a:lnTo>
                  <a:lnTo>
                    <a:pt x="78116" y="757662"/>
                  </a:lnTo>
                  <a:lnTo>
                    <a:pt x="127888" y="767714"/>
                  </a:lnTo>
                  <a:lnTo>
                    <a:pt x="2571368" y="767714"/>
                  </a:lnTo>
                  <a:lnTo>
                    <a:pt x="2621141" y="757662"/>
                  </a:lnTo>
                  <a:lnTo>
                    <a:pt x="2661792" y="730250"/>
                  </a:lnTo>
                  <a:lnTo>
                    <a:pt x="2689205" y="689598"/>
                  </a:lnTo>
                  <a:lnTo>
                    <a:pt x="2699257" y="639826"/>
                  </a:lnTo>
                  <a:lnTo>
                    <a:pt x="2699257" y="128015"/>
                  </a:lnTo>
                  <a:lnTo>
                    <a:pt x="2689205" y="78170"/>
                  </a:lnTo>
                  <a:lnTo>
                    <a:pt x="2661793" y="37480"/>
                  </a:lnTo>
                  <a:lnTo>
                    <a:pt x="2621141" y="10054"/>
                  </a:lnTo>
                  <a:lnTo>
                    <a:pt x="2571368" y="0"/>
                  </a:lnTo>
                  <a:close/>
                </a:path>
              </a:pathLst>
            </a:custGeom>
            <a:solidFill>
              <a:srgbClr val="9543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35019" y="1449069"/>
              <a:ext cx="2699385" cy="767715"/>
            </a:xfrm>
            <a:custGeom>
              <a:avLst/>
              <a:gdLst/>
              <a:ahLst/>
              <a:cxnLst/>
              <a:rect l="l" t="t" r="r" b="b"/>
              <a:pathLst>
                <a:path w="2699384" h="767714">
                  <a:moveTo>
                    <a:pt x="0" y="128015"/>
                  </a:moveTo>
                  <a:lnTo>
                    <a:pt x="10052" y="78170"/>
                  </a:lnTo>
                  <a:lnTo>
                    <a:pt x="37464" y="37480"/>
                  </a:lnTo>
                  <a:lnTo>
                    <a:pt x="78116" y="10054"/>
                  </a:lnTo>
                  <a:lnTo>
                    <a:pt x="127888" y="0"/>
                  </a:lnTo>
                  <a:lnTo>
                    <a:pt x="2571368" y="0"/>
                  </a:lnTo>
                  <a:lnTo>
                    <a:pt x="2621141" y="10054"/>
                  </a:lnTo>
                  <a:lnTo>
                    <a:pt x="2661792" y="37480"/>
                  </a:lnTo>
                  <a:lnTo>
                    <a:pt x="2689205" y="78170"/>
                  </a:lnTo>
                  <a:lnTo>
                    <a:pt x="2699257" y="128015"/>
                  </a:lnTo>
                  <a:lnTo>
                    <a:pt x="2699257" y="639826"/>
                  </a:lnTo>
                  <a:lnTo>
                    <a:pt x="2689205" y="689598"/>
                  </a:lnTo>
                  <a:lnTo>
                    <a:pt x="2661792" y="730250"/>
                  </a:lnTo>
                  <a:lnTo>
                    <a:pt x="2621141" y="757662"/>
                  </a:lnTo>
                  <a:lnTo>
                    <a:pt x="2571368" y="767714"/>
                  </a:lnTo>
                  <a:lnTo>
                    <a:pt x="127888" y="767714"/>
                  </a:lnTo>
                  <a:lnTo>
                    <a:pt x="78116" y="757662"/>
                  </a:lnTo>
                  <a:lnTo>
                    <a:pt x="37464" y="730250"/>
                  </a:lnTo>
                  <a:lnTo>
                    <a:pt x="10052" y="689598"/>
                  </a:lnTo>
                  <a:lnTo>
                    <a:pt x="0" y="639826"/>
                  </a:lnTo>
                  <a:lnTo>
                    <a:pt x="0" y="128015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35019" y="2255138"/>
              <a:ext cx="2699385" cy="767715"/>
            </a:xfrm>
            <a:custGeom>
              <a:avLst/>
              <a:gdLst/>
              <a:ahLst/>
              <a:cxnLst/>
              <a:rect l="l" t="t" r="r" b="b"/>
              <a:pathLst>
                <a:path w="2699384" h="767714">
                  <a:moveTo>
                    <a:pt x="2571368" y="0"/>
                  </a:moveTo>
                  <a:lnTo>
                    <a:pt x="127888" y="0"/>
                  </a:lnTo>
                  <a:lnTo>
                    <a:pt x="78116" y="10054"/>
                  </a:lnTo>
                  <a:lnTo>
                    <a:pt x="37464" y="37480"/>
                  </a:lnTo>
                  <a:lnTo>
                    <a:pt x="10052" y="78170"/>
                  </a:lnTo>
                  <a:lnTo>
                    <a:pt x="0" y="128015"/>
                  </a:lnTo>
                  <a:lnTo>
                    <a:pt x="0" y="639826"/>
                  </a:lnTo>
                  <a:lnTo>
                    <a:pt x="10052" y="689598"/>
                  </a:lnTo>
                  <a:lnTo>
                    <a:pt x="37464" y="730250"/>
                  </a:lnTo>
                  <a:lnTo>
                    <a:pt x="78116" y="757662"/>
                  </a:lnTo>
                  <a:lnTo>
                    <a:pt x="127888" y="767714"/>
                  </a:lnTo>
                  <a:lnTo>
                    <a:pt x="2571368" y="767714"/>
                  </a:lnTo>
                  <a:lnTo>
                    <a:pt x="2621141" y="757662"/>
                  </a:lnTo>
                  <a:lnTo>
                    <a:pt x="2661792" y="730250"/>
                  </a:lnTo>
                  <a:lnTo>
                    <a:pt x="2689205" y="689598"/>
                  </a:lnTo>
                  <a:lnTo>
                    <a:pt x="2699257" y="639826"/>
                  </a:lnTo>
                  <a:lnTo>
                    <a:pt x="2699257" y="128015"/>
                  </a:lnTo>
                  <a:lnTo>
                    <a:pt x="2689205" y="78170"/>
                  </a:lnTo>
                  <a:lnTo>
                    <a:pt x="2661793" y="37480"/>
                  </a:lnTo>
                  <a:lnTo>
                    <a:pt x="2621141" y="10054"/>
                  </a:lnTo>
                  <a:lnTo>
                    <a:pt x="2571368" y="0"/>
                  </a:lnTo>
                  <a:close/>
                </a:path>
              </a:pathLst>
            </a:custGeom>
            <a:solidFill>
              <a:srgbClr val="8A96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35019" y="2255138"/>
              <a:ext cx="2699385" cy="767715"/>
            </a:xfrm>
            <a:custGeom>
              <a:avLst/>
              <a:gdLst/>
              <a:ahLst/>
              <a:cxnLst/>
              <a:rect l="l" t="t" r="r" b="b"/>
              <a:pathLst>
                <a:path w="2699384" h="767714">
                  <a:moveTo>
                    <a:pt x="0" y="128015"/>
                  </a:moveTo>
                  <a:lnTo>
                    <a:pt x="10052" y="78170"/>
                  </a:lnTo>
                  <a:lnTo>
                    <a:pt x="37464" y="37480"/>
                  </a:lnTo>
                  <a:lnTo>
                    <a:pt x="78116" y="10054"/>
                  </a:lnTo>
                  <a:lnTo>
                    <a:pt x="127888" y="0"/>
                  </a:lnTo>
                  <a:lnTo>
                    <a:pt x="2571368" y="0"/>
                  </a:lnTo>
                  <a:lnTo>
                    <a:pt x="2621141" y="10054"/>
                  </a:lnTo>
                  <a:lnTo>
                    <a:pt x="2661792" y="37480"/>
                  </a:lnTo>
                  <a:lnTo>
                    <a:pt x="2689205" y="78170"/>
                  </a:lnTo>
                  <a:lnTo>
                    <a:pt x="2699257" y="128015"/>
                  </a:lnTo>
                  <a:lnTo>
                    <a:pt x="2699257" y="639826"/>
                  </a:lnTo>
                  <a:lnTo>
                    <a:pt x="2689205" y="689598"/>
                  </a:lnTo>
                  <a:lnTo>
                    <a:pt x="2661792" y="730250"/>
                  </a:lnTo>
                  <a:lnTo>
                    <a:pt x="2621141" y="757662"/>
                  </a:lnTo>
                  <a:lnTo>
                    <a:pt x="2571368" y="767714"/>
                  </a:lnTo>
                  <a:lnTo>
                    <a:pt x="127888" y="767714"/>
                  </a:lnTo>
                  <a:lnTo>
                    <a:pt x="78116" y="757662"/>
                  </a:lnTo>
                  <a:lnTo>
                    <a:pt x="37464" y="730250"/>
                  </a:lnTo>
                  <a:lnTo>
                    <a:pt x="10052" y="689598"/>
                  </a:lnTo>
                  <a:lnTo>
                    <a:pt x="0" y="639826"/>
                  </a:lnTo>
                  <a:lnTo>
                    <a:pt x="0" y="128015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35019" y="3061208"/>
              <a:ext cx="2699385" cy="767715"/>
            </a:xfrm>
            <a:custGeom>
              <a:avLst/>
              <a:gdLst/>
              <a:ahLst/>
              <a:cxnLst/>
              <a:rect l="l" t="t" r="r" b="b"/>
              <a:pathLst>
                <a:path w="2699384" h="767714">
                  <a:moveTo>
                    <a:pt x="2571368" y="0"/>
                  </a:moveTo>
                  <a:lnTo>
                    <a:pt x="127888" y="0"/>
                  </a:lnTo>
                  <a:lnTo>
                    <a:pt x="78116" y="10054"/>
                  </a:lnTo>
                  <a:lnTo>
                    <a:pt x="37464" y="37480"/>
                  </a:lnTo>
                  <a:lnTo>
                    <a:pt x="10052" y="78170"/>
                  </a:lnTo>
                  <a:lnTo>
                    <a:pt x="0" y="128015"/>
                  </a:lnTo>
                  <a:lnTo>
                    <a:pt x="0" y="639698"/>
                  </a:lnTo>
                  <a:lnTo>
                    <a:pt x="10052" y="689544"/>
                  </a:lnTo>
                  <a:lnTo>
                    <a:pt x="37465" y="730234"/>
                  </a:lnTo>
                  <a:lnTo>
                    <a:pt x="78116" y="757660"/>
                  </a:lnTo>
                  <a:lnTo>
                    <a:pt x="127888" y="767714"/>
                  </a:lnTo>
                  <a:lnTo>
                    <a:pt x="2571368" y="767714"/>
                  </a:lnTo>
                  <a:lnTo>
                    <a:pt x="2621141" y="757660"/>
                  </a:lnTo>
                  <a:lnTo>
                    <a:pt x="2661792" y="730234"/>
                  </a:lnTo>
                  <a:lnTo>
                    <a:pt x="2689205" y="689544"/>
                  </a:lnTo>
                  <a:lnTo>
                    <a:pt x="2699257" y="639698"/>
                  </a:lnTo>
                  <a:lnTo>
                    <a:pt x="2699257" y="128015"/>
                  </a:lnTo>
                  <a:lnTo>
                    <a:pt x="2689205" y="78170"/>
                  </a:lnTo>
                  <a:lnTo>
                    <a:pt x="2661793" y="37480"/>
                  </a:lnTo>
                  <a:lnTo>
                    <a:pt x="2621141" y="10054"/>
                  </a:lnTo>
                  <a:lnTo>
                    <a:pt x="2571368" y="0"/>
                  </a:lnTo>
                  <a:close/>
                </a:path>
              </a:pathLst>
            </a:custGeom>
            <a:solidFill>
              <a:srgbClr val="3996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35019" y="3061208"/>
              <a:ext cx="2699385" cy="767715"/>
            </a:xfrm>
            <a:custGeom>
              <a:avLst/>
              <a:gdLst/>
              <a:ahLst/>
              <a:cxnLst/>
              <a:rect l="l" t="t" r="r" b="b"/>
              <a:pathLst>
                <a:path w="2699384" h="767714">
                  <a:moveTo>
                    <a:pt x="0" y="128015"/>
                  </a:moveTo>
                  <a:lnTo>
                    <a:pt x="10052" y="78170"/>
                  </a:lnTo>
                  <a:lnTo>
                    <a:pt x="37464" y="37480"/>
                  </a:lnTo>
                  <a:lnTo>
                    <a:pt x="78116" y="10054"/>
                  </a:lnTo>
                  <a:lnTo>
                    <a:pt x="127888" y="0"/>
                  </a:lnTo>
                  <a:lnTo>
                    <a:pt x="2571368" y="0"/>
                  </a:lnTo>
                  <a:lnTo>
                    <a:pt x="2621141" y="10054"/>
                  </a:lnTo>
                  <a:lnTo>
                    <a:pt x="2661792" y="37480"/>
                  </a:lnTo>
                  <a:lnTo>
                    <a:pt x="2689205" y="78170"/>
                  </a:lnTo>
                  <a:lnTo>
                    <a:pt x="2699257" y="128015"/>
                  </a:lnTo>
                  <a:lnTo>
                    <a:pt x="2699257" y="639698"/>
                  </a:lnTo>
                  <a:lnTo>
                    <a:pt x="2689205" y="689544"/>
                  </a:lnTo>
                  <a:lnTo>
                    <a:pt x="2661792" y="730234"/>
                  </a:lnTo>
                  <a:lnTo>
                    <a:pt x="2621141" y="757660"/>
                  </a:lnTo>
                  <a:lnTo>
                    <a:pt x="2571368" y="767714"/>
                  </a:lnTo>
                  <a:lnTo>
                    <a:pt x="127888" y="767714"/>
                  </a:lnTo>
                  <a:lnTo>
                    <a:pt x="78116" y="757660"/>
                  </a:lnTo>
                  <a:lnTo>
                    <a:pt x="37464" y="730234"/>
                  </a:lnTo>
                  <a:lnTo>
                    <a:pt x="10052" y="689544"/>
                  </a:lnTo>
                  <a:lnTo>
                    <a:pt x="0" y="639698"/>
                  </a:lnTo>
                  <a:lnTo>
                    <a:pt x="0" y="128015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35019" y="3867277"/>
              <a:ext cx="2699385" cy="767715"/>
            </a:xfrm>
            <a:custGeom>
              <a:avLst/>
              <a:gdLst/>
              <a:ahLst/>
              <a:cxnLst/>
              <a:rect l="l" t="t" r="r" b="b"/>
              <a:pathLst>
                <a:path w="2699384" h="767714">
                  <a:moveTo>
                    <a:pt x="2571368" y="0"/>
                  </a:moveTo>
                  <a:lnTo>
                    <a:pt x="127888" y="0"/>
                  </a:lnTo>
                  <a:lnTo>
                    <a:pt x="78116" y="10054"/>
                  </a:lnTo>
                  <a:lnTo>
                    <a:pt x="37464" y="37480"/>
                  </a:lnTo>
                  <a:lnTo>
                    <a:pt x="10052" y="78170"/>
                  </a:lnTo>
                  <a:lnTo>
                    <a:pt x="0" y="128016"/>
                  </a:lnTo>
                  <a:lnTo>
                    <a:pt x="0" y="639699"/>
                  </a:lnTo>
                  <a:lnTo>
                    <a:pt x="10052" y="689544"/>
                  </a:lnTo>
                  <a:lnTo>
                    <a:pt x="37465" y="730234"/>
                  </a:lnTo>
                  <a:lnTo>
                    <a:pt x="78116" y="757660"/>
                  </a:lnTo>
                  <a:lnTo>
                    <a:pt x="127888" y="767715"/>
                  </a:lnTo>
                  <a:lnTo>
                    <a:pt x="2571368" y="767715"/>
                  </a:lnTo>
                  <a:lnTo>
                    <a:pt x="2621141" y="757660"/>
                  </a:lnTo>
                  <a:lnTo>
                    <a:pt x="2661792" y="730234"/>
                  </a:lnTo>
                  <a:lnTo>
                    <a:pt x="2689205" y="689544"/>
                  </a:lnTo>
                  <a:lnTo>
                    <a:pt x="2699257" y="639699"/>
                  </a:lnTo>
                  <a:lnTo>
                    <a:pt x="2699257" y="128016"/>
                  </a:lnTo>
                  <a:lnTo>
                    <a:pt x="2689205" y="78170"/>
                  </a:lnTo>
                  <a:lnTo>
                    <a:pt x="2661792" y="37480"/>
                  </a:lnTo>
                  <a:lnTo>
                    <a:pt x="2621141" y="10054"/>
                  </a:lnTo>
                  <a:lnTo>
                    <a:pt x="2571368" y="0"/>
                  </a:lnTo>
                  <a:close/>
                </a:path>
              </a:pathLst>
            </a:custGeom>
            <a:solidFill>
              <a:srgbClr val="289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35019" y="3867277"/>
              <a:ext cx="2699385" cy="767715"/>
            </a:xfrm>
            <a:custGeom>
              <a:avLst/>
              <a:gdLst/>
              <a:ahLst/>
              <a:cxnLst/>
              <a:rect l="l" t="t" r="r" b="b"/>
              <a:pathLst>
                <a:path w="2699384" h="767714">
                  <a:moveTo>
                    <a:pt x="0" y="128016"/>
                  </a:moveTo>
                  <a:lnTo>
                    <a:pt x="10052" y="78170"/>
                  </a:lnTo>
                  <a:lnTo>
                    <a:pt x="37464" y="37480"/>
                  </a:lnTo>
                  <a:lnTo>
                    <a:pt x="78116" y="10054"/>
                  </a:lnTo>
                  <a:lnTo>
                    <a:pt x="127888" y="0"/>
                  </a:lnTo>
                  <a:lnTo>
                    <a:pt x="2571368" y="0"/>
                  </a:lnTo>
                  <a:lnTo>
                    <a:pt x="2621141" y="10054"/>
                  </a:lnTo>
                  <a:lnTo>
                    <a:pt x="2661792" y="37480"/>
                  </a:lnTo>
                  <a:lnTo>
                    <a:pt x="2689205" y="78170"/>
                  </a:lnTo>
                  <a:lnTo>
                    <a:pt x="2699257" y="128016"/>
                  </a:lnTo>
                  <a:lnTo>
                    <a:pt x="2699257" y="639699"/>
                  </a:lnTo>
                  <a:lnTo>
                    <a:pt x="2689205" y="689544"/>
                  </a:lnTo>
                  <a:lnTo>
                    <a:pt x="2661792" y="730234"/>
                  </a:lnTo>
                  <a:lnTo>
                    <a:pt x="2621141" y="757660"/>
                  </a:lnTo>
                  <a:lnTo>
                    <a:pt x="2571368" y="767715"/>
                  </a:lnTo>
                  <a:lnTo>
                    <a:pt x="127888" y="767715"/>
                  </a:lnTo>
                  <a:lnTo>
                    <a:pt x="78116" y="757660"/>
                  </a:lnTo>
                  <a:lnTo>
                    <a:pt x="37464" y="730234"/>
                  </a:lnTo>
                  <a:lnTo>
                    <a:pt x="10052" y="689544"/>
                  </a:lnTo>
                  <a:lnTo>
                    <a:pt x="0" y="639699"/>
                  </a:lnTo>
                  <a:lnTo>
                    <a:pt x="0" y="12801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35019" y="4673346"/>
              <a:ext cx="2699385" cy="767715"/>
            </a:xfrm>
            <a:custGeom>
              <a:avLst/>
              <a:gdLst/>
              <a:ahLst/>
              <a:cxnLst/>
              <a:rect l="l" t="t" r="r" b="b"/>
              <a:pathLst>
                <a:path w="2699384" h="767714">
                  <a:moveTo>
                    <a:pt x="2571368" y="0"/>
                  </a:moveTo>
                  <a:lnTo>
                    <a:pt x="127888" y="0"/>
                  </a:lnTo>
                  <a:lnTo>
                    <a:pt x="78116" y="10052"/>
                  </a:lnTo>
                  <a:lnTo>
                    <a:pt x="37464" y="37464"/>
                  </a:lnTo>
                  <a:lnTo>
                    <a:pt x="10052" y="78116"/>
                  </a:lnTo>
                  <a:lnTo>
                    <a:pt x="0" y="127888"/>
                  </a:lnTo>
                  <a:lnTo>
                    <a:pt x="0" y="639698"/>
                  </a:lnTo>
                  <a:lnTo>
                    <a:pt x="10052" y="689544"/>
                  </a:lnTo>
                  <a:lnTo>
                    <a:pt x="37464" y="730234"/>
                  </a:lnTo>
                  <a:lnTo>
                    <a:pt x="78116" y="757660"/>
                  </a:lnTo>
                  <a:lnTo>
                    <a:pt x="127888" y="767714"/>
                  </a:lnTo>
                  <a:lnTo>
                    <a:pt x="2571368" y="767714"/>
                  </a:lnTo>
                  <a:lnTo>
                    <a:pt x="2621141" y="757660"/>
                  </a:lnTo>
                  <a:lnTo>
                    <a:pt x="2661792" y="730234"/>
                  </a:lnTo>
                  <a:lnTo>
                    <a:pt x="2689205" y="689544"/>
                  </a:lnTo>
                  <a:lnTo>
                    <a:pt x="2699257" y="639698"/>
                  </a:lnTo>
                  <a:lnTo>
                    <a:pt x="2699257" y="127888"/>
                  </a:lnTo>
                  <a:lnTo>
                    <a:pt x="2689205" y="78116"/>
                  </a:lnTo>
                  <a:lnTo>
                    <a:pt x="2661792" y="37464"/>
                  </a:lnTo>
                  <a:lnTo>
                    <a:pt x="2621141" y="10052"/>
                  </a:lnTo>
                  <a:lnTo>
                    <a:pt x="2571368" y="0"/>
                  </a:lnTo>
                  <a:close/>
                </a:path>
              </a:pathLst>
            </a:custGeom>
            <a:solidFill>
              <a:srgbClr val="378A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35019" y="4673346"/>
              <a:ext cx="2699385" cy="767715"/>
            </a:xfrm>
            <a:custGeom>
              <a:avLst/>
              <a:gdLst/>
              <a:ahLst/>
              <a:cxnLst/>
              <a:rect l="l" t="t" r="r" b="b"/>
              <a:pathLst>
                <a:path w="2699384" h="767714">
                  <a:moveTo>
                    <a:pt x="0" y="127888"/>
                  </a:moveTo>
                  <a:lnTo>
                    <a:pt x="10052" y="78116"/>
                  </a:lnTo>
                  <a:lnTo>
                    <a:pt x="37464" y="37464"/>
                  </a:lnTo>
                  <a:lnTo>
                    <a:pt x="78116" y="10052"/>
                  </a:lnTo>
                  <a:lnTo>
                    <a:pt x="127888" y="0"/>
                  </a:lnTo>
                  <a:lnTo>
                    <a:pt x="2571368" y="0"/>
                  </a:lnTo>
                  <a:lnTo>
                    <a:pt x="2621141" y="10052"/>
                  </a:lnTo>
                  <a:lnTo>
                    <a:pt x="2661792" y="37464"/>
                  </a:lnTo>
                  <a:lnTo>
                    <a:pt x="2689205" y="78116"/>
                  </a:lnTo>
                  <a:lnTo>
                    <a:pt x="2699257" y="127888"/>
                  </a:lnTo>
                  <a:lnTo>
                    <a:pt x="2699257" y="639698"/>
                  </a:lnTo>
                  <a:lnTo>
                    <a:pt x="2689205" y="689544"/>
                  </a:lnTo>
                  <a:lnTo>
                    <a:pt x="2661792" y="730234"/>
                  </a:lnTo>
                  <a:lnTo>
                    <a:pt x="2621141" y="757660"/>
                  </a:lnTo>
                  <a:lnTo>
                    <a:pt x="2571368" y="767714"/>
                  </a:lnTo>
                  <a:lnTo>
                    <a:pt x="127888" y="767714"/>
                  </a:lnTo>
                  <a:lnTo>
                    <a:pt x="78116" y="757660"/>
                  </a:lnTo>
                  <a:lnTo>
                    <a:pt x="37464" y="730234"/>
                  </a:lnTo>
                  <a:lnTo>
                    <a:pt x="10052" y="689544"/>
                  </a:lnTo>
                  <a:lnTo>
                    <a:pt x="0" y="639698"/>
                  </a:lnTo>
                  <a:lnTo>
                    <a:pt x="0" y="12788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35019" y="5479415"/>
              <a:ext cx="2699385" cy="767715"/>
            </a:xfrm>
            <a:custGeom>
              <a:avLst/>
              <a:gdLst/>
              <a:ahLst/>
              <a:cxnLst/>
              <a:rect l="l" t="t" r="r" b="b"/>
              <a:pathLst>
                <a:path w="2699384" h="767714">
                  <a:moveTo>
                    <a:pt x="2571368" y="0"/>
                  </a:moveTo>
                  <a:lnTo>
                    <a:pt x="127888" y="0"/>
                  </a:lnTo>
                  <a:lnTo>
                    <a:pt x="78116" y="10053"/>
                  </a:lnTo>
                  <a:lnTo>
                    <a:pt x="37464" y="37471"/>
                  </a:lnTo>
                  <a:lnTo>
                    <a:pt x="10052" y="78138"/>
                  </a:lnTo>
                  <a:lnTo>
                    <a:pt x="0" y="127939"/>
                  </a:lnTo>
                  <a:lnTo>
                    <a:pt x="0" y="639711"/>
                  </a:lnTo>
                  <a:lnTo>
                    <a:pt x="10052" y="689520"/>
                  </a:lnTo>
                  <a:lnTo>
                    <a:pt x="37464" y="730191"/>
                  </a:lnTo>
                  <a:lnTo>
                    <a:pt x="78116" y="757610"/>
                  </a:lnTo>
                  <a:lnTo>
                    <a:pt x="127888" y="767664"/>
                  </a:lnTo>
                  <a:lnTo>
                    <a:pt x="2571368" y="767664"/>
                  </a:lnTo>
                  <a:lnTo>
                    <a:pt x="2621141" y="757610"/>
                  </a:lnTo>
                  <a:lnTo>
                    <a:pt x="2661792" y="730191"/>
                  </a:lnTo>
                  <a:lnTo>
                    <a:pt x="2689205" y="689520"/>
                  </a:lnTo>
                  <a:lnTo>
                    <a:pt x="2699257" y="639711"/>
                  </a:lnTo>
                  <a:lnTo>
                    <a:pt x="2699257" y="127939"/>
                  </a:lnTo>
                  <a:lnTo>
                    <a:pt x="2689205" y="78138"/>
                  </a:lnTo>
                  <a:lnTo>
                    <a:pt x="2661792" y="37471"/>
                  </a:lnTo>
                  <a:lnTo>
                    <a:pt x="2621141" y="10053"/>
                  </a:lnTo>
                  <a:lnTo>
                    <a:pt x="2571368" y="0"/>
                  </a:lnTo>
                  <a:close/>
                </a:path>
              </a:pathLst>
            </a:custGeom>
            <a:solidFill>
              <a:srgbClr val="465A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35019" y="5479415"/>
              <a:ext cx="2699385" cy="767715"/>
            </a:xfrm>
            <a:custGeom>
              <a:avLst/>
              <a:gdLst/>
              <a:ahLst/>
              <a:cxnLst/>
              <a:rect l="l" t="t" r="r" b="b"/>
              <a:pathLst>
                <a:path w="2699384" h="767714">
                  <a:moveTo>
                    <a:pt x="0" y="127939"/>
                  </a:moveTo>
                  <a:lnTo>
                    <a:pt x="10052" y="78138"/>
                  </a:lnTo>
                  <a:lnTo>
                    <a:pt x="37464" y="37471"/>
                  </a:lnTo>
                  <a:lnTo>
                    <a:pt x="78116" y="10053"/>
                  </a:lnTo>
                  <a:lnTo>
                    <a:pt x="127888" y="0"/>
                  </a:lnTo>
                  <a:lnTo>
                    <a:pt x="2571368" y="0"/>
                  </a:lnTo>
                  <a:lnTo>
                    <a:pt x="2621141" y="10053"/>
                  </a:lnTo>
                  <a:lnTo>
                    <a:pt x="2661792" y="37471"/>
                  </a:lnTo>
                  <a:lnTo>
                    <a:pt x="2689205" y="78138"/>
                  </a:lnTo>
                  <a:lnTo>
                    <a:pt x="2699257" y="127939"/>
                  </a:lnTo>
                  <a:lnTo>
                    <a:pt x="2699257" y="639711"/>
                  </a:lnTo>
                  <a:lnTo>
                    <a:pt x="2689205" y="689520"/>
                  </a:lnTo>
                  <a:lnTo>
                    <a:pt x="2661792" y="730191"/>
                  </a:lnTo>
                  <a:lnTo>
                    <a:pt x="2621141" y="757610"/>
                  </a:lnTo>
                  <a:lnTo>
                    <a:pt x="2571368" y="767664"/>
                  </a:lnTo>
                  <a:lnTo>
                    <a:pt x="127888" y="767664"/>
                  </a:lnTo>
                  <a:lnTo>
                    <a:pt x="78116" y="757610"/>
                  </a:lnTo>
                  <a:lnTo>
                    <a:pt x="37464" y="730191"/>
                  </a:lnTo>
                  <a:lnTo>
                    <a:pt x="10052" y="689520"/>
                  </a:lnTo>
                  <a:lnTo>
                    <a:pt x="0" y="639711"/>
                  </a:lnTo>
                  <a:lnTo>
                    <a:pt x="0" y="127939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925951" y="1470152"/>
            <a:ext cx="2517775" cy="461518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73025" marR="66675" algn="ctr">
              <a:lnSpc>
                <a:spcPts val="1660"/>
              </a:lnSpc>
              <a:spcBef>
                <a:spcPts val="36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100 % Corporate /</a:t>
            </a:r>
            <a:r>
              <a:rPr sz="16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Income  </a:t>
            </a:r>
            <a:r>
              <a:rPr sz="1600" spc="-65" dirty="0">
                <a:solidFill>
                  <a:srgbClr val="FFFFFF"/>
                </a:solidFill>
                <a:latin typeface="Arial"/>
                <a:cs typeface="Arial"/>
              </a:rPr>
              <a:t>Tax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Benefit in block of 10 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years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Arial"/>
              <a:cs typeface="Arial"/>
            </a:endParaRPr>
          </a:p>
          <a:p>
            <a:pPr marL="140335" marR="135255" indent="635" algn="ctr">
              <a:lnSpc>
                <a:spcPts val="1660"/>
              </a:lnSpc>
              <a:spcBef>
                <a:spcPts val="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100 % Commercial  disbursing of Plots/</a:t>
            </a:r>
            <a:r>
              <a:rPr sz="16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Units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>
              <a:latin typeface="Arial"/>
              <a:cs typeface="Arial"/>
            </a:endParaRPr>
          </a:p>
          <a:p>
            <a:pPr marL="17145" marR="10160" algn="ctr">
              <a:lnSpc>
                <a:spcPts val="1660"/>
              </a:lnSpc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Duty Free procurements for  Development of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SEZ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00">
              <a:latin typeface="Arial"/>
              <a:cs typeface="Arial"/>
            </a:endParaRPr>
          </a:p>
          <a:p>
            <a:pPr marL="12700" marR="5080" algn="ctr">
              <a:lnSpc>
                <a:spcPts val="1660"/>
              </a:lnSpc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Duty Benefits on</a:t>
            </a:r>
            <a:r>
              <a:rPr sz="16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supporting  Infrastructure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51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100% FDI is</a:t>
            </a: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allowed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Arial"/>
              <a:cs typeface="Arial"/>
            </a:endParaRPr>
          </a:p>
          <a:p>
            <a:pPr marL="271780" marR="262890" algn="ctr">
              <a:lnSpc>
                <a:spcPts val="1660"/>
              </a:lnSpc>
              <a:spcBef>
                <a:spcPts val="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Declared Public</a:t>
            </a:r>
            <a:r>
              <a:rPr sz="16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Utility  Services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DC664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607</Words>
  <Application>Microsoft Office PowerPoint</Application>
  <PresentationFormat>On-screen Show (4:3)</PresentationFormat>
  <Paragraphs>112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History of Free Trade Zones</vt:lpstr>
      <vt:lpstr>Path of Special Economic Zone  in India</vt:lpstr>
      <vt:lpstr>Current Status of SEZ’s in India</vt:lpstr>
      <vt:lpstr>Performance of SEZ’s In India</vt:lpstr>
      <vt:lpstr>Benefits &amp; Incentives for SEZ Units</vt:lpstr>
      <vt:lpstr>Benefits &amp; Incentives for SEZ Units</vt:lpstr>
      <vt:lpstr>Qualification for Being an SEZ unit</vt:lpstr>
      <vt:lpstr>Benefits for SEZ Developers</vt:lpstr>
      <vt:lpstr>Qualification for SEZ Development</vt:lpstr>
      <vt:lpstr>Concerns regarding SEZ Benefits</vt:lpstr>
      <vt:lpstr>Path Ahead for Success of SEZ’s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Jatin</dc:creator>
  <cp:lastModifiedBy>AmIt</cp:lastModifiedBy>
  <cp:revision>2</cp:revision>
  <dcterms:created xsi:type="dcterms:W3CDTF">2020-04-01T05:33:22Z</dcterms:created>
  <dcterms:modified xsi:type="dcterms:W3CDTF">2020-04-01T06:17:43Z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2012-01-23T00:00:00Z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2020-04-01T00:00:00Z</vt:filetime>
  </property>
</Properties>
</file>