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32279" y="1903729"/>
            <a:ext cx="5679440" cy="137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E4FFF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76959" y="4606290"/>
            <a:ext cx="6990080" cy="10045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FFCC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E4FFF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E4FFF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E4FFF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78404" y="717550"/>
            <a:ext cx="418719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E4FFF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69" y="2061209"/>
            <a:ext cx="6119495" cy="4160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32" Type="http://schemas.openxmlformats.org/officeDocument/2006/relationships/image" Target="../media/image39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31" Type="http://schemas.openxmlformats.org/officeDocument/2006/relationships/image" Target="../media/image38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Relationship Id="rId30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770255" marR="5080" indent="-758190">
              <a:lnSpc>
                <a:spcPct val="100800"/>
              </a:lnSpc>
              <a:spcBef>
                <a:spcPts val="55"/>
              </a:spcBef>
            </a:pPr>
            <a:r>
              <a:rPr spc="-5" dirty="0"/>
              <a:t>Sources </a:t>
            </a:r>
            <a:r>
              <a:rPr dirty="0"/>
              <a:t>of </a:t>
            </a:r>
            <a:r>
              <a:rPr spc="-5" dirty="0"/>
              <a:t>Financing:  </a:t>
            </a:r>
            <a:r>
              <a:rPr dirty="0"/>
              <a:t>Debt and</a:t>
            </a:r>
            <a:r>
              <a:rPr spc="-5" dirty="0"/>
              <a:t> </a:t>
            </a:r>
            <a:r>
              <a:rPr spc="-10" dirty="0"/>
              <a:t>Equity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xfrm>
            <a:off x="990600" y="3429000"/>
            <a:ext cx="6990080" cy="10045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795020" marR="5080" indent="-323850">
              <a:lnSpc>
                <a:spcPct val="100800"/>
              </a:lnSpc>
              <a:spcBef>
                <a:spcPts val="70"/>
              </a:spcBef>
            </a:pPr>
            <a:r>
              <a:rPr dirty="0"/>
              <a:t>If </a:t>
            </a:r>
            <a:r>
              <a:rPr spc="-10" dirty="0"/>
              <a:t>you </a:t>
            </a:r>
            <a:r>
              <a:rPr spc="10" dirty="0"/>
              <a:t>don’t </a:t>
            </a:r>
            <a:r>
              <a:rPr spc="-5" dirty="0"/>
              <a:t>know who the </a:t>
            </a:r>
            <a:r>
              <a:rPr spc="-10" dirty="0"/>
              <a:t>fool </a:t>
            </a:r>
            <a:r>
              <a:rPr spc="-5" dirty="0"/>
              <a:t>is on  the </a:t>
            </a:r>
            <a:r>
              <a:rPr dirty="0"/>
              <a:t>deal, </a:t>
            </a:r>
            <a:r>
              <a:rPr spc="-20" dirty="0"/>
              <a:t>it’s </a:t>
            </a:r>
            <a:r>
              <a:rPr spc="-5" dirty="0"/>
              <a:t>you!</a:t>
            </a:r>
            <a:r>
              <a:rPr spc="-5" dirty="0">
                <a:solidFill>
                  <a:srgbClr val="FFFFFF"/>
                </a:solidFill>
              </a:rPr>
              <a:t>...Michael</a:t>
            </a:r>
            <a:r>
              <a:rPr spc="5" dirty="0">
                <a:solidFill>
                  <a:srgbClr val="FFFFFF"/>
                </a:solidFill>
              </a:rPr>
              <a:t> </a:t>
            </a:r>
            <a:r>
              <a:rPr spc="-30" dirty="0">
                <a:solidFill>
                  <a:srgbClr val="FFFFFF"/>
                </a:solidFill>
              </a:rPr>
              <a:t>Wolff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0" y="4572000"/>
            <a:ext cx="4572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By:-</a:t>
            </a:r>
          </a:p>
          <a:p>
            <a:r>
              <a:rPr lang="en-US" sz="3200" dirty="0" err="1" smtClean="0">
                <a:solidFill>
                  <a:schemeClr val="bg1"/>
                </a:solidFill>
              </a:rPr>
              <a:t>Ashumani</a:t>
            </a:r>
            <a:r>
              <a:rPr lang="en-US" sz="3200" dirty="0" smtClean="0">
                <a:solidFill>
                  <a:schemeClr val="bg1"/>
                </a:solidFill>
              </a:rPr>
              <a:t> Bhatia</a:t>
            </a:r>
          </a:p>
          <a:p>
            <a:r>
              <a:rPr lang="en-US" sz="3200" dirty="0" err="1" smtClean="0">
                <a:solidFill>
                  <a:schemeClr val="bg1"/>
                </a:solidFill>
              </a:rPr>
              <a:t>Faculty,MBA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Deptt</a:t>
            </a:r>
            <a:r>
              <a:rPr lang="en-US" sz="3200" dirty="0" smtClean="0">
                <a:solidFill>
                  <a:schemeClr val="bg1"/>
                </a:solidFill>
              </a:rPr>
              <a:t>.,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 HIMT, Rohtak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8700" y="717550"/>
            <a:ext cx="45466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Commercial</a:t>
            </a:r>
            <a:r>
              <a:rPr spc="-30" dirty="0"/>
              <a:t> </a:t>
            </a:r>
            <a:r>
              <a:rPr dirty="0"/>
              <a:t>Banks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9469" y="1850389"/>
            <a:ext cx="198120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10" dirty="0">
                <a:solidFill>
                  <a:srgbClr val="00CCFF"/>
                </a:solidFill>
                <a:latin typeface="Wingdings"/>
                <a:cs typeface="Wingdings"/>
              </a:rPr>
              <a:t>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9469" y="3917950"/>
            <a:ext cx="198120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10" dirty="0">
                <a:solidFill>
                  <a:srgbClr val="00CCFF"/>
                </a:solidFill>
                <a:latin typeface="Wingdings"/>
                <a:cs typeface="Wingdings"/>
              </a:rPr>
              <a:t>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3480" y="1696720"/>
            <a:ext cx="2785110" cy="407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890">
              <a:lnSpc>
                <a:spcPct val="121100"/>
              </a:lnSpc>
              <a:spcBef>
                <a:spcPts val="100"/>
              </a:spcBef>
            </a:pPr>
            <a:r>
              <a:rPr sz="2800" spc="-5" dirty="0">
                <a:solidFill>
                  <a:srgbClr val="FFCC00"/>
                </a:solidFill>
                <a:latin typeface="Tahoma"/>
                <a:cs typeface="Tahoma"/>
              </a:rPr>
              <a:t>Short-term loans 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Commercial</a:t>
            </a:r>
            <a:r>
              <a:rPr sz="28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ahoma"/>
                <a:cs typeface="Tahoma"/>
              </a:rPr>
              <a:t>loans 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Lines </a:t>
            </a:r>
            <a:r>
              <a:rPr sz="2800" dirty="0">
                <a:solidFill>
                  <a:srgbClr val="FFFFFF"/>
                </a:solidFill>
                <a:latin typeface="Tahoma"/>
                <a:cs typeface="Tahoma"/>
              </a:rPr>
              <a:t>of credit 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Floor-planning</a:t>
            </a:r>
            <a:endParaRPr sz="2800">
              <a:latin typeface="Tahoma"/>
              <a:cs typeface="Tahoma"/>
            </a:endParaRPr>
          </a:p>
          <a:p>
            <a:pPr marL="20955" marR="43180">
              <a:lnSpc>
                <a:spcPct val="100000"/>
              </a:lnSpc>
              <a:spcBef>
                <a:spcPts val="710"/>
              </a:spcBef>
            </a:pPr>
            <a:r>
              <a:rPr sz="2800" spc="-5" dirty="0">
                <a:solidFill>
                  <a:srgbClr val="FFCC00"/>
                </a:solidFill>
                <a:latin typeface="Tahoma"/>
                <a:cs typeface="Tahoma"/>
              </a:rPr>
              <a:t>Intermediate</a:t>
            </a:r>
            <a:r>
              <a:rPr sz="2800" spc="-70" dirty="0">
                <a:solidFill>
                  <a:srgbClr val="FFCC00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FFCC00"/>
                </a:solidFill>
                <a:latin typeface="Tahoma"/>
                <a:cs typeface="Tahoma"/>
              </a:rPr>
              <a:t>and  long-term</a:t>
            </a:r>
            <a:r>
              <a:rPr sz="2800" spc="-15" dirty="0">
                <a:solidFill>
                  <a:srgbClr val="FFCC00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FFCC00"/>
                </a:solidFill>
                <a:latin typeface="Tahoma"/>
                <a:cs typeface="Tahoma"/>
              </a:rPr>
              <a:t>loans</a:t>
            </a:r>
            <a:endParaRPr sz="2800">
              <a:latin typeface="Tahoma"/>
              <a:cs typeface="Tahoma"/>
            </a:endParaRPr>
          </a:p>
          <a:p>
            <a:pPr marL="12700" marR="236220">
              <a:lnSpc>
                <a:spcPct val="121100"/>
              </a:lnSpc>
              <a:spcBef>
                <a:spcPts val="10"/>
              </a:spcBef>
            </a:pP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Installment</a:t>
            </a:r>
            <a:r>
              <a:rPr sz="28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loan  Term loan</a:t>
            </a:r>
            <a:endParaRPr sz="28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942079" y="4246879"/>
            <a:ext cx="4829810" cy="2179320"/>
            <a:chOff x="3942079" y="4246879"/>
            <a:chExt cx="4829810" cy="2179320"/>
          </a:xfrm>
        </p:grpSpPr>
        <p:sp>
          <p:nvSpPr>
            <p:cNvPr id="7" name="object 7"/>
            <p:cNvSpPr/>
            <p:nvPr/>
          </p:nvSpPr>
          <p:spPr>
            <a:xfrm>
              <a:off x="3959859" y="4664709"/>
              <a:ext cx="4718050" cy="1761489"/>
            </a:xfrm>
            <a:custGeom>
              <a:avLst/>
              <a:gdLst/>
              <a:ahLst/>
              <a:cxnLst/>
              <a:rect l="l" t="t" r="r" b="b"/>
              <a:pathLst>
                <a:path w="4718050" h="1761489">
                  <a:moveTo>
                    <a:pt x="4718049" y="0"/>
                  </a:moveTo>
                  <a:lnTo>
                    <a:pt x="0" y="463550"/>
                  </a:lnTo>
                  <a:lnTo>
                    <a:pt x="1423669" y="1761489"/>
                  </a:lnTo>
                  <a:lnTo>
                    <a:pt x="3790949" y="1706879"/>
                  </a:lnTo>
                  <a:lnTo>
                    <a:pt x="4718049" y="0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42079" y="4627879"/>
              <a:ext cx="4829810" cy="519430"/>
            </a:xfrm>
            <a:custGeom>
              <a:avLst/>
              <a:gdLst/>
              <a:ahLst/>
              <a:cxnLst/>
              <a:rect l="l" t="t" r="r" b="b"/>
              <a:pathLst>
                <a:path w="4829809" h="519429">
                  <a:moveTo>
                    <a:pt x="4735830" y="0"/>
                  </a:moveTo>
                  <a:lnTo>
                    <a:pt x="0" y="406400"/>
                  </a:lnTo>
                  <a:lnTo>
                    <a:pt x="17780" y="519430"/>
                  </a:lnTo>
                  <a:lnTo>
                    <a:pt x="4829810" y="90170"/>
                  </a:lnTo>
                  <a:lnTo>
                    <a:pt x="47358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86069" y="4645659"/>
              <a:ext cx="702310" cy="482600"/>
            </a:xfrm>
            <a:custGeom>
              <a:avLst/>
              <a:gdLst/>
              <a:ahLst/>
              <a:cxnLst/>
              <a:rect l="l" t="t" r="r" b="b"/>
              <a:pathLst>
                <a:path w="702310" h="482600">
                  <a:moveTo>
                    <a:pt x="702309" y="0"/>
                  </a:moveTo>
                  <a:lnTo>
                    <a:pt x="0" y="33019"/>
                  </a:lnTo>
                  <a:lnTo>
                    <a:pt x="182879" y="358139"/>
                  </a:lnTo>
                  <a:lnTo>
                    <a:pt x="628650" y="482600"/>
                  </a:lnTo>
                  <a:lnTo>
                    <a:pt x="7023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48400" y="4323079"/>
              <a:ext cx="568960" cy="412750"/>
            </a:xfrm>
            <a:custGeom>
              <a:avLst/>
              <a:gdLst/>
              <a:ahLst/>
              <a:cxnLst/>
              <a:rect l="l" t="t" r="r" b="b"/>
              <a:pathLst>
                <a:path w="568959" h="412750">
                  <a:moveTo>
                    <a:pt x="39370" y="0"/>
                  </a:moveTo>
                  <a:lnTo>
                    <a:pt x="0" y="288290"/>
                  </a:lnTo>
                  <a:lnTo>
                    <a:pt x="355600" y="412750"/>
                  </a:lnTo>
                  <a:lnTo>
                    <a:pt x="568959" y="6350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007C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99150" y="4315459"/>
              <a:ext cx="825500" cy="967740"/>
            </a:xfrm>
            <a:custGeom>
              <a:avLst/>
              <a:gdLst/>
              <a:ahLst/>
              <a:cxnLst/>
              <a:rect l="l" t="t" r="r" b="b"/>
              <a:pathLst>
                <a:path w="825500" h="967739">
                  <a:moveTo>
                    <a:pt x="388620" y="0"/>
                  </a:moveTo>
                  <a:lnTo>
                    <a:pt x="0" y="654050"/>
                  </a:lnTo>
                  <a:lnTo>
                    <a:pt x="400050" y="928369"/>
                  </a:lnTo>
                  <a:lnTo>
                    <a:pt x="825500" y="967739"/>
                  </a:lnTo>
                  <a:lnTo>
                    <a:pt x="3886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77050" y="4911089"/>
              <a:ext cx="753110" cy="464820"/>
            </a:xfrm>
            <a:custGeom>
              <a:avLst/>
              <a:gdLst/>
              <a:ahLst/>
              <a:cxnLst/>
              <a:rect l="l" t="t" r="r" b="b"/>
              <a:pathLst>
                <a:path w="753109" h="464820">
                  <a:moveTo>
                    <a:pt x="124459" y="0"/>
                  </a:moveTo>
                  <a:lnTo>
                    <a:pt x="0" y="372110"/>
                  </a:lnTo>
                  <a:lnTo>
                    <a:pt x="753109" y="464820"/>
                  </a:lnTo>
                  <a:lnTo>
                    <a:pt x="124459" y="0"/>
                  </a:lnTo>
                  <a:close/>
                </a:path>
              </a:pathLst>
            </a:custGeom>
            <a:solidFill>
              <a:srgbClr val="00AF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77000" y="4373879"/>
              <a:ext cx="645160" cy="937260"/>
            </a:xfrm>
            <a:custGeom>
              <a:avLst/>
              <a:gdLst/>
              <a:ahLst/>
              <a:cxnLst/>
              <a:rect l="l" t="t" r="r" b="b"/>
              <a:pathLst>
                <a:path w="645159" h="937260">
                  <a:moveTo>
                    <a:pt x="358140" y="0"/>
                  </a:moveTo>
                  <a:lnTo>
                    <a:pt x="0" y="248920"/>
                  </a:lnTo>
                  <a:lnTo>
                    <a:pt x="259079" y="909320"/>
                  </a:lnTo>
                  <a:lnTo>
                    <a:pt x="645159" y="937260"/>
                  </a:lnTo>
                  <a:lnTo>
                    <a:pt x="358140" y="0"/>
                  </a:lnTo>
                  <a:close/>
                </a:path>
              </a:pathLst>
            </a:custGeom>
            <a:solidFill>
              <a:srgbClr val="6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93509" y="5316219"/>
              <a:ext cx="1111250" cy="508000"/>
            </a:xfrm>
            <a:custGeom>
              <a:avLst/>
              <a:gdLst/>
              <a:ahLst/>
              <a:cxnLst/>
              <a:rect l="l" t="t" r="r" b="b"/>
              <a:pathLst>
                <a:path w="1111250" h="508000">
                  <a:moveTo>
                    <a:pt x="623569" y="0"/>
                  </a:moveTo>
                  <a:lnTo>
                    <a:pt x="20319" y="364489"/>
                  </a:lnTo>
                  <a:lnTo>
                    <a:pt x="0" y="406399"/>
                  </a:lnTo>
                  <a:lnTo>
                    <a:pt x="316230" y="507999"/>
                  </a:lnTo>
                  <a:lnTo>
                    <a:pt x="1111249" y="73659"/>
                  </a:lnTo>
                  <a:lnTo>
                    <a:pt x="623569" y="0"/>
                  </a:lnTo>
                  <a:close/>
                </a:path>
              </a:pathLst>
            </a:custGeom>
            <a:solidFill>
              <a:srgbClr val="56D5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300979" y="4662169"/>
              <a:ext cx="1765300" cy="1052830"/>
            </a:xfrm>
            <a:custGeom>
              <a:avLst/>
              <a:gdLst/>
              <a:ahLst/>
              <a:cxnLst/>
              <a:rect l="l" t="t" r="r" b="b"/>
              <a:pathLst>
                <a:path w="1765300" h="1052829">
                  <a:moveTo>
                    <a:pt x="68580" y="0"/>
                  </a:moveTo>
                  <a:lnTo>
                    <a:pt x="0" y="55879"/>
                  </a:lnTo>
                  <a:lnTo>
                    <a:pt x="417830" y="781049"/>
                  </a:lnTo>
                  <a:lnTo>
                    <a:pt x="1167130" y="1052829"/>
                  </a:lnTo>
                  <a:lnTo>
                    <a:pt x="1765300" y="648969"/>
                  </a:lnTo>
                  <a:lnTo>
                    <a:pt x="986790" y="533399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9DFF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840219" y="4671059"/>
              <a:ext cx="226060" cy="457200"/>
            </a:xfrm>
            <a:custGeom>
              <a:avLst/>
              <a:gdLst/>
              <a:ahLst/>
              <a:cxnLst/>
              <a:rect l="l" t="t" r="r" b="b"/>
              <a:pathLst>
                <a:path w="226059" h="457200">
                  <a:moveTo>
                    <a:pt x="76200" y="0"/>
                  </a:moveTo>
                  <a:lnTo>
                    <a:pt x="64770" y="11429"/>
                  </a:lnTo>
                  <a:lnTo>
                    <a:pt x="57150" y="21589"/>
                  </a:lnTo>
                  <a:lnTo>
                    <a:pt x="45720" y="33019"/>
                  </a:lnTo>
                  <a:lnTo>
                    <a:pt x="39370" y="46989"/>
                  </a:lnTo>
                  <a:lnTo>
                    <a:pt x="31750" y="58419"/>
                  </a:lnTo>
                  <a:lnTo>
                    <a:pt x="25400" y="72389"/>
                  </a:lnTo>
                  <a:lnTo>
                    <a:pt x="20320" y="83819"/>
                  </a:lnTo>
                  <a:lnTo>
                    <a:pt x="17779" y="97789"/>
                  </a:lnTo>
                  <a:lnTo>
                    <a:pt x="8889" y="113029"/>
                  </a:lnTo>
                  <a:lnTo>
                    <a:pt x="8889" y="123189"/>
                  </a:lnTo>
                  <a:lnTo>
                    <a:pt x="2539" y="137159"/>
                  </a:lnTo>
                  <a:lnTo>
                    <a:pt x="2539" y="154939"/>
                  </a:lnTo>
                  <a:lnTo>
                    <a:pt x="0" y="166369"/>
                  </a:lnTo>
                  <a:lnTo>
                    <a:pt x="0" y="245109"/>
                  </a:lnTo>
                  <a:lnTo>
                    <a:pt x="2539" y="256539"/>
                  </a:lnTo>
                  <a:lnTo>
                    <a:pt x="2539" y="267969"/>
                  </a:lnTo>
                  <a:lnTo>
                    <a:pt x="8889" y="281939"/>
                  </a:lnTo>
                  <a:lnTo>
                    <a:pt x="8889" y="293369"/>
                  </a:lnTo>
                  <a:lnTo>
                    <a:pt x="13970" y="307339"/>
                  </a:lnTo>
                  <a:lnTo>
                    <a:pt x="20320" y="323850"/>
                  </a:lnTo>
                  <a:lnTo>
                    <a:pt x="27939" y="346709"/>
                  </a:lnTo>
                  <a:lnTo>
                    <a:pt x="34289" y="363219"/>
                  </a:lnTo>
                  <a:lnTo>
                    <a:pt x="62229" y="406400"/>
                  </a:lnTo>
                  <a:lnTo>
                    <a:pt x="101600" y="427989"/>
                  </a:lnTo>
                  <a:lnTo>
                    <a:pt x="118109" y="434339"/>
                  </a:lnTo>
                  <a:lnTo>
                    <a:pt x="135889" y="439419"/>
                  </a:lnTo>
                  <a:lnTo>
                    <a:pt x="152400" y="445769"/>
                  </a:lnTo>
                  <a:lnTo>
                    <a:pt x="163829" y="448309"/>
                  </a:lnTo>
                  <a:lnTo>
                    <a:pt x="177800" y="448309"/>
                  </a:lnTo>
                  <a:lnTo>
                    <a:pt x="191770" y="450850"/>
                  </a:lnTo>
                  <a:lnTo>
                    <a:pt x="203200" y="453389"/>
                  </a:lnTo>
                  <a:lnTo>
                    <a:pt x="217170" y="453389"/>
                  </a:lnTo>
                  <a:lnTo>
                    <a:pt x="226059" y="457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C1E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701029" y="5262879"/>
              <a:ext cx="632460" cy="401320"/>
            </a:xfrm>
            <a:custGeom>
              <a:avLst/>
              <a:gdLst/>
              <a:ahLst/>
              <a:cxnLst/>
              <a:rect l="l" t="t" r="r" b="b"/>
              <a:pathLst>
                <a:path w="632460" h="401320">
                  <a:moveTo>
                    <a:pt x="299720" y="0"/>
                  </a:moveTo>
                  <a:lnTo>
                    <a:pt x="288290" y="0"/>
                  </a:lnTo>
                  <a:lnTo>
                    <a:pt x="274320" y="2540"/>
                  </a:lnTo>
                  <a:lnTo>
                    <a:pt x="246380" y="2540"/>
                  </a:lnTo>
                  <a:lnTo>
                    <a:pt x="217170" y="8890"/>
                  </a:lnTo>
                  <a:lnTo>
                    <a:pt x="200660" y="13970"/>
                  </a:lnTo>
                  <a:lnTo>
                    <a:pt x="184150" y="20320"/>
                  </a:lnTo>
                  <a:lnTo>
                    <a:pt x="166370" y="25400"/>
                  </a:lnTo>
                  <a:lnTo>
                    <a:pt x="152400" y="34290"/>
                  </a:lnTo>
                  <a:lnTo>
                    <a:pt x="133350" y="43180"/>
                  </a:lnTo>
                  <a:lnTo>
                    <a:pt x="115570" y="50800"/>
                  </a:lnTo>
                  <a:lnTo>
                    <a:pt x="96520" y="62230"/>
                  </a:lnTo>
                  <a:lnTo>
                    <a:pt x="39370" y="101600"/>
                  </a:lnTo>
                  <a:lnTo>
                    <a:pt x="20320" y="115570"/>
                  </a:lnTo>
                  <a:lnTo>
                    <a:pt x="0" y="135890"/>
                  </a:lnTo>
                  <a:lnTo>
                    <a:pt x="57150" y="203200"/>
                  </a:lnTo>
                  <a:lnTo>
                    <a:pt x="632460" y="401320"/>
                  </a:lnTo>
                  <a:lnTo>
                    <a:pt x="628650" y="397510"/>
                  </a:lnTo>
                  <a:lnTo>
                    <a:pt x="628650" y="389890"/>
                  </a:lnTo>
                  <a:lnTo>
                    <a:pt x="626110" y="375920"/>
                  </a:lnTo>
                  <a:lnTo>
                    <a:pt x="623570" y="358140"/>
                  </a:lnTo>
                  <a:lnTo>
                    <a:pt x="621030" y="350520"/>
                  </a:lnTo>
                  <a:lnTo>
                    <a:pt x="621030" y="339090"/>
                  </a:lnTo>
                  <a:lnTo>
                    <a:pt x="618490" y="327660"/>
                  </a:lnTo>
                  <a:lnTo>
                    <a:pt x="618490" y="316230"/>
                  </a:lnTo>
                  <a:lnTo>
                    <a:pt x="612140" y="302260"/>
                  </a:lnTo>
                  <a:lnTo>
                    <a:pt x="609600" y="290830"/>
                  </a:lnTo>
                  <a:lnTo>
                    <a:pt x="607060" y="276860"/>
                  </a:lnTo>
                  <a:lnTo>
                    <a:pt x="603250" y="265430"/>
                  </a:lnTo>
                  <a:lnTo>
                    <a:pt x="598170" y="251460"/>
                  </a:lnTo>
                  <a:lnTo>
                    <a:pt x="593090" y="234950"/>
                  </a:lnTo>
                  <a:lnTo>
                    <a:pt x="586740" y="220980"/>
                  </a:lnTo>
                  <a:lnTo>
                    <a:pt x="581660" y="209550"/>
                  </a:lnTo>
                  <a:lnTo>
                    <a:pt x="575310" y="191770"/>
                  </a:lnTo>
                  <a:lnTo>
                    <a:pt x="570230" y="177800"/>
                  </a:lnTo>
                  <a:lnTo>
                    <a:pt x="563880" y="166370"/>
                  </a:lnTo>
                  <a:lnTo>
                    <a:pt x="558800" y="152400"/>
                  </a:lnTo>
                  <a:lnTo>
                    <a:pt x="547370" y="140970"/>
                  </a:lnTo>
                  <a:lnTo>
                    <a:pt x="538480" y="127000"/>
                  </a:lnTo>
                  <a:lnTo>
                    <a:pt x="530860" y="115570"/>
                  </a:lnTo>
                  <a:lnTo>
                    <a:pt x="521970" y="107950"/>
                  </a:lnTo>
                  <a:lnTo>
                    <a:pt x="499110" y="85090"/>
                  </a:lnTo>
                  <a:lnTo>
                    <a:pt x="480060" y="73660"/>
                  </a:lnTo>
                  <a:lnTo>
                    <a:pt x="466090" y="64770"/>
                  </a:lnTo>
                  <a:lnTo>
                    <a:pt x="454660" y="57150"/>
                  </a:lnTo>
                  <a:lnTo>
                    <a:pt x="440690" y="48260"/>
                  </a:lnTo>
                  <a:lnTo>
                    <a:pt x="429260" y="43180"/>
                  </a:lnTo>
                  <a:lnTo>
                    <a:pt x="415290" y="36830"/>
                  </a:lnTo>
                  <a:lnTo>
                    <a:pt x="403860" y="31750"/>
                  </a:lnTo>
                  <a:lnTo>
                    <a:pt x="392430" y="25400"/>
                  </a:lnTo>
                  <a:lnTo>
                    <a:pt x="381000" y="22860"/>
                  </a:lnTo>
                  <a:lnTo>
                    <a:pt x="367030" y="17780"/>
                  </a:lnTo>
                  <a:lnTo>
                    <a:pt x="353060" y="11430"/>
                  </a:lnTo>
                  <a:lnTo>
                    <a:pt x="341630" y="8890"/>
                  </a:lnTo>
                  <a:lnTo>
                    <a:pt x="327660" y="6350"/>
                  </a:lnTo>
                  <a:lnTo>
                    <a:pt x="313690" y="2540"/>
                  </a:lnTo>
                  <a:lnTo>
                    <a:pt x="299720" y="0"/>
                  </a:lnTo>
                  <a:close/>
                </a:path>
              </a:pathLst>
            </a:custGeom>
            <a:solidFill>
              <a:srgbClr val="9DB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892800" y="4495799"/>
              <a:ext cx="547370" cy="748030"/>
            </a:xfrm>
            <a:custGeom>
              <a:avLst/>
              <a:gdLst/>
              <a:ahLst/>
              <a:cxnLst/>
              <a:rect l="l" t="t" r="r" b="b"/>
              <a:pathLst>
                <a:path w="547370" h="748029">
                  <a:moveTo>
                    <a:pt x="228600" y="0"/>
                  </a:moveTo>
                  <a:lnTo>
                    <a:pt x="0" y="473710"/>
                  </a:lnTo>
                  <a:lnTo>
                    <a:pt x="487679" y="748030"/>
                  </a:lnTo>
                  <a:lnTo>
                    <a:pt x="487679" y="741680"/>
                  </a:lnTo>
                  <a:lnTo>
                    <a:pt x="496570" y="725169"/>
                  </a:lnTo>
                  <a:lnTo>
                    <a:pt x="499110" y="713739"/>
                  </a:lnTo>
                  <a:lnTo>
                    <a:pt x="505460" y="699769"/>
                  </a:lnTo>
                  <a:lnTo>
                    <a:pt x="510539" y="683260"/>
                  </a:lnTo>
                  <a:lnTo>
                    <a:pt x="516889" y="668019"/>
                  </a:lnTo>
                  <a:lnTo>
                    <a:pt x="521970" y="648969"/>
                  </a:lnTo>
                  <a:lnTo>
                    <a:pt x="524510" y="626110"/>
                  </a:lnTo>
                  <a:lnTo>
                    <a:pt x="527050" y="614680"/>
                  </a:lnTo>
                  <a:lnTo>
                    <a:pt x="530860" y="603250"/>
                  </a:lnTo>
                  <a:lnTo>
                    <a:pt x="533400" y="589280"/>
                  </a:lnTo>
                  <a:lnTo>
                    <a:pt x="535939" y="581660"/>
                  </a:lnTo>
                  <a:lnTo>
                    <a:pt x="535939" y="563880"/>
                  </a:lnTo>
                  <a:lnTo>
                    <a:pt x="538479" y="552450"/>
                  </a:lnTo>
                  <a:lnTo>
                    <a:pt x="542289" y="538480"/>
                  </a:lnTo>
                  <a:lnTo>
                    <a:pt x="542289" y="513080"/>
                  </a:lnTo>
                  <a:lnTo>
                    <a:pt x="544829" y="499110"/>
                  </a:lnTo>
                  <a:lnTo>
                    <a:pt x="544829" y="485139"/>
                  </a:lnTo>
                  <a:lnTo>
                    <a:pt x="547370" y="473710"/>
                  </a:lnTo>
                  <a:lnTo>
                    <a:pt x="544829" y="457200"/>
                  </a:lnTo>
                  <a:lnTo>
                    <a:pt x="544829" y="439419"/>
                  </a:lnTo>
                  <a:lnTo>
                    <a:pt x="542289" y="425450"/>
                  </a:lnTo>
                  <a:lnTo>
                    <a:pt x="542289" y="394969"/>
                  </a:lnTo>
                  <a:lnTo>
                    <a:pt x="538479" y="381000"/>
                  </a:lnTo>
                  <a:lnTo>
                    <a:pt x="535939" y="364489"/>
                  </a:lnTo>
                  <a:lnTo>
                    <a:pt x="533400" y="349250"/>
                  </a:lnTo>
                  <a:lnTo>
                    <a:pt x="530860" y="332739"/>
                  </a:lnTo>
                  <a:lnTo>
                    <a:pt x="524510" y="318769"/>
                  </a:lnTo>
                  <a:lnTo>
                    <a:pt x="519429" y="302260"/>
                  </a:lnTo>
                  <a:lnTo>
                    <a:pt x="516889" y="288289"/>
                  </a:lnTo>
                  <a:lnTo>
                    <a:pt x="508000" y="270510"/>
                  </a:lnTo>
                  <a:lnTo>
                    <a:pt x="502920" y="254000"/>
                  </a:lnTo>
                  <a:lnTo>
                    <a:pt x="496570" y="240030"/>
                  </a:lnTo>
                  <a:lnTo>
                    <a:pt x="491489" y="222250"/>
                  </a:lnTo>
                  <a:lnTo>
                    <a:pt x="480060" y="205739"/>
                  </a:lnTo>
                  <a:lnTo>
                    <a:pt x="468629" y="191769"/>
                  </a:lnTo>
                  <a:lnTo>
                    <a:pt x="457200" y="175260"/>
                  </a:lnTo>
                  <a:lnTo>
                    <a:pt x="448310" y="161289"/>
                  </a:lnTo>
                  <a:lnTo>
                    <a:pt x="431800" y="146050"/>
                  </a:lnTo>
                  <a:lnTo>
                    <a:pt x="420370" y="129539"/>
                  </a:lnTo>
                  <a:lnTo>
                    <a:pt x="406400" y="115569"/>
                  </a:lnTo>
                  <a:lnTo>
                    <a:pt x="392429" y="104139"/>
                  </a:lnTo>
                  <a:lnTo>
                    <a:pt x="375920" y="87630"/>
                  </a:lnTo>
                  <a:lnTo>
                    <a:pt x="358139" y="73660"/>
                  </a:lnTo>
                  <a:lnTo>
                    <a:pt x="339089" y="62230"/>
                  </a:lnTo>
                  <a:lnTo>
                    <a:pt x="318770" y="48260"/>
                  </a:lnTo>
                  <a:lnTo>
                    <a:pt x="295910" y="36830"/>
                  </a:lnTo>
                  <a:lnTo>
                    <a:pt x="274320" y="22860"/>
                  </a:lnTo>
                  <a:lnTo>
                    <a:pt x="262889" y="16510"/>
                  </a:lnTo>
                  <a:lnTo>
                    <a:pt x="251460" y="11430"/>
                  </a:lnTo>
                  <a:lnTo>
                    <a:pt x="240029" y="253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AF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287009" y="4597399"/>
              <a:ext cx="2368550" cy="1283970"/>
            </a:xfrm>
            <a:custGeom>
              <a:avLst/>
              <a:gdLst/>
              <a:ahLst/>
              <a:cxnLst/>
              <a:rect l="l" t="t" r="r" b="b"/>
              <a:pathLst>
                <a:path w="2368550" h="1283970">
                  <a:moveTo>
                    <a:pt x="381000" y="778510"/>
                  </a:moveTo>
                  <a:lnTo>
                    <a:pt x="414019" y="886460"/>
                  </a:lnTo>
                  <a:lnTo>
                    <a:pt x="1522730" y="1283970"/>
                  </a:lnTo>
                  <a:lnTo>
                    <a:pt x="1709939" y="1184910"/>
                  </a:lnTo>
                  <a:lnTo>
                    <a:pt x="1508760" y="1184910"/>
                  </a:lnTo>
                  <a:lnTo>
                    <a:pt x="381000" y="778510"/>
                  </a:lnTo>
                  <a:close/>
                </a:path>
                <a:path w="2368550" h="1283970">
                  <a:moveTo>
                    <a:pt x="6350" y="0"/>
                  </a:moveTo>
                  <a:lnTo>
                    <a:pt x="0" y="87630"/>
                  </a:lnTo>
                  <a:lnTo>
                    <a:pt x="1000760" y="654050"/>
                  </a:lnTo>
                  <a:lnTo>
                    <a:pt x="2223769" y="826769"/>
                  </a:lnTo>
                  <a:lnTo>
                    <a:pt x="1508760" y="1184910"/>
                  </a:lnTo>
                  <a:lnTo>
                    <a:pt x="1709939" y="1184910"/>
                  </a:lnTo>
                  <a:lnTo>
                    <a:pt x="2350769" y="845819"/>
                  </a:lnTo>
                  <a:lnTo>
                    <a:pt x="2366221" y="753110"/>
                  </a:lnTo>
                  <a:lnTo>
                    <a:pt x="2283460" y="753110"/>
                  </a:lnTo>
                  <a:lnTo>
                    <a:pt x="1068069" y="572769"/>
                  </a:lnTo>
                  <a:lnTo>
                    <a:pt x="6350" y="0"/>
                  </a:lnTo>
                  <a:close/>
                </a:path>
                <a:path w="2368550" h="1283970">
                  <a:moveTo>
                    <a:pt x="1689099" y="254000"/>
                  </a:moveTo>
                  <a:lnTo>
                    <a:pt x="1747519" y="411480"/>
                  </a:lnTo>
                  <a:lnTo>
                    <a:pt x="2283460" y="753110"/>
                  </a:lnTo>
                  <a:lnTo>
                    <a:pt x="2366221" y="753110"/>
                  </a:lnTo>
                  <a:lnTo>
                    <a:pt x="2368549" y="739140"/>
                  </a:lnTo>
                  <a:lnTo>
                    <a:pt x="1689099" y="254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053329" y="4246879"/>
              <a:ext cx="2122170" cy="17983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3779" y="717550"/>
            <a:ext cx="45358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Non-Bank</a:t>
            </a:r>
            <a:r>
              <a:rPr spc="-55" dirty="0"/>
              <a:t> </a:t>
            </a:r>
            <a:r>
              <a:rPr spc="-5" dirty="0"/>
              <a:t>Sources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9" y="1610359"/>
            <a:ext cx="173355" cy="47339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5" dirty="0">
                <a:solidFill>
                  <a:srgbClr val="00CCFF"/>
                </a:solidFill>
                <a:latin typeface="Wingdings"/>
                <a:cs typeface="Wingdings"/>
              </a:rPr>
              <a:t></a:t>
            </a:r>
            <a:endParaRPr sz="15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1550" spc="5" dirty="0">
                <a:solidFill>
                  <a:srgbClr val="00CCFF"/>
                </a:solidFill>
                <a:latin typeface="Wingdings"/>
                <a:cs typeface="Wingdings"/>
              </a:rPr>
              <a:t></a:t>
            </a:r>
            <a:endParaRPr sz="15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1550" spc="5" dirty="0">
                <a:solidFill>
                  <a:srgbClr val="00CCFF"/>
                </a:solidFill>
                <a:latin typeface="Wingdings"/>
                <a:cs typeface="Wingdings"/>
              </a:rPr>
              <a:t></a:t>
            </a:r>
            <a:endParaRPr sz="15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1550" spc="5" dirty="0">
                <a:solidFill>
                  <a:srgbClr val="00CCFF"/>
                </a:solidFill>
                <a:latin typeface="Wingdings"/>
                <a:cs typeface="Wingdings"/>
              </a:rPr>
              <a:t></a:t>
            </a:r>
            <a:endParaRPr sz="15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1550" spc="5" dirty="0">
                <a:solidFill>
                  <a:srgbClr val="00CCFF"/>
                </a:solidFill>
                <a:latin typeface="Wingdings"/>
                <a:cs typeface="Wingdings"/>
              </a:rPr>
              <a:t></a:t>
            </a:r>
            <a:endParaRPr sz="15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1550" spc="5" dirty="0">
                <a:solidFill>
                  <a:srgbClr val="00CCFF"/>
                </a:solidFill>
                <a:latin typeface="Wingdings"/>
                <a:cs typeface="Wingdings"/>
              </a:rPr>
              <a:t></a:t>
            </a:r>
            <a:endParaRPr sz="15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1550" spc="5" dirty="0">
                <a:solidFill>
                  <a:srgbClr val="00CCFF"/>
                </a:solidFill>
                <a:latin typeface="Wingdings"/>
                <a:cs typeface="Wingdings"/>
              </a:rPr>
              <a:t></a:t>
            </a:r>
            <a:endParaRPr sz="15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1550" spc="5" dirty="0">
                <a:solidFill>
                  <a:srgbClr val="00CCFF"/>
                </a:solidFill>
                <a:latin typeface="Wingdings"/>
                <a:cs typeface="Wingdings"/>
              </a:rPr>
              <a:t></a:t>
            </a:r>
            <a:endParaRPr sz="15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1550" spc="5" dirty="0">
                <a:solidFill>
                  <a:srgbClr val="00CCFF"/>
                </a:solidFill>
                <a:latin typeface="Wingdings"/>
                <a:cs typeface="Wingdings"/>
              </a:rPr>
              <a:t></a:t>
            </a:r>
            <a:endParaRPr sz="15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1550" spc="5" dirty="0">
                <a:solidFill>
                  <a:srgbClr val="00CCFF"/>
                </a:solidFill>
                <a:latin typeface="Wingdings"/>
                <a:cs typeface="Wingdings"/>
              </a:rPr>
              <a:t></a:t>
            </a:r>
            <a:endParaRPr sz="15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1550" spc="5" dirty="0">
                <a:solidFill>
                  <a:srgbClr val="00CCFF"/>
                </a:solidFill>
                <a:latin typeface="Wingdings"/>
                <a:cs typeface="Wingdings"/>
              </a:rPr>
              <a:t></a:t>
            </a:r>
            <a:endParaRPr sz="15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1550" spc="5" dirty="0">
                <a:solidFill>
                  <a:srgbClr val="00CCFF"/>
                </a:solidFill>
                <a:latin typeface="Wingdings"/>
                <a:cs typeface="Wingdings"/>
              </a:rPr>
              <a:t></a:t>
            </a:r>
            <a:endParaRPr sz="155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7569" y="1516380"/>
            <a:ext cx="5833110" cy="490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680335">
              <a:lnSpc>
                <a:spcPct val="1111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Tahoma"/>
                <a:cs typeface="Tahoma"/>
              </a:rPr>
              <a:t>Asset-based lenders  Vendor financing  Equipment</a:t>
            </a:r>
            <a:r>
              <a:rPr sz="2400" b="1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Tahoma"/>
                <a:cs typeface="Tahoma"/>
              </a:rPr>
              <a:t>suppliers</a:t>
            </a:r>
            <a:endParaRPr sz="2400">
              <a:latin typeface="Tahoma"/>
              <a:cs typeface="Tahoma"/>
            </a:endParaRPr>
          </a:p>
          <a:p>
            <a:pPr marL="12700" marR="1057910">
              <a:lnSpc>
                <a:spcPct val="111100"/>
              </a:lnSpc>
            </a:pPr>
            <a:r>
              <a:rPr sz="2400" b="1" spc="-5" dirty="0">
                <a:solidFill>
                  <a:srgbClr val="FFFFFF"/>
                </a:solidFill>
                <a:latin typeface="Tahoma"/>
                <a:cs typeface="Tahoma"/>
              </a:rPr>
              <a:t>Commercial finance companies  Savings and loan associations  </a:t>
            </a:r>
            <a:r>
              <a:rPr sz="2400" b="1" spc="-10" dirty="0">
                <a:solidFill>
                  <a:srgbClr val="FFFFFF"/>
                </a:solidFill>
                <a:latin typeface="Tahoma"/>
                <a:cs typeface="Tahoma"/>
              </a:rPr>
              <a:t>Stock </a:t>
            </a:r>
            <a:r>
              <a:rPr sz="2400" b="1" spc="-5" dirty="0">
                <a:solidFill>
                  <a:srgbClr val="FFFFFF"/>
                </a:solidFill>
                <a:latin typeface="Tahoma"/>
                <a:cs typeface="Tahoma"/>
              </a:rPr>
              <a:t>brokerage houses  Insurance</a:t>
            </a:r>
            <a:r>
              <a:rPr sz="2400" b="1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Tahoma"/>
                <a:cs typeface="Tahoma"/>
              </a:rPr>
              <a:t>companies</a:t>
            </a:r>
            <a:endParaRPr sz="2400">
              <a:latin typeface="Tahoma"/>
              <a:cs typeface="Tahoma"/>
            </a:endParaRPr>
          </a:p>
          <a:p>
            <a:pPr marL="12700" marR="3771900">
              <a:lnSpc>
                <a:spcPct val="111100"/>
              </a:lnSpc>
            </a:pPr>
            <a:r>
              <a:rPr sz="2400" b="1" dirty="0">
                <a:solidFill>
                  <a:srgbClr val="FFFFFF"/>
                </a:solidFill>
                <a:latin typeface="Tahoma"/>
                <a:cs typeface="Tahoma"/>
              </a:rPr>
              <a:t>Credit</a:t>
            </a:r>
            <a:r>
              <a:rPr sz="2400" b="1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Tahoma"/>
                <a:cs typeface="Tahoma"/>
              </a:rPr>
              <a:t>unions  Bonds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400" b="1" spc="-5" dirty="0">
                <a:solidFill>
                  <a:srgbClr val="FFFFFF"/>
                </a:solidFill>
                <a:latin typeface="Tahoma"/>
                <a:cs typeface="Tahoma"/>
              </a:rPr>
              <a:t>Private</a:t>
            </a:r>
            <a:r>
              <a:rPr sz="2400" b="1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Tahoma"/>
                <a:cs typeface="Tahoma"/>
              </a:rPr>
              <a:t>placements</a:t>
            </a:r>
            <a:endParaRPr sz="2400">
              <a:latin typeface="Tahoma"/>
              <a:cs typeface="Tahoma"/>
            </a:endParaRPr>
          </a:p>
          <a:p>
            <a:pPr marL="12700" marR="5080">
              <a:lnSpc>
                <a:spcPct val="111100"/>
              </a:lnSpc>
            </a:pPr>
            <a:r>
              <a:rPr sz="2400" b="1" spc="-5" dirty="0">
                <a:solidFill>
                  <a:srgbClr val="FFFFFF"/>
                </a:solidFill>
                <a:latin typeface="Tahoma"/>
                <a:cs typeface="Tahoma"/>
              </a:rPr>
              <a:t>Small business investment companies  Small business lending</a:t>
            </a:r>
            <a:r>
              <a:rPr sz="2400" b="1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Tahoma"/>
                <a:cs typeface="Tahoma"/>
              </a:rPr>
              <a:t>companies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990" y="717550"/>
            <a:ext cx="75266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Federally </a:t>
            </a:r>
            <a:r>
              <a:rPr spc="-5" dirty="0"/>
              <a:t>Sponsored</a:t>
            </a:r>
            <a:r>
              <a:rPr spc="5" dirty="0"/>
              <a:t> </a:t>
            </a:r>
            <a:r>
              <a:rPr spc="-5" dirty="0"/>
              <a:t>Programs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8469" y="3896359"/>
            <a:ext cx="173355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5" dirty="0">
                <a:solidFill>
                  <a:srgbClr val="00CCFF"/>
                </a:solidFill>
                <a:latin typeface="Wingdings"/>
                <a:cs typeface="Wingdings"/>
              </a:rPr>
              <a:t></a:t>
            </a:r>
            <a:endParaRPr sz="155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8469" y="4339590"/>
            <a:ext cx="173355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5" dirty="0">
                <a:solidFill>
                  <a:srgbClr val="00CCFF"/>
                </a:solidFill>
                <a:latin typeface="Wingdings"/>
                <a:cs typeface="Wingdings"/>
              </a:rPr>
              <a:t></a:t>
            </a:r>
            <a:endParaRPr sz="155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8469" y="4782820"/>
            <a:ext cx="173355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5" dirty="0">
                <a:solidFill>
                  <a:srgbClr val="00CCFF"/>
                </a:solidFill>
                <a:latin typeface="Wingdings"/>
                <a:cs typeface="Wingdings"/>
              </a:rPr>
              <a:t></a:t>
            </a:r>
            <a:endParaRPr sz="155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8469" y="5226050"/>
            <a:ext cx="173355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5" dirty="0">
                <a:solidFill>
                  <a:srgbClr val="00CCFF"/>
                </a:solidFill>
                <a:latin typeface="Wingdings"/>
                <a:cs typeface="Wingdings"/>
              </a:rPr>
              <a:t></a:t>
            </a:r>
            <a:endParaRPr sz="155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8469" y="5670550"/>
            <a:ext cx="173355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5" dirty="0">
                <a:solidFill>
                  <a:srgbClr val="00CCFF"/>
                </a:solidFill>
                <a:latin typeface="Wingdings"/>
                <a:cs typeface="Wingdings"/>
              </a:rPr>
              <a:t></a:t>
            </a:r>
            <a:endParaRPr sz="155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8469" y="6113779"/>
            <a:ext cx="173355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5" dirty="0">
                <a:solidFill>
                  <a:srgbClr val="00CCFF"/>
                </a:solidFill>
                <a:latin typeface="Wingdings"/>
                <a:cs typeface="Wingdings"/>
              </a:rPr>
              <a:t></a:t>
            </a:r>
            <a:endParaRPr sz="155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1369" y="3765550"/>
            <a:ext cx="8352155" cy="2686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53769">
              <a:lnSpc>
                <a:spcPct val="1212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Tahoma"/>
                <a:cs typeface="Tahoma"/>
              </a:rPr>
              <a:t>Economic Development Administration  Department of Housing and Urban</a:t>
            </a:r>
            <a:r>
              <a:rPr sz="2400" b="1" spc="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Tahoma"/>
                <a:cs typeface="Tahoma"/>
              </a:rPr>
              <a:t>Development</a:t>
            </a:r>
            <a:endParaRPr sz="2400">
              <a:latin typeface="Tahoma"/>
              <a:cs typeface="Tahoma"/>
            </a:endParaRPr>
          </a:p>
          <a:p>
            <a:pPr marL="12700" marR="5080">
              <a:lnSpc>
                <a:spcPts val="3500"/>
              </a:lnSpc>
              <a:spcBef>
                <a:spcPts val="209"/>
              </a:spcBef>
            </a:pPr>
            <a:r>
              <a:rPr sz="2400" b="1" spc="-5" dirty="0">
                <a:solidFill>
                  <a:srgbClr val="FFFFFF"/>
                </a:solidFill>
                <a:latin typeface="Tahoma"/>
                <a:cs typeface="Tahoma"/>
              </a:rPr>
              <a:t>Department of Agriculture’s Rural Cooperative Service  Small Business Innovation Research</a:t>
            </a:r>
            <a:r>
              <a:rPr sz="2400" b="1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Tahoma"/>
                <a:cs typeface="Tahoma"/>
              </a:rPr>
              <a:t>Program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400" b="1" spc="-5" dirty="0">
                <a:solidFill>
                  <a:srgbClr val="FFFFFF"/>
                </a:solidFill>
                <a:latin typeface="Tahoma"/>
                <a:cs typeface="Tahoma"/>
              </a:rPr>
              <a:t>Small Business Technology Transfer</a:t>
            </a:r>
            <a:r>
              <a:rPr sz="2400" b="1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Tahoma"/>
                <a:cs typeface="Tahoma"/>
              </a:rPr>
              <a:t>Program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2400" b="1" spc="-5" dirty="0">
                <a:solidFill>
                  <a:srgbClr val="FFCC00"/>
                </a:solidFill>
                <a:latin typeface="Tahoma"/>
                <a:cs typeface="Tahoma"/>
              </a:rPr>
              <a:t>Small Business</a:t>
            </a:r>
            <a:r>
              <a:rPr sz="2400" b="1" dirty="0">
                <a:solidFill>
                  <a:srgbClr val="FFCC00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CC00"/>
                </a:solidFill>
                <a:latin typeface="Tahoma"/>
                <a:cs typeface="Tahoma"/>
              </a:rPr>
              <a:t>Administration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971800" y="1478280"/>
            <a:ext cx="3345179" cy="2237740"/>
            <a:chOff x="2971800" y="1478280"/>
            <a:chExt cx="3345179" cy="2237740"/>
          </a:xfrm>
        </p:grpSpPr>
        <p:sp>
          <p:nvSpPr>
            <p:cNvPr id="11" name="object 11"/>
            <p:cNvSpPr/>
            <p:nvPr/>
          </p:nvSpPr>
          <p:spPr>
            <a:xfrm>
              <a:off x="2971800" y="1478280"/>
              <a:ext cx="3340100" cy="701040"/>
            </a:xfrm>
            <a:custGeom>
              <a:avLst/>
              <a:gdLst/>
              <a:ahLst/>
              <a:cxnLst/>
              <a:rect l="l" t="t" r="r" b="b"/>
              <a:pathLst>
                <a:path w="3340100" h="701039">
                  <a:moveTo>
                    <a:pt x="6350" y="0"/>
                  </a:moveTo>
                  <a:lnTo>
                    <a:pt x="0" y="701040"/>
                  </a:lnTo>
                  <a:lnTo>
                    <a:pt x="3340100" y="632460"/>
                  </a:lnTo>
                  <a:lnTo>
                    <a:pt x="3335020" y="1143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79B2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13417" y="1478279"/>
              <a:ext cx="2849245" cy="387350"/>
            </a:xfrm>
            <a:custGeom>
              <a:avLst/>
              <a:gdLst/>
              <a:ahLst/>
              <a:cxnLst/>
              <a:rect l="l" t="t" r="r" b="b"/>
              <a:pathLst>
                <a:path w="2849245" h="387350">
                  <a:moveTo>
                    <a:pt x="2040902" y="386080"/>
                  </a:moveTo>
                  <a:lnTo>
                    <a:pt x="2038362" y="384810"/>
                  </a:lnTo>
                  <a:lnTo>
                    <a:pt x="2032012" y="381000"/>
                  </a:lnTo>
                  <a:lnTo>
                    <a:pt x="2028202" y="379730"/>
                  </a:lnTo>
                  <a:lnTo>
                    <a:pt x="2015502" y="377190"/>
                  </a:lnTo>
                  <a:lnTo>
                    <a:pt x="2006612" y="373380"/>
                  </a:lnTo>
                  <a:lnTo>
                    <a:pt x="1997722" y="373380"/>
                  </a:lnTo>
                  <a:lnTo>
                    <a:pt x="1986292" y="370840"/>
                  </a:lnTo>
                  <a:lnTo>
                    <a:pt x="1977402" y="368300"/>
                  </a:lnTo>
                  <a:lnTo>
                    <a:pt x="1965972" y="365760"/>
                  </a:lnTo>
                  <a:lnTo>
                    <a:pt x="1953272" y="364490"/>
                  </a:lnTo>
                  <a:lnTo>
                    <a:pt x="1948192" y="361950"/>
                  </a:lnTo>
                  <a:lnTo>
                    <a:pt x="1935492" y="360680"/>
                  </a:lnTo>
                  <a:lnTo>
                    <a:pt x="1929142" y="360680"/>
                  </a:lnTo>
                  <a:lnTo>
                    <a:pt x="1924062" y="358140"/>
                  </a:lnTo>
                  <a:lnTo>
                    <a:pt x="1916442" y="355600"/>
                  </a:lnTo>
                  <a:lnTo>
                    <a:pt x="1903742" y="355600"/>
                  </a:lnTo>
                  <a:lnTo>
                    <a:pt x="1897392" y="354330"/>
                  </a:lnTo>
                  <a:lnTo>
                    <a:pt x="1889772" y="353060"/>
                  </a:lnTo>
                  <a:lnTo>
                    <a:pt x="1878342" y="353060"/>
                  </a:lnTo>
                  <a:lnTo>
                    <a:pt x="1870722" y="349250"/>
                  </a:lnTo>
                  <a:lnTo>
                    <a:pt x="1864372" y="347980"/>
                  </a:lnTo>
                  <a:lnTo>
                    <a:pt x="1856752" y="347980"/>
                  </a:lnTo>
                  <a:lnTo>
                    <a:pt x="1851672" y="346710"/>
                  </a:lnTo>
                  <a:lnTo>
                    <a:pt x="1845322" y="342900"/>
                  </a:lnTo>
                  <a:lnTo>
                    <a:pt x="1837702" y="342900"/>
                  </a:lnTo>
                  <a:lnTo>
                    <a:pt x="1831352" y="341630"/>
                  </a:lnTo>
                  <a:lnTo>
                    <a:pt x="1823732" y="341630"/>
                  </a:lnTo>
                  <a:lnTo>
                    <a:pt x="1817382" y="339090"/>
                  </a:lnTo>
                  <a:lnTo>
                    <a:pt x="1809762" y="339090"/>
                  </a:lnTo>
                  <a:lnTo>
                    <a:pt x="1804682" y="336550"/>
                  </a:lnTo>
                  <a:lnTo>
                    <a:pt x="1798332" y="336550"/>
                  </a:lnTo>
                  <a:lnTo>
                    <a:pt x="1785632" y="334010"/>
                  </a:lnTo>
                  <a:lnTo>
                    <a:pt x="1775472" y="332740"/>
                  </a:lnTo>
                  <a:lnTo>
                    <a:pt x="1764042" y="330200"/>
                  </a:lnTo>
                  <a:lnTo>
                    <a:pt x="1752612" y="328930"/>
                  </a:lnTo>
                  <a:lnTo>
                    <a:pt x="1743722" y="323850"/>
                  </a:lnTo>
                  <a:lnTo>
                    <a:pt x="1736102" y="323850"/>
                  </a:lnTo>
                  <a:lnTo>
                    <a:pt x="1725942" y="321310"/>
                  </a:lnTo>
                  <a:lnTo>
                    <a:pt x="1718322" y="321310"/>
                  </a:lnTo>
                  <a:lnTo>
                    <a:pt x="1711972" y="317500"/>
                  </a:lnTo>
                  <a:lnTo>
                    <a:pt x="1709432" y="316230"/>
                  </a:lnTo>
                  <a:lnTo>
                    <a:pt x="1700542" y="311150"/>
                  </a:lnTo>
                  <a:lnTo>
                    <a:pt x="1696732" y="307340"/>
                  </a:lnTo>
                  <a:lnTo>
                    <a:pt x="1695462" y="304800"/>
                  </a:lnTo>
                  <a:lnTo>
                    <a:pt x="1696732" y="302260"/>
                  </a:lnTo>
                  <a:lnTo>
                    <a:pt x="1709432" y="295910"/>
                  </a:lnTo>
                  <a:lnTo>
                    <a:pt x="1718322" y="292100"/>
                  </a:lnTo>
                  <a:lnTo>
                    <a:pt x="1728482" y="290830"/>
                  </a:lnTo>
                  <a:lnTo>
                    <a:pt x="1739912" y="288290"/>
                  </a:lnTo>
                  <a:lnTo>
                    <a:pt x="1748802" y="285750"/>
                  </a:lnTo>
                  <a:lnTo>
                    <a:pt x="1758962" y="283210"/>
                  </a:lnTo>
                  <a:lnTo>
                    <a:pt x="1771662" y="281940"/>
                  </a:lnTo>
                  <a:lnTo>
                    <a:pt x="1780552" y="278130"/>
                  </a:lnTo>
                  <a:lnTo>
                    <a:pt x="1788172" y="276860"/>
                  </a:lnTo>
                  <a:lnTo>
                    <a:pt x="1793252" y="273050"/>
                  </a:lnTo>
                  <a:lnTo>
                    <a:pt x="1799602" y="273050"/>
                  </a:lnTo>
                  <a:lnTo>
                    <a:pt x="1799602" y="266700"/>
                  </a:lnTo>
                  <a:lnTo>
                    <a:pt x="1795792" y="265430"/>
                  </a:lnTo>
                  <a:lnTo>
                    <a:pt x="1790712" y="264160"/>
                  </a:lnTo>
                  <a:lnTo>
                    <a:pt x="1783092" y="260350"/>
                  </a:lnTo>
                  <a:lnTo>
                    <a:pt x="1774202" y="259080"/>
                  </a:lnTo>
                  <a:lnTo>
                    <a:pt x="1761502" y="256540"/>
                  </a:lnTo>
                  <a:lnTo>
                    <a:pt x="1751342" y="254000"/>
                  </a:lnTo>
                  <a:lnTo>
                    <a:pt x="1743722" y="251460"/>
                  </a:lnTo>
                  <a:lnTo>
                    <a:pt x="1736102" y="251460"/>
                  </a:lnTo>
                  <a:lnTo>
                    <a:pt x="1728482" y="247650"/>
                  </a:lnTo>
                  <a:lnTo>
                    <a:pt x="1720862" y="247650"/>
                  </a:lnTo>
                  <a:lnTo>
                    <a:pt x="1711972" y="245110"/>
                  </a:lnTo>
                  <a:lnTo>
                    <a:pt x="1704352" y="245110"/>
                  </a:lnTo>
                  <a:lnTo>
                    <a:pt x="1696732" y="241300"/>
                  </a:lnTo>
                  <a:lnTo>
                    <a:pt x="1687842" y="241300"/>
                  </a:lnTo>
                  <a:lnTo>
                    <a:pt x="1670062" y="240030"/>
                  </a:lnTo>
                  <a:lnTo>
                    <a:pt x="1661172" y="237490"/>
                  </a:lnTo>
                  <a:lnTo>
                    <a:pt x="1653552" y="234950"/>
                  </a:lnTo>
                  <a:lnTo>
                    <a:pt x="1644662" y="233680"/>
                  </a:lnTo>
                  <a:lnTo>
                    <a:pt x="1635772" y="233680"/>
                  </a:lnTo>
                  <a:lnTo>
                    <a:pt x="1625612" y="228600"/>
                  </a:lnTo>
                  <a:lnTo>
                    <a:pt x="1616722" y="228600"/>
                  </a:lnTo>
                  <a:lnTo>
                    <a:pt x="1607832" y="226060"/>
                  </a:lnTo>
                  <a:lnTo>
                    <a:pt x="1598942" y="224790"/>
                  </a:lnTo>
                  <a:lnTo>
                    <a:pt x="1590052" y="220980"/>
                  </a:lnTo>
                  <a:lnTo>
                    <a:pt x="1581162" y="219710"/>
                  </a:lnTo>
                  <a:lnTo>
                    <a:pt x="1571002" y="215900"/>
                  </a:lnTo>
                  <a:lnTo>
                    <a:pt x="1560842" y="215900"/>
                  </a:lnTo>
                  <a:lnTo>
                    <a:pt x="1551952" y="212090"/>
                  </a:lnTo>
                  <a:lnTo>
                    <a:pt x="1543062" y="209550"/>
                  </a:lnTo>
                  <a:lnTo>
                    <a:pt x="1534172" y="208280"/>
                  </a:lnTo>
                  <a:lnTo>
                    <a:pt x="1525282" y="208280"/>
                  </a:lnTo>
                  <a:lnTo>
                    <a:pt x="1516392" y="203200"/>
                  </a:lnTo>
                  <a:lnTo>
                    <a:pt x="1507502" y="203200"/>
                  </a:lnTo>
                  <a:lnTo>
                    <a:pt x="1496072" y="200660"/>
                  </a:lnTo>
                  <a:lnTo>
                    <a:pt x="1478292" y="195580"/>
                  </a:lnTo>
                  <a:lnTo>
                    <a:pt x="1470672" y="194310"/>
                  </a:lnTo>
                  <a:lnTo>
                    <a:pt x="1460512" y="190500"/>
                  </a:lnTo>
                  <a:lnTo>
                    <a:pt x="1452892" y="189230"/>
                  </a:lnTo>
                  <a:lnTo>
                    <a:pt x="1435112" y="184150"/>
                  </a:lnTo>
                  <a:lnTo>
                    <a:pt x="1424952" y="181610"/>
                  </a:lnTo>
                  <a:lnTo>
                    <a:pt x="1417332" y="180340"/>
                  </a:lnTo>
                  <a:lnTo>
                    <a:pt x="1408442" y="177800"/>
                  </a:lnTo>
                  <a:lnTo>
                    <a:pt x="1400822" y="177800"/>
                  </a:lnTo>
                  <a:lnTo>
                    <a:pt x="1391932" y="173990"/>
                  </a:lnTo>
                  <a:lnTo>
                    <a:pt x="1384312" y="171450"/>
                  </a:lnTo>
                  <a:lnTo>
                    <a:pt x="1375422" y="171450"/>
                  </a:lnTo>
                  <a:lnTo>
                    <a:pt x="1367802" y="170180"/>
                  </a:lnTo>
                  <a:lnTo>
                    <a:pt x="1358912" y="167640"/>
                  </a:lnTo>
                  <a:lnTo>
                    <a:pt x="1351292" y="167640"/>
                  </a:lnTo>
                  <a:lnTo>
                    <a:pt x="1342402" y="165100"/>
                  </a:lnTo>
                  <a:lnTo>
                    <a:pt x="1336052" y="165100"/>
                  </a:lnTo>
                  <a:lnTo>
                    <a:pt x="1327162" y="163830"/>
                  </a:lnTo>
                  <a:lnTo>
                    <a:pt x="1311922" y="161290"/>
                  </a:lnTo>
                  <a:lnTo>
                    <a:pt x="1303032" y="161290"/>
                  </a:lnTo>
                  <a:lnTo>
                    <a:pt x="1294142" y="158750"/>
                  </a:lnTo>
                  <a:lnTo>
                    <a:pt x="1287792" y="158750"/>
                  </a:lnTo>
                  <a:lnTo>
                    <a:pt x="1278902" y="157480"/>
                  </a:lnTo>
                  <a:lnTo>
                    <a:pt x="1272552" y="157480"/>
                  </a:lnTo>
                  <a:lnTo>
                    <a:pt x="1263662" y="156210"/>
                  </a:lnTo>
                  <a:lnTo>
                    <a:pt x="1256042" y="156210"/>
                  </a:lnTo>
                  <a:lnTo>
                    <a:pt x="1247152" y="154940"/>
                  </a:lnTo>
                  <a:lnTo>
                    <a:pt x="1176032" y="154940"/>
                  </a:lnTo>
                  <a:lnTo>
                    <a:pt x="1167142" y="152400"/>
                  </a:lnTo>
                  <a:lnTo>
                    <a:pt x="1103642" y="152400"/>
                  </a:lnTo>
                  <a:lnTo>
                    <a:pt x="1093482" y="149860"/>
                  </a:lnTo>
                  <a:lnTo>
                    <a:pt x="1054112" y="149860"/>
                  </a:lnTo>
                  <a:lnTo>
                    <a:pt x="1031252" y="146050"/>
                  </a:lnTo>
                  <a:lnTo>
                    <a:pt x="975372" y="146050"/>
                  </a:lnTo>
                  <a:lnTo>
                    <a:pt x="963942" y="144780"/>
                  </a:lnTo>
                  <a:lnTo>
                    <a:pt x="953782" y="142240"/>
                  </a:lnTo>
                  <a:lnTo>
                    <a:pt x="941082" y="139700"/>
                  </a:lnTo>
                  <a:lnTo>
                    <a:pt x="891552" y="139700"/>
                  </a:lnTo>
                  <a:lnTo>
                    <a:pt x="880122" y="138430"/>
                  </a:lnTo>
                  <a:lnTo>
                    <a:pt x="871232" y="137160"/>
                  </a:lnTo>
                  <a:lnTo>
                    <a:pt x="854722" y="137160"/>
                  </a:lnTo>
                  <a:lnTo>
                    <a:pt x="845832" y="135890"/>
                  </a:lnTo>
                  <a:lnTo>
                    <a:pt x="839482" y="133350"/>
                  </a:lnTo>
                  <a:lnTo>
                    <a:pt x="828052" y="133350"/>
                  </a:lnTo>
                  <a:lnTo>
                    <a:pt x="815352" y="132080"/>
                  </a:lnTo>
                  <a:lnTo>
                    <a:pt x="802652" y="132080"/>
                  </a:lnTo>
                  <a:lnTo>
                    <a:pt x="805192" y="130810"/>
                  </a:lnTo>
                  <a:lnTo>
                    <a:pt x="815352" y="127000"/>
                  </a:lnTo>
                  <a:lnTo>
                    <a:pt x="821702" y="124460"/>
                  </a:lnTo>
                  <a:lnTo>
                    <a:pt x="830592" y="123190"/>
                  </a:lnTo>
                  <a:lnTo>
                    <a:pt x="839482" y="118110"/>
                  </a:lnTo>
                  <a:lnTo>
                    <a:pt x="849642" y="116840"/>
                  </a:lnTo>
                  <a:lnTo>
                    <a:pt x="869962" y="111760"/>
                  </a:lnTo>
                  <a:lnTo>
                    <a:pt x="880122" y="106680"/>
                  </a:lnTo>
                  <a:lnTo>
                    <a:pt x="892822" y="104140"/>
                  </a:lnTo>
                  <a:lnTo>
                    <a:pt x="904252" y="100330"/>
                  </a:lnTo>
                  <a:lnTo>
                    <a:pt x="915682" y="97790"/>
                  </a:lnTo>
                  <a:lnTo>
                    <a:pt x="927112" y="93980"/>
                  </a:lnTo>
                  <a:lnTo>
                    <a:pt x="939812" y="92710"/>
                  </a:lnTo>
                  <a:lnTo>
                    <a:pt x="948702" y="88900"/>
                  </a:lnTo>
                  <a:lnTo>
                    <a:pt x="958862" y="85090"/>
                  </a:lnTo>
                  <a:lnTo>
                    <a:pt x="966482" y="82550"/>
                  </a:lnTo>
                  <a:lnTo>
                    <a:pt x="975372" y="82550"/>
                  </a:lnTo>
                  <a:lnTo>
                    <a:pt x="984262" y="80010"/>
                  </a:lnTo>
                  <a:lnTo>
                    <a:pt x="991882" y="80010"/>
                  </a:lnTo>
                  <a:lnTo>
                    <a:pt x="998232" y="76200"/>
                  </a:lnTo>
                  <a:lnTo>
                    <a:pt x="1005852" y="76200"/>
                  </a:lnTo>
                  <a:lnTo>
                    <a:pt x="1014742" y="74930"/>
                  </a:lnTo>
                  <a:lnTo>
                    <a:pt x="1029982" y="74930"/>
                  </a:lnTo>
                  <a:lnTo>
                    <a:pt x="948702" y="31750"/>
                  </a:lnTo>
                  <a:lnTo>
                    <a:pt x="901712" y="10160"/>
                  </a:lnTo>
                  <a:lnTo>
                    <a:pt x="548652" y="0"/>
                  </a:lnTo>
                  <a:lnTo>
                    <a:pt x="378472" y="31750"/>
                  </a:lnTo>
                  <a:lnTo>
                    <a:pt x="378472" y="34290"/>
                  </a:lnTo>
                  <a:lnTo>
                    <a:pt x="384822" y="44450"/>
                  </a:lnTo>
                  <a:lnTo>
                    <a:pt x="388632" y="49530"/>
                  </a:lnTo>
                  <a:lnTo>
                    <a:pt x="396252" y="57150"/>
                  </a:lnTo>
                  <a:lnTo>
                    <a:pt x="401332" y="57150"/>
                  </a:lnTo>
                  <a:lnTo>
                    <a:pt x="412762" y="66040"/>
                  </a:lnTo>
                  <a:lnTo>
                    <a:pt x="421652" y="68580"/>
                  </a:lnTo>
                  <a:lnTo>
                    <a:pt x="429272" y="69850"/>
                  </a:lnTo>
                  <a:lnTo>
                    <a:pt x="438162" y="73660"/>
                  </a:lnTo>
                  <a:lnTo>
                    <a:pt x="447052" y="74930"/>
                  </a:lnTo>
                  <a:lnTo>
                    <a:pt x="457212" y="76200"/>
                  </a:lnTo>
                  <a:lnTo>
                    <a:pt x="466102" y="80010"/>
                  </a:lnTo>
                  <a:lnTo>
                    <a:pt x="476262" y="80010"/>
                  </a:lnTo>
                  <a:lnTo>
                    <a:pt x="486422" y="81280"/>
                  </a:lnTo>
                  <a:lnTo>
                    <a:pt x="495312" y="82550"/>
                  </a:lnTo>
                  <a:lnTo>
                    <a:pt x="513092" y="82550"/>
                  </a:lnTo>
                  <a:lnTo>
                    <a:pt x="521982" y="85090"/>
                  </a:lnTo>
                  <a:lnTo>
                    <a:pt x="529602" y="87630"/>
                  </a:lnTo>
                  <a:lnTo>
                    <a:pt x="538492" y="88900"/>
                  </a:lnTo>
                  <a:lnTo>
                    <a:pt x="537222" y="88900"/>
                  </a:lnTo>
                  <a:lnTo>
                    <a:pt x="524522" y="91440"/>
                  </a:lnTo>
                  <a:lnTo>
                    <a:pt x="514362" y="92710"/>
                  </a:lnTo>
                  <a:lnTo>
                    <a:pt x="505472" y="93980"/>
                  </a:lnTo>
                  <a:lnTo>
                    <a:pt x="499122" y="95250"/>
                  </a:lnTo>
                  <a:lnTo>
                    <a:pt x="491502" y="97790"/>
                  </a:lnTo>
                  <a:lnTo>
                    <a:pt x="485152" y="99060"/>
                  </a:lnTo>
                  <a:lnTo>
                    <a:pt x="478802" y="101600"/>
                  </a:lnTo>
                  <a:lnTo>
                    <a:pt x="471182" y="101600"/>
                  </a:lnTo>
                  <a:lnTo>
                    <a:pt x="464832" y="104140"/>
                  </a:lnTo>
                  <a:lnTo>
                    <a:pt x="454672" y="105410"/>
                  </a:lnTo>
                  <a:lnTo>
                    <a:pt x="447052" y="106680"/>
                  </a:lnTo>
                  <a:lnTo>
                    <a:pt x="438162" y="107950"/>
                  </a:lnTo>
                  <a:lnTo>
                    <a:pt x="429272" y="111760"/>
                  </a:lnTo>
                  <a:lnTo>
                    <a:pt x="420382" y="111760"/>
                  </a:lnTo>
                  <a:lnTo>
                    <a:pt x="411492" y="114300"/>
                  </a:lnTo>
                  <a:lnTo>
                    <a:pt x="401332" y="114300"/>
                  </a:lnTo>
                  <a:lnTo>
                    <a:pt x="389902" y="118110"/>
                  </a:lnTo>
                  <a:lnTo>
                    <a:pt x="372122" y="123190"/>
                  </a:lnTo>
                  <a:lnTo>
                    <a:pt x="360692" y="124460"/>
                  </a:lnTo>
                  <a:lnTo>
                    <a:pt x="350532" y="127000"/>
                  </a:lnTo>
                  <a:lnTo>
                    <a:pt x="339102" y="129540"/>
                  </a:lnTo>
                  <a:lnTo>
                    <a:pt x="330212" y="132080"/>
                  </a:lnTo>
                  <a:lnTo>
                    <a:pt x="316242" y="133350"/>
                  </a:lnTo>
                  <a:lnTo>
                    <a:pt x="306082" y="137160"/>
                  </a:lnTo>
                  <a:lnTo>
                    <a:pt x="293382" y="138430"/>
                  </a:lnTo>
                  <a:lnTo>
                    <a:pt x="283222" y="139700"/>
                  </a:lnTo>
                  <a:lnTo>
                    <a:pt x="270522" y="139700"/>
                  </a:lnTo>
                  <a:lnTo>
                    <a:pt x="260362" y="146050"/>
                  </a:lnTo>
                  <a:lnTo>
                    <a:pt x="246392" y="146050"/>
                  </a:lnTo>
                  <a:lnTo>
                    <a:pt x="237502" y="149860"/>
                  </a:lnTo>
                  <a:lnTo>
                    <a:pt x="224802" y="149860"/>
                  </a:lnTo>
                  <a:lnTo>
                    <a:pt x="213372" y="154940"/>
                  </a:lnTo>
                  <a:lnTo>
                    <a:pt x="201942" y="154940"/>
                  </a:lnTo>
                  <a:lnTo>
                    <a:pt x="190512" y="158750"/>
                  </a:lnTo>
                  <a:lnTo>
                    <a:pt x="179082" y="161290"/>
                  </a:lnTo>
                  <a:lnTo>
                    <a:pt x="168922" y="163830"/>
                  </a:lnTo>
                  <a:lnTo>
                    <a:pt x="160032" y="165100"/>
                  </a:lnTo>
                  <a:lnTo>
                    <a:pt x="148602" y="168910"/>
                  </a:lnTo>
                  <a:lnTo>
                    <a:pt x="128282" y="171450"/>
                  </a:lnTo>
                  <a:lnTo>
                    <a:pt x="116852" y="173990"/>
                  </a:lnTo>
                  <a:lnTo>
                    <a:pt x="107962" y="177800"/>
                  </a:lnTo>
                  <a:lnTo>
                    <a:pt x="99072" y="177800"/>
                  </a:lnTo>
                  <a:lnTo>
                    <a:pt x="91452" y="180340"/>
                  </a:lnTo>
                  <a:lnTo>
                    <a:pt x="82562" y="184150"/>
                  </a:lnTo>
                  <a:lnTo>
                    <a:pt x="76212" y="186690"/>
                  </a:lnTo>
                  <a:lnTo>
                    <a:pt x="67322" y="187960"/>
                  </a:lnTo>
                  <a:lnTo>
                    <a:pt x="60972" y="190500"/>
                  </a:lnTo>
                  <a:lnTo>
                    <a:pt x="40652" y="200660"/>
                  </a:lnTo>
                  <a:lnTo>
                    <a:pt x="33032" y="205740"/>
                  </a:lnTo>
                  <a:lnTo>
                    <a:pt x="26682" y="209550"/>
                  </a:lnTo>
                  <a:lnTo>
                    <a:pt x="24142" y="213360"/>
                  </a:lnTo>
                  <a:lnTo>
                    <a:pt x="24142" y="215900"/>
                  </a:lnTo>
                  <a:lnTo>
                    <a:pt x="25412" y="220980"/>
                  </a:lnTo>
                  <a:lnTo>
                    <a:pt x="31762" y="228600"/>
                  </a:lnTo>
                  <a:lnTo>
                    <a:pt x="41922" y="234950"/>
                  </a:lnTo>
                  <a:lnTo>
                    <a:pt x="64782" y="247650"/>
                  </a:lnTo>
                  <a:lnTo>
                    <a:pt x="72402" y="256540"/>
                  </a:lnTo>
                  <a:lnTo>
                    <a:pt x="76212" y="260350"/>
                  </a:lnTo>
                  <a:lnTo>
                    <a:pt x="72402" y="266700"/>
                  </a:lnTo>
                  <a:lnTo>
                    <a:pt x="64782" y="273050"/>
                  </a:lnTo>
                  <a:lnTo>
                    <a:pt x="58432" y="276860"/>
                  </a:lnTo>
                  <a:lnTo>
                    <a:pt x="45732" y="281940"/>
                  </a:lnTo>
                  <a:lnTo>
                    <a:pt x="38112" y="285750"/>
                  </a:lnTo>
                  <a:lnTo>
                    <a:pt x="31762" y="285750"/>
                  </a:lnTo>
                  <a:lnTo>
                    <a:pt x="24142" y="289560"/>
                  </a:lnTo>
                  <a:lnTo>
                    <a:pt x="11442" y="292100"/>
                  </a:lnTo>
                  <a:lnTo>
                    <a:pt x="2552" y="295910"/>
                  </a:lnTo>
                  <a:lnTo>
                    <a:pt x="1282" y="297180"/>
                  </a:lnTo>
                  <a:lnTo>
                    <a:pt x="0" y="297180"/>
                  </a:lnTo>
                  <a:lnTo>
                    <a:pt x="1282" y="298450"/>
                  </a:lnTo>
                  <a:lnTo>
                    <a:pt x="2552" y="300990"/>
                  </a:lnTo>
                  <a:lnTo>
                    <a:pt x="5092" y="304800"/>
                  </a:lnTo>
                  <a:lnTo>
                    <a:pt x="8902" y="304800"/>
                  </a:lnTo>
                  <a:lnTo>
                    <a:pt x="31762" y="311150"/>
                  </a:lnTo>
                  <a:lnTo>
                    <a:pt x="35572" y="311150"/>
                  </a:lnTo>
                  <a:lnTo>
                    <a:pt x="41922" y="313690"/>
                  </a:lnTo>
                  <a:lnTo>
                    <a:pt x="48272" y="313690"/>
                  </a:lnTo>
                  <a:lnTo>
                    <a:pt x="55892" y="316230"/>
                  </a:lnTo>
                  <a:lnTo>
                    <a:pt x="81292" y="316230"/>
                  </a:lnTo>
                  <a:lnTo>
                    <a:pt x="91452" y="317500"/>
                  </a:lnTo>
                  <a:lnTo>
                    <a:pt x="101612" y="317500"/>
                  </a:lnTo>
                  <a:lnTo>
                    <a:pt x="114312" y="320040"/>
                  </a:lnTo>
                  <a:lnTo>
                    <a:pt x="133362" y="320040"/>
                  </a:lnTo>
                  <a:lnTo>
                    <a:pt x="140982" y="321310"/>
                  </a:lnTo>
                  <a:lnTo>
                    <a:pt x="147332" y="320040"/>
                  </a:lnTo>
                  <a:lnTo>
                    <a:pt x="168922" y="320040"/>
                  </a:lnTo>
                  <a:lnTo>
                    <a:pt x="176542" y="317500"/>
                  </a:lnTo>
                  <a:lnTo>
                    <a:pt x="200672" y="317500"/>
                  </a:lnTo>
                  <a:lnTo>
                    <a:pt x="208292" y="316230"/>
                  </a:lnTo>
                  <a:lnTo>
                    <a:pt x="270522" y="316230"/>
                  </a:lnTo>
                  <a:lnTo>
                    <a:pt x="280682" y="314960"/>
                  </a:lnTo>
                  <a:lnTo>
                    <a:pt x="289572" y="313690"/>
                  </a:lnTo>
                  <a:lnTo>
                    <a:pt x="307352" y="313690"/>
                  </a:lnTo>
                  <a:lnTo>
                    <a:pt x="316242" y="311150"/>
                  </a:lnTo>
                  <a:lnTo>
                    <a:pt x="345452" y="311150"/>
                  </a:lnTo>
                  <a:lnTo>
                    <a:pt x="354342" y="309880"/>
                  </a:lnTo>
                  <a:lnTo>
                    <a:pt x="363232" y="309880"/>
                  </a:lnTo>
                  <a:lnTo>
                    <a:pt x="372122" y="308610"/>
                  </a:lnTo>
                  <a:lnTo>
                    <a:pt x="381012" y="308610"/>
                  </a:lnTo>
                  <a:lnTo>
                    <a:pt x="389902" y="307340"/>
                  </a:lnTo>
                  <a:lnTo>
                    <a:pt x="426732" y="307340"/>
                  </a:lnTo>
                  <a:lnTo>
                    <a:pt x="441972" y="304800"/>
                  </a:lnTo>
                  <a:lnTo>
                    <a:pt x="482612" y="304800"/>
                  </a:lnTo>
                  <a:lnTo>
                    <a:pt x="490232" y="302260"/>
                  </a:lnTo>
                  <a:lnTo>
                    <a:pt x="495312" y="302260"/>
                  </a:lnTo>
                  <a:lnTo>
                    <a:pt x="502932" y="300990"/>
                  </a:lnTo>
                  <a:lnTo>
                    <a:pt x="510552" y="300990"/>
                  </a:lnTo>
                  <a:lnTo>
                    <a:pt x="516902" y="298450"/>
                  </a:lnTo>
                  <a:lnTo>
                    <a:pt x="556272" y="298450"/>
                  </a:lnTo>
                  <a:lnTo>
                    <a:pt x="565162" y="297180"/>
                  </a:lnTo>
                  <a:lnTo>
                    <a:pt x="586752" y="297180"/>
                  </a:lnTo>
                  <a:lnTo>
                    <a:pt x="582942" y="295910"/>
                  </a:lnTo>
                  <a:lnTo>
                    <a:pt x="580402" y="292100"/>
                  </a:lnTo>
                  <a:lnTo>
                    <a:pt x="568972" y="292100"/>
                  </a:lnTo>
                  <a:lnTo>
                    <a:pt x="558812" y="290830"/>
                  </a:lnTo>
                  <a:lnTo>
                    <a:pt x="551192" y="289560"/>
                  </a:lnTo>
                  <a:lnTo>
                    <a:pt x="542302" y="285750"/>
                  </a:lnTo>
                  <a:lnTo>
                    <a:pt x="533412" y="285750"/>
                  </a:lnTo>
                  <a:lnTo>
                    <a:pt x="523252" y="281940"/>
                  </a:lnTo>
                  <a:lnTo>
                    <a:pt x="515632" y="281940"/>
                  </a:lnTo>
                  <a:lnTo>
                    <a:pt x="505472" y="276860"/>
                  </a:lnTo>
                  <a:lnTo>
                    <a:pt x="499122" y="273050"/>
                  </a:lnTo>
                  <a:lnTo>
                    <a:pt x="556272" y="273050"/>
                  </a:lnTo>
                  <a:lnTo>
                    <a:pt x="574052" y="276860"/>
                  </a:lnTo>
                  <a:lnTo>
                    <a:pt x="596912" y="276860"/>
                  </a:lnTo>
                  <a:lnTo>
                    <a:pt x="609612" y="278130"/>
                  </a:lnTo>
                  <a:lnTo>
                    <a:pt x="614692" y="278130"/>
                  </a:lnTo>
                  <a:lnTo>
                    <a:pt x="622312" y="279400"/>
                  </a:lnTo>
                  <a:lnTo>
                    <a:pt x="628662" y="281940"/>
                  </a:lnTo>
                  <a:lnTo>
                    <a:pt x="654062" y="281940"/>
                  </a:lnTo>
                  <a:lnTo>
                    <a:pt x="661682" y="283210"/>
                  </a:lnTo>
                  <a:lnTo>
                    <a:pt x="668032" y="283210"/>
                  </a:lnTo>
                  <a:lnTo>
                    <a:pt x="675652" y="284480"/>
                  </a:lnTo>
                  <a:lnTo>
                    <a:pt x="683272" y="284480"/>
                  </a:lnTo>
                  <a:lnTo>
                    <a:pt x="690892" y="285750"/>
                  </a:lnTo>
                  <a:lnTo>
                    <a:pt x="713752" y="285750"/>
                  </a:lnTo>
                  <a:lnTo>
                    <a:pt x="721372" y="288290"/>
                  </a:lnTo>
                  <a:lnTo>
                    <a:pt x="726452" y="288290"/>
                  </a:lnTo>
                  <a:lnTo>
                    <a:pt x="735342" y="289560"/>
                  </a:lnTo>
                  <a:lnTo>
                    <a:pt x="745502" y="290830"/>
                  </a:lnTo>
                  <a:lnTo>
                    <a:pt x="770902" y="290830"/>
                  </a:lnTo>
                  <a:lnTo>
                    <a:pt x="778522" y="292100"/>
                  </a:lnTo>
                  <a:lnTo>
                    <a:pt x="803922" y="292100"/>
                  </a:lnTo>
                  <a:lnTo>
                    <a:pt x="811542" y="295910"/>
                  </a:lnTo>
                  <a:lnTo>
                    <a:pt x="821702" y="297180"/>
                  </a:lnTo>
                  <a:lnTo>
                    <a:pt x="838212" y="297180"/>
                  </a:lnTo>
                  <a:lnTo>
                    <a:pt x="847102" y="298450"/>
                  </a:lnTo>
                  <a:lnTo>
                    <a:pt x="876312" y="298450"/>
                  </a:lnTo>
                  <a:lnTo>
                    <a:pt x="885202" y="300990"/>
                  </a:lnTo>
                  <a:lnTo>
                    <a:pt x="895362" y="302260"/>
                  </a:lnTo>
                  <a:lnTo>
                    <a:pt x="922032" y="302260"/>
                  </a:lnTo>
                  <a:lnTo>
                    <a:pt x="930922" y="304800"/>
                  </a:lnTo>
                  <a:lnTo>
                    <a:pt x="972832" y="304800"/>
                  </a:lnTo>
                  <a:lnTo>
                    <a:pt x="980452" y="307340"/>
                  </a:lnTo>
                  <a:lnTo>
                    <a:pt x="1004582" y="307340"/>
                  </a:lnTo>
                  <a:lnTo>
                    <a:pt x="1012202" y="308610"/>
                  </a:lnTo>
                  <a:lnTo>
                    <a:pt x="1019822" y="308610"/>
                  </a:lnTo>
                  <a:lnTo>
                    <a:pt x="1028712" y="309880"/>
                  </a:lnTo>
                  <a:lnTo>
                    <a:pt x="1047762" y="309880"/>
                  </a:lnTo>
                  <a:lnTo>
                    <a:pt x="1055382" y="311150"/>
                  </a:lnTo>
                  <a:lnTo>
                    <a:pt x="1102372" y="311150"/>
                  </a:lnTo>
                  <a:lnTo>
                    <a:pt x="1109992" y="313690"/>
                  </a:lnTo>
                  <a:lnTo>
                    <a:pt x="1116342" y="313690"/>
                  </a:lnTo>
                  <a:lnTo>
                    <a:pt x="1123962" y="314960"/>
                  </a:lnTo>
                  <a:lnTo>
                    <a:pt x="1130312" y="314960"/>
                  </a:lnTo>
                  <a:lnTo>
                    <a:pt x="1136662" y="316230"/>
                  </a:lnTo>
                  <a:lnTo>
                    <a:pt x="1195082" y="316230"/>
                  </a:lnTo>
                  <a:lnTo>
                    <a:pt x="1207782" y="317500"/>
                  </a:lnTo>
                  <a:lnTo>
                    <a:pt x="1219212" y="317500"/>
                  </a:lnTo>
                  <a:lnTo>
                    <a:pt x="1230642" y="320040"/>
                  </a:lnTo>
                  <a:lnTo>
                    <a:pt x="1309382" y="320040"/>
                  </a:lnTo>
                  <a:lnTo>
                    <a:pt x="1320812" y="321310"/>
                  </a:lnTo>
                  <a:lnTo>
                    <a:pt x="1366532" y="321310"/>
                  </a:lnTo>
                  <a:lnTo>
                    <a:pt x="1374152" y="322580"/>
                  </a:lnTo>
                  <a:lnTo>
                    <a:pt x="1389392" y="322580"/>
                  </a:lnTo>
                  <a:lnTo>
                    <a:pt x="1397012" y="323850"/>
                  </a:lnTo>
                  <a:lnTo>
                    <a:pt x="1422412" y="323850"/>
                  </a:lnTo>
                  <a:lnTo>
                    <a:pt x="1430032" y="326390"/>
                  </a:lnTo>
                  <a:lnTo>
                    <a:pt x="1440192" y="330200"/>
                  </a:lnTo>
                  <a:lnTo>
                    <a:pt x="1456702" y="330200"/>
                  </a:lnTo>
                  <a:lnTo>
                    <a:pt x="1477022" y="332740"/>
                  </a:lnTo>
                  <a:lnTo>
                    <a:pt x="1485912" y="334010"/>
                  </a:lnTo>
                  <a:lnTo>
                    <a:pt x="1494802" y="334010"/>
                  </a:lnTo>
                  <a:lnTo>
                    <a:pt x="1512582" y="339090"/>
                  </a:lnTo>
                  <a:lnTo>
                    <a:pt x="1521472" y="339090"/>
                  </a:lnTo>
                  <a:lnTo>
                    <a:pt x="1531632" y="340360"/>
                  </a:lnTo>
                  <a:lnTo>
                    <a:pt x="1540522" y="340360"/>
                  </a:lnTo>
                  <a:lnTo>
                    <a:pt x="1549412" y="341630"/>
                  </a:lnTo>
                  <a:lnTo>
                    <a:pt x="1567192" y="346710"/>
                  </a:lnTo>
                  <a:lnTo>
                    <a:pt x="1576082" y="347980"/>
                  </a:lnTo>
                  <a:lnTo>
                    <a:pt x="1587512" y="349250"/>
                  </a:lnTo>
                  <a:lnTo>
                    <a:pt x="1595132" y="349250"/>
                  </a:lnTo>
                  <a:lnTo>
                    <a:pt x="1604022" y="353060"/>
                  </a:lnTo>
                  <a:lnTo>
                    <a:pt x="1611642" y="353060"/>
                  </a:lnTo>
                  <a:lnTo>
                    <a:pt x="1620532" y="354330"/>
                  </a:lnTo>
                  <a:lnTo>
                    <a:pt x="1628152" y="355600"/>
                  </a:lnTo>
                  <a:lnTo>
                    <a:pt x="1644662" y="355600"/>
                  </a:lnTo>
                  <a:lnTo>
                    <a:pt x="1653552" y="360680"/>
                  </a:lnTo>
                  <a:lnTo>
                    <a:pt x="1659902" y="360680"/>
                  </a:lnTo>
                  <a:lnTo>
                    <a:pt x="1667522" y="361950"/>
                  </a:lnTo>
                  <a:lnTo>
                    <a:pt x="1673872" y="361950"/>
                  </a:lnTo>
                  <a:lnTo>
                    <a:pt x="1681492" y="364490"/>
                  </a:lnTo>
                  <a:lnTo>
                    <a:pt x="1687842" y="364490"/>
                  </a:lnTo>
                  <a:lnTo>
                    <a:pt x="1695462" y="365760"/>
                  </a:lnTo>
                  <a:lnTo>
                    <a:pt x="1701812" y="365760"/>
                  </a:lnTo>
                  <a:lnTo>
                    <a:pt x="1709432" y="368300"/>
                  </a:lnTo>
                  <a:lnTo>
                    <a:pt x="1718322" y="368300"/>
                  </a:lnTo>
                  <a:lnTo>
                    <a:pt x="1729752" y="372110"/>
                  </a:lnTo>
                  <a:lnTo>
                    <a:pt x="1739912" y="373380"/>
                  </a:lnTo>
                  <a:lnTo>
                    <a:pt x="1747532" y="374650"/>
                  </a:lnTo>
                  <a:lnTo>
                    <a:pt x="1757692" y="378460"/>
                  </a:lnTo>
                  <a:lnTo>
                    <a:pt x="1780552" y="378460"/>
                  </a:lnTo>
                  <a:lnTo>
                    <a:pt x="1788172" y="379730"/>
                  </a:lnTo>
                  <a:lnTo>
                    <a:pt x="1797062" y="379730"/>
                  </a:lnTo>
                  <a:lnTo>
                    <a:pt x="1808492" y="381000"/>
                  </a:lnTo>
                  <a:lnTo>
                    <a:pt x="1877072" y="381000"/>
                  </a:lnTo>
                  <a:lnTo>
                    <a:pt x="1884692" y="384810"/>
                  </a:lnTo>
                  <a:lnTo>
                    <a:pt x="1889772" y="384810"/>
                  </a:lnTo>
                  <a:lnTo>
                    <a:pt x="1897392" y="386080"/>
                  </a:lnTo>
                  <a:lnTo>
                    <a:pt x="1905012" y="386080"/>
                  </a:lnTo>
                  <a:lnTo>
                    <a:pt x="1912632" y="387350"/>
                  </a:lnTo>
                  <a:lnTo>
                    <a:pt x="2037092" y="387350"/>
                  </a:lnTo>
                  <a:lnTo>
                    <a:pt x="2040902" y="386080"/>
                  </a:lnTo>
                  <a:close/>
                </a:path>
                <a:path w="2849245" h="387350">
                  <a:moveTo>
                    <a:pt x="2848622" y="121920"/>
                  </a:moveTo>
                  <a:lnTo>
                    <a:pt x="2846082" y="116840"/>
                  </a:lnTo>
                  <a:lnTo>
                    <a:pt x="2843542" y="116840"/>
                  </a:lnTo>
                  <a:lnTo>
                    <a:pt x="2839732" y="114300"/>
                  </a:lnTo>
                  <a:lnTo>
                    <a:pt x="2833382" y="113030"/>
                  </a:lnTo>
                  <a:lnTo>
                    <a:pt x="2825762" y="110490"/>
                  </a:lnTo>
                  <a:lnTo>
                    <a:pt x="2818142" y="105410"/>
                  </a:lnTo>
                  <a:lnTo>
                    <a:pt x="2807982" y="102870"/>
                  </a:lnTo>
                  <a:lnTo>
                    <a:pt x="2799092" y="99060"/>
                  </a:lnTo>
                  <a:lnTo>
                    <a:pt x="2776232" y="91440"/>
                  </a:lnTo>
                  <a:lnTo>
                    <a:pt x="2766072" y="87630"/>
                  </a:lnTo>
                  <a:lnTo>
                    <a:pt x="2754642" y="82550"/>
                  </a:lnTo>
                  <a:lnTo>
                    <a:pt x="2741942" y="74930"/>
                  </a:lnTo>
                  <a:lnTo>
                    <a:pt x="2735592" y="72390"/>
                  </a:lnTo>
                  <a:lnTo>
                    <a:pt x="2730512" y="68580"/>
                  </a:lnTo>
                  <a:lnTo>
                    <a:pt x="2717812" y="64770"/>
                  </a:lnTo>
                  <a:lnTo>
                    <a:pt x="2694952" y="52070"/>
                  </a:lnTo>
                  <a:lnTo>
                    <a:pt x="2683522" y="46990"/>
                  </a:lnTo>
                  <a:lnTo>
                    <a:pt x="2674632" y="39370"/>
                  </a:lnTo>
                  <a:lnTo>
                    <a:pt x="2665742" y="34290"/>
                  </a:lnTo>
                  <a:lnTo>
                    <a:pt x="2655582" y="27940"/>
                  </a:lnTo>
                  <a:lnTo>
                    <a:pt x="2647962" y="24130"/>
                  </a:lnTo>
                  <a:lnTo>
                    <a:pt x="2640342" y="19050"/>
                  </a:lnTo>
                  <a:lnTo>
                    <a:pt x="2635262" y="16510"/>
                  </a:lnTo>
                  <a:lnTo>
                    <a:pt x="2626372" y="10160"/>
                  </a:lnTo>
                  <a:lnTo>
                    <a:pt x="2623832" y="8890"/>
                  </a:lnTo>
                  <a:lnTo>
                    <a:pt x="1492262" y="8890"/>
                  </a:lnTo>
                  <a:lnTo>
                    <a:pt x="1478292" y="12700"/>
                  </a:lnTo>
                  <a:lnTo>
                    <a:pt x="1469402" y="17780"/>
                  </a:lnTo>
                  <a:lnTo>
                    <a:pt x="1459242" y="20320"/>
                  </a:lnTo>
                  <a:lnTo>
                    <a:pt x="1451622" y="25400"/>
                  </a:lnTo>
                  <a:lnTo>
                    <a:pt x="1444002" y="31750"/>
                  </a:lnTo>
                  <a:lnTo>
                    <a:pt x="1444002" y="39370"/>
                  </a:lnTo>
                  <a:lnTo>
                    <a:pt x="1445272" y="44450"/>
                  </a:lnTo>
                  <a:lnTo>
                    <a:pt x="1452892" y="52070"/>
                  </a:lnTo>
                  <a:lnTo>
                    <a:pt x="1455432" y="57150"/>
                  </a:lnTo>
                  <a:lnTo>
                    <a:pt x="1463052" y="59690"/>
                  </a:lnTo>
                  <a:lnTo>
                    <a:pt x="1469402" y="64770"/>
                  </a:lnTo>
                  <a:lnTo>
                    <a:pt x="1487182" y="72390"/>
                  </a:lnTo>
                  <a:lnTo>
                    <a:pt x="1497342" y="76200"/>
                  </a:lnTo>
                  <a:lnTo>
                    <a:pt x="1520202" y="83820"/>
                  </a:lnTo>
                  <a:lnTo>
                    <a:pt x="1526552" y="86360"/>
                  </a:lnTo>
                  <a:lnTo>
                    <a:pt x="1531632" y="87630"/>
                  </a:lnTo>
                  <a:lnTo>
                    <a:pt x="1539252" y="87630"/>
                  </a:lnTo>
                  <a:lnTo>
                    <a:pt x="1544332" y="90170"/>
                  </a:lnTo>
                  <a:lnTo>
                    <a:pt x="1558302" y="92710"/>
                  </a:lnTo>
                  <a:lnTo>
                    <a:pt x="1565922" y="95250"/>
                  </a:lnTo>
                  <a:lnTo>
                    <a:pt x="1574812" y="96520"/>
                  </a:lnTo>
                  <a:lnTo>
                    <a:pt x="1581162" y="96520"/>
                  </a:lnTo>
                  <a:lnTo>
                    <a:pt x="1601482" y="100330"/>
                  </a:lnTo>
                  <a:lnTo>
                    <a:pt x="1609102" y="100330"/>
                  </a:lnTo>
                  <a:lnTo>
                    <a:pt x="1615452" y="102870"/>
                  </a:lnTo>
                  <a:lnTo>
                    <a:pt x="1630692" y="105410"/>
                  </a:lnTo>
                  <a:lnTo>
                    <a:pt x="1653552" y="105410"/>
                  </a:lnTo>
                  <a:lnTo>
                    <a:pt x="1661172" y="106680"/>
                  </a:lnTo>
                  <a:lnTo>
                    <a:pt x="1668792" y="106680"/>
                  </a:lnTo>
                  <a:lnTo>
                    <a:pt x="1677682" y="107950"/>
                  </a:lnTo>
                  <a:lnTo>
                    <a:pt x="1684032" y="110490"/>
                  </a:lnTo>
                  <a:lnTo>
                    <a:pt x="1705622" y="110490"/>
                  </a:lnTo>
                  <a:lnTo>
                    <a:pt x="1720862" y="113030"/>
                  </a:lnTo>
                  <a:lnTo>
                    <a:pt x="1727212" y="113030"/>
                  </a:lnTo>
                  <a:lnTo>
                    <a:pt x="1734832" y="114300"/>
                  </a:lnTo>
                  <a:lnTo>
                    <a:pt x="1741182" y="114300"/>
                  </a:lnTo>
                  <a:lnTo>
                    <a:pt x="1748802" y="115570"/>
                  </a:lnTo>
                  <a:lnTo>
                    <a:pt x="1753882" y="115570"/>
                  </a:lnTo>
                  <a:lnTo>
                    <a:pt x="1761502" y="116840"/>
                  </a:lnTo>
                  <a:lnTo>
                    <a:pt x="1766582" y="116840"/>
                  </a:lnTo>
                  <a:lnTo>
                    <a:pt x="1774202" y="119380"/>
                  </a:lnTo>
                  <a:lnTo>
                    <a:pt x="1784362" y="121920"/>
                  </a:lnTo>
                  <a:lnTo>
                    <a:pt x="1797062" y="127000"/>
                  </a:lnTo>
                  <a:lnTo>
                    <a:pt x="1804682" y="128270"/>
                  </a:lnTo>
                  <a:lnTo>
                    <a:pt x="1813572" y="130810"/>
                  </a:lnTo>
                  <a:lnTo>
                    <a:pt x="1819922" y="135890"/>
                  </a:lnTo>
                  <a:lnTo>
                    <a:pt x="1826272" y="139700"/>
                  </a:lnTo>
                  <a:lnTo>
                    <a:pt x="1855482" y="168910"/>
                  </a:lnTo>
                  <a:lnTo>
                    <a:pt x="1856752" y="172720"/>
                  </a:lnTo>
                  <a:lnTo>
                    <a:pt x="1856752" y="175260"/>
                  </a:lnTo>
                  <a:lnTo>
                    <a:pt x="1983752" y="175260"/>
                  </a:lnTo>
                  <a:lnTo>
                    <a:pt x="1967242" y="158750"/>
                  </a:lnTo>
                  <a:lnTo>
                    <a:pt x="1962162" y="152400"/>
                  </a:lnTo>
                  <a:lnTo>
                    <a:pt x="1958352" y="144780"/>
                  </a:lnTo>
                  <a:lnTo>
                    <a:pt x="1953272" y="139700"/>
                  </a:lnTo>
                  <a:lnTo>
                    <a:pt x="1950732" y="130810"/>
                  </a:lnTo>
                  <a:lnTo>
                    <a:pt x="1948192" y="116840"/>
                  </a:lnTo>
                  <a:lnTo>
                    <a:pt x="1949462" y="111760"/>
                  </a:lnTo>
                  <a:lnTo>
                    <a:pt x="1952002" y="105410"/>
                  </a:lnTo>
                  <a:lnTo>
                    <a:pt x="1958352" y="99060"/>
                  </a:lnTo>
                  <a:lnTo>
                    <a:pt x="1962162" y="96520"/>
                  </a:lnTo>
                  <a:lnTo>
                    <a:pt x="1967242" y="95250"/>
                  </a:lnTo>
                  <a:lnTo>
                    <a:pt x="1973592" y="91440"/>
                  </a:lnTo>
                  <a:lnTo>
                    <a:pt x="1981212" y="91440"/>
                  </a:lnTo>
                  <a:lnTo>
                    <a:pt x="1985022" y="88900"/>
                  </a:lnTo>
                  <a:lnTo>
                    <a:pt x="2001532" y="86360"/>
                  </a:lnTo>
                  <a:lnTo>
                    <a:pt x="2010422" y="86360"/>
                  </a:lnTo>
                  <a:lnTo>
                    <a:pt x="2021852" y="83820"/>
                  </a:lnTo>
                  <a:lnTo>
                    <a:pt x="2032012" y="82550"/>
                  </a:lnTo>
                  <a:lnTo>
                    <a:pt x="2065032" y="82550"/>
                  </a:lnTo>
                  <a:lnTo>
                    <a:pt x="2077732" y="81280"/>
                  </a:lnTo>
                  <a:lnTo>
                    <a:pt x="2151392" y="81280"/>
                  </a:lnTo>
                  <a:lnTo>
                    <a:pt x="2157742" y="82550"/>
                  </a:lnTo>
                  <a:lnTo>
                    <a:pt x="2237752" y="82550"/>
                  </a:lnTo>
                  <a:lnTo>
                    <a:pt x="2245372" y="83820"/>
                  </a:lnTo>
                  <a:lnTo>
                    <a:pt x="2250452" y="83820"/>
                  </a:lnTo>
                  <a:lnTo>
                    <a:pt x="2256802" y="86360"/>
                  </a:lnTo>
                  <a:lnTo>
                    <a:pt x="2277122" y="86360"/>
                  </a:lnTo>
                  <a:lnTo>
                    <a:pt x="2287282" y="87630"/>
                  </a:lnTo>
                  <a:lnTo>
                    <a:pt x="2305062" y="87630"/>
                  </a:lnTo>
                  <a:lnTo>
                    <a:pt x="2313952" y="88900"/>
                  </a:lnTo>
                  <a:lnTo>
                    <a:pt x="2327922" y="91440"/>
                  </a:lnTo>
                  <a:lnTo>
                    <a:pt x="2335542" y="91440"/>
                  </a:lnTo>
                  <a:lnTo>
                    <a:pt x="2343162" y="92710"/>
                  </a:lnTo>
                  <a:lnTo>
                    <a:pt x="2344432" y="95250"/>
                  </a:lnTo>
                  <a:lnTo>
                    <a:pt x="2344432" y="96520"/>
                  </a:lnTo>
                  <a:lnTo>
                    <a:pt x="2338082" y="100330"/>
                  </a:lnTo>
                  <a:lnTo>
                    <a:pt x="2329192" y="104140"/>
                  </a:lnTo>
                  <a:lnTo>
                    <a:pt x="2320302" y="105410"/>
                  </a:lnTo>
                  <a:lnTo>
                    <a:pt x="2313952" y="106680"/>
                  </a:lnTo>
                  <a:lnTo>
                    <a:pt x="2308872" y="107950"/>
                  </a:lnTo>
                  <a:lnTo>
                    <a:pt x="2302522" y="111760"/>
                  </a:lnTo>
                  <a:lnTo>
                    <a:pt x="2291092" y="114300"/>
                  </a:lnTo>
                  <a:lnTo>
                    <a:pt x="2289822" y="120650"/>
                  </a:lnTo>
                  <a:lnTo>
                    <a:pt x="2289822" y="121920"/>
                  </a:lnTo>
                  <a:lnTo>
                    <a:pt x="2294902" y="124460"/>
                  </a:lnTo>
                  <a:lnTo>
                    <a:pt x="2301252" y="128270"/>
                  </a:lnTo>
                  <a:lnTo>
                    <a:pt x="2310142" y="130810"/>
                  </a:lnTo>
                  <a:lnTo>
                    <a:pt x="2312682" y="130810"/>
                  </a:lnTo>
                  <a:lnTo>
                    <a:pt x="2319032" y="134620"/>
                  </a:lnTo>
                  <a:lnTo>
                    <a:pt x="2333002" y="137160"/>
                  </a:lnTo>
                  <a:lnTo>
                    <a:pt x="2338082" y="137160"/>
                  </a:lnTo>
                  <a:lnTo>
                    <a:pt x="2344432" y="139700"/>
                  </a:lnTo>
                  <a:lnTo>
                    <a:pt x="2352052" y="139700"/>
                  </a:lnTo>
                  <a:lnTo>
                    <a:pt x="2360942" y="143510"/>
                  </a:lnTo>
                  <a:lnTo>
                    <a:pt x="2368562" y="143510"/>
                  </a:lnTo>
                  <a:lnTo>
                    <a:pt x="2377452" y="144780"/>
                  </a:lnTo>
                  <a:lnTo>
                    <a:pt x="2386342" y="144780"/>
                  </a:lnTo>
                  <a:lnTo>
                    <a:pt x="2415552" y="148590"/>
                  </a:lnTo>
                  <a:lnTo>
                    <a:pt x="2425712" y="148590"/>
                  </a:lnTo>
                  <a:lnTo>
                    <a:pt x="2437142" y="151130"/>
                  </a:lnTo>
                  <a:lnTo>
                    <a:pt x="2447302" y="151130"/>
                  </a:lnTo>
                  <a:lnTo>
                    <a:pt x="2456192" y="152400"/>
                  </a:lnTo>
                  <a:lnTo>
                    <a:pt x="2467622" y="152400"/>
                  </a:lnTo>
                  <a:lnTo>
                    <a:pt x="2479052" y="153670"/>
                  </a:lnTo>
                  <a:lnTo>
                    <a:pt x="2513342" y="153670"/>
                  </a:lnTo>
                  <a:lnTo>
                    <a:pt x="2526042" y="154940"/>
                  </a:lnTo>
                  <a:lnTo>
                    <a:pt x="2537472" y="153670"/>
                  </a:lnTo>
                  <a:lnTo>
                    <a:pt x="2622562" y="153670"/>
                  </a:lnTo>
                  <a:lnTo>
                    <a:pt x="2632722" y="152400"/>
                  </a:lnTo>
                  <a:lnTo>
                    <a:pt x="2642882" y="152400"/>
                  </a:lnTo>
                  <a:lnTo>
                    <a:pt x="2655582" y="151130"/>
                  </a:lnTo>
                  <a:lnTo>
                    <a:pt x="2667012" y="151130"/>
                  </a:lnTo>
                  <a:lnTo>
                    <a:pt x="2679712" y="148590"/>
                  </a:lnTo>
                  <a:lnTo>
                    <a:pt x="2712732" y="148590"/>
                  </a:lnTo>
                  <a:lnTo>
                    <a:pt x="2721622" y="146050"/>
                  </a:lnTo>
                  <a:lnTo>
                    <a:pt x="2730512" y="144780"/>
                  </a:lnTo>
                  <a:lnTo>
                    <a:pt x="2752102" y="144780"/>
                  </a:lnTo>
                  <a:lnTo>
                    <a:pt x="2760992" y="140970"/>
                  </a:lnTo>
                  <a:lnTo>
                    <a:pt x="2769882" y="139700"/>
                  </a:lnTo>
                  <a:lnTo>
                    <a:pt x="2787662" y="139700"/>
                  </a:lnTo>
                  <a:lnTo>
                    <a:pt x="2794012" y="137160"/>
                  </a:lnTo>
                  <a:lnTo>
                    <a:pt x="2801632" y="137160"/>
                  </a:lnTo>
                  <a:lnTo>
                    <a:pt x="2809252" y="135890"/>
                  </a:lnTo>
                  <a:lnTo>
                    <a:pt x="2815602" y="135890"/>
                  </a:lnTo>
                  <a:lnTo>
                    <a:pt x="2827032" y="132080"/>
                  </a:lnTo>
                  <a:lnTo>
                    <a:pt x="2835922" y="130810"/>
                  </a:lnTo>
                  <a:lnTo>
                    <a:pt x="2841002" y="128270"/>
                  </a:lnTo>
                  <a:lnTo>
                    <a:pt x="2846082" y="127000"/>
                  </a:lnTo>
                  <a:lnTo>
                    <a:pt x="2847352" y="123190"/>
                  </a:lnTo>
                  <a:lnTo>
                    <a:pt x="2848622" y="121920"/>
                  </a:lnTo>
                  <a:close/>
                </a:path>
              </a:pathLst>
            </a:custGeom>
            <a:solidFill>
              <a:srgbClr val="847F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71800" y="2053590"/>
              <a:ext cx="3345179" cy="166243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71800" y="1738630"/>
              <a:ext cx="3284220" cy="1055370"/>
            </a:xfrm>
            <a:custGeom>
              <a:avLst/>
              <a:gdLst/>
              <a:ahLst/>
              <a:cxnLst/>
              <a:rect l="l" t="t" r="r" b="b"/>
              <a:pathLst>
                <a:path w="3284220" h="1055370">
                  <a:moveTo>
                    <a:pt x="1379220" y="0"/>
                  </a:moveTo>
                  <a:lnTo>
                    <a:pt x="0" y="283210"/>
                  </a:lnTo>
                  <a:lnTo>
                    <a:pt x="0" y="808990"/>
                  </a:lnTo>
                  <a:lnTo>
                    <a:pt x="321310" y="1055370"/>
                  </a:lnTo>
                  <a:lnTo>
                    <a:pt x="3261360" y="963930"/>
                  </a:lnTo>
                  <a:lnTo>
                    <a:pt x="3284220" y="273050"/>
                  </a:lnTo>
                  <a:lnTo>
                    <a:pt x="1379220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55950" y="1887219"/>
              <a:ext cx="1151890" cy="262890"/>
            </a:xfrm>
            <a:custGeom>
              <a:avLst/>
              <a:gdLst/>
              <a:ahLst/>
              <a:cxnLst/>
              <a:rect l="l" t="t" r="r" b="b"/>
              <a:pathLst>
                <a:path w="1151889" h="262889">
                  <a:moveTo>
                    <a:pt x="731520" y="27940"/>
                  </a:moveTo>
                  <a:lnTo>
                    <a:pt x="712470" y="0"/>
                  </a:lnTo>
                  <a:lnTo>
                    <a:pt x="0" y="139700"/>
                  </a:lnTo>
                  <a:lnTo>
                    <a:pt x="62230" y="158750"/>
                  </a:lnTo>
                  <a:lnTo>
                    <a:pt x="731520" y="27940"/>
                  </a:lnTo>
                  <a:close/>
                </a:path>
                <a:path w="1151889" h="262889">
                  <a:moveTo>
                    <a:pt x="858520" y="16510"/>
                  </a:moveTo>
                  <a:lnTo>
                    <a:pt x="125717" y="173990"/>
                  </a:lnTo>
                  <a:lnTo>
                    <a:pt x="199390" y="195580"/>
                  </a:lnTo>
                  <a:lnTo>
                    <a:pt x="849630" y="66040"/>
                  </a:lnTo>
                  <a:lnTo>
                    <a:pt x="849630" y="27940"/>
                  </a:lnTo>
                  <a:lnTo>
                    <a:pt x="858520" y="16510"/>
                  </a:lnTo>
                  <a:close/>
                </a:path>
                <a:path w="1151889" h="262889">
                  <a:moveTo>
                    <a:pt x="996950" y="50800"/>
                  </a:moveTo>
                  <a:lnTo>
                    <a:pt x="273050" y="212090"/>
                  </a:lnTo>
                  <a:lnTo>
                    <a:pt x="335280" y="231140"/>
                  </a:lnTo>
                  <a:lnTo>
                    <a:pt x="993140" y="87630"/>
                  </a:lnTo>
                  <a:lnTo>
                    <a:pt x="991870" y="69850"/>
                  </a:lnTo>
                  <a:lnTo>
                    <a:pt x="996950" y="50800"/>
                  </a:lnTo>
                  <a:close/>
                </a:path>
                <a:path w="1151889" h="262889">
                  <a:moveTo>
                    <a:pt x="1151890" y="81280"/>
                  </a:moveTo>
                  <a:lnTo>
                    <a:pt x="411480" y="246380"/>
                  </a:lnTo>
                  <a:lnTo>
                    <a:pt x="469900" y="262890"/>
                  </a:lnTo>
                  <a:lnTo>
                    <a:pt x="1140460" y="113030"/>
                  </a:lnTo>
                  <a:lnTo>
                    <a:pt x="1141730" y="95250"/>
                  </a:lnTo>
                  <a:lnTo>
                    <a:pt x="1151890" y="81280"/>
                  </a:lnTo>
                  <a:close/>
                </a:path>
              </a:pathLst>
            </a:custGeom>
            <a:solidFill>
              <a:srgbClr val="8989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80080" y="1887219"/>
              <a:ext cx="1135380" cy="248920"/>
            </a:xfrm>
            <a:custGeom>
              <a:avLst/>
              <a:gdLst/>
              <a:ahLst/>
              <a:cxnLst/>
              <a:rect l="l" t="t" r="r" b="b"/>
              <a:pathLst>
                <a:path w="1135379" h="248919">
                  <a:moveTo>
                    <a:pt x="836930" y="16510"/>
                  </a:moveTo>
                  <a:lnTo>
                    <a:pt x="760730" y="0"/>
                  </a:lnTo>
                  <a:lnTo>
                    <a:pt x="0" y="154940"/>
                  </a:lnTo>
                  <a:lnTo>
                    <a:pt x="113030" y="175260"/>
                  </a:lnTo>
                  <a:lnTo>
                    <a:pt x="836930" y="16510"/>
                  </a:lnTo>
                  <a:close/>
                </a:path>
                <a:path w="1135379" h="248919">
                  <a:moveTo>
                    <a:pt x="979170" y="52070"/>
                  </a:moveTo>
                  <a:lnTo>
                    <a:pt x="904240" y="27940"/>
                  </a:lnTo>
                  <a:lnTo>
                    <a:pt x="166370" y="191770"/>
                  </a:lnTo>
                  <a:lnTo>
                    <a:pt x="257810" y="212090"/>
                  </a:lnTo>
                  <a:lnTo>
                    <a:pt x="979170" y="52070"/>
                  </a:lnTo>
                  <a:close/>
                </a:path>
                <a:path w="1135379" h="248919">
                  <a:moveTo>
                    <a:pt x="1135380" y="82550"/>
                  </a:moveTo>
                  <a:lnTo>
                    <a:pt x="1049020" y="62230"/>
                  </a:lnTo>
                  <a:lnTo>
                    <a:pt x="297180" y="223520"/>
                  </a:lnTo>
                  <a:lnTo>
                    <a:pt x="400050" y="248920"/>
                  </a:lnTo>
                  <a:lnTo>
                    <a:pt x="1135380" y="82550"/>
                  </a:lnTo>
                  <a:close/>
                </a:path>
              </a:pathLst>
            </a:custGeom>
            <a:solidFill>
              <a:srgbClr val="4968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23840" y="2129789"/>
              <a:ext cx="905510" cy="774700"/>
            </a:xfrm>
            <a:custGeom>
              <a:avLst/>
              <a:gdLst/>
              <a:ahLst/>
              <a:cxnLst/>
              <a:rect l="l" t="t" r="r" b="b"/>
              <a:pathLst>
                <a:path w="905510" h="774700">
                  <a:moveTo>
                    <a:pt x="760730" y="80010"/>
                  </a:moveTo>
                  <a:lnTo>
                    <a:pt x="124460" y="0"/>
                  </a:lnTo>
                  <a:lnTo>
                    <a:pt x="0" y="287020"/>
                  </a:lnTo>
                  <a:lnTo>
                    <a:pt x="203200" y="485140"/>
                  </a:lnTo>
                  <a:lnTo>
                    <a:pt x="652780" y="476250"/>
                  </a:lnTo>
                  <a:lnTo>
                    <a:pt x="760730" y="80010"/>
                  </a:lnTo>
                  <a:close/>
                </a:path>
                <a:path w="905510" h="774700">
                  <a:moveTo>
                    <a:pt x="905510" y="563880"/>
                  </a:moveTo>
                  <a:lnTo>
                    <a:pt x="274320" y="556260"/>
                  </a:lnTo>
                  <a:lnTo>
                    <a:pt x="254000" y="774700"/>
                  </a:lnTo>
                  <a:lnTo>
                    <a:pt x="900430" y="773430"/>
                  </a:lnTo>
                  <a:lnTo>
                    <a:pt x="905510" y="563880"/>
                  </a:lnTo>
                  <a:close/>
                </a:path>
              </a:pathLst>
            </a:custGeom>
            <a:solidFill>
              <a:srgbClr val="95AA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588000" y="2727960"/>
              <a:ext cx="168910" cy="179070"/>
            </a:xfrm>
            <a:custGeom>
              <a:avLst/>
              <a:gdLst/>
              <a:ahLst/>
              <a:cxnLst/>
              <a:rect l="l" t="t" r="r" b="b"/>
              <a:pathLst>
                <a:path w="168910" h="179069">
                  <a:moveTo>
                    <a:pt x="11429" y="0"/>
                  </a:moveTo>
                  <a:lnTo>
                    <a:pt x="0" y="179069"/>
                  </a:lnTo>
                  <a:lnTo>
                    <a:pt x="168910" y="179069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627F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119370" y="2697480"/>
              <a:ext cx="480059" cy="220979"/>
            </a:xfrm>
            <a:custGeom>
              <a:avLst/>
              <a:gdLst/>
              <a:ahLst/>
              <a:cxnLst/>
              <a:rect l="l" t="t" r="r" b="b"/>
              <a:pathLst>
                <a:path w="480060" h="220980">
                  <a:moveTo>
                    <a:pt x="480059" y="0"/>
                  </a:moveTo>
                  <a:lnTo>
                    <a:pt x="0" y="17780"/>
                  </a:lnTo>
                  <a:lnTo>
                    <a:pt x="6350" y="220980"/>
                  </a:lnTo>
                  <a:lnTo>
                    <a:pt x="480059" y="209550"/>
                  </a:lnTo>
                  <a:lnTo>
                    <a:pt x="480059" y="0"/>
                  </a:lnTo>
                  <a:close/>
                </a:path>
              </a:pathLst>
            </a:custGeom>
            <a:solidFill>
              <a:srgbClr val="95AA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097779" y="2752090"/>
              <a:ext cx="134620" cy="173990"/>
            </a:xfrm>
            <a:custGeom>
              <a:avLst/>
              <a:gdLst/>
              <a:ahLst/>
              <a:cxnLst/>
              <a:rect l="l" t="t" r="r" b="b"/>
              <a:pathLst>
                <a:path w="134620" h="173989">
                  <a:moveTo>
                    <a:pt x="15240" y="0"/>
                  </a:moveTo>
                  <a:lnTo>
                    <a:pt x="0" y="173989"/>
                  </a:lnTo>
                  <a:lnTo>
                    <a:pt x="134620" y="16891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627F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93110" y="2730499"/>
              <a:ext cx="1828800" cy="269240"/>
            </a:xfrm>
            <a:custGeom>
              <a:avLst/>
              <a:gdLst/>
              <a:ahLst/>
              <a:cxnLst/>
              <a:rect l="l" t="t" r="r" b="b"/>
              <a:pathLst>
                <a:path w="1828800" h="269239">
                  <a:moveTo>
                    <a:pt x="1828800" y="1270"/>
                  </a:moveTo>
                  <a:lnTo>
                    <a:pt x="1320800" y="6350"/>
                  </a:lnTo>
                  <a:lnTo>
                    <a:pt x="1320012" y="32270"/>
                  </a:lnTo>
                  <a:lnTo>
                    <a:pt x="1319657" y="32143"/>
                  </a:lnTo>
                  <a:lnTo>
                    <a:pt x="1319657" y="43903"/>
                  </a:lnTo>
                  <a:lnTo>
                    <a:pt x="1319187" y="59296"/>
                  </a:lnTo>
                  <a:lnTo>
                    <a:pt x="1300480" y="54610"/>
                  </a:lnTo>
                  <a:lnTo>
                    <a:pt x="1297940" y="40640"/>
                  </a:lnTo>
                  <a:lnTo>
                    <a:pt x="1319657" y="43903"/>
                  </a:lnTo>
                  <a:lnTo>
                    <a:pt x="1319657" y="32143"/>
                  </a:lnTo>
                  <a:lnTo>
                    <a:pt x="1297940" y="24130"/>
                  </a:lnTo>
                  <a:lnTo>
                    <a:pt x="1297940" y="0"/>
                  </a:lnTo>
                  <a:lnTo>
                    <a:pt x="810260" y="15240"/>
                  </a:lnTo>
                  <a:lnTo>
                    <a:pt x="811530" y="209550"/>
                  </a:lnTo>
                  <a:lnTo>
                    <a:pt x="801370" y="165100"/>
                  </a:lnTo>
                  <a:lnTo>
                    <a:pt x="795020" y="6350"/>
                  </a:lnTo>
                  <a:lnTo>
                    <a:pt x="0" y="44450"/>
                  </a:lnTo>
                  <a:lnTo>
                    <a:pt x="3810" y="269240"/>
                  </a:lnTo>
                  <a:lnTo>
                    <a:pt x="803910" y="226060"/>
                  </a:lnTo>
                  <a:lnTo>
                    <a:pt x="1201178" y="209550"/>
                  </a:lnTo>
                  <a:lnTo>
                    <a:pt x="1292860" y="205740"/>
                  </a:lnTo>
                  <a:lnTo>
                    <a:pt x="1297940" y="69850"/>
                  </a:lnTo>
                  <a:lnTo>
                    <a:pt x="1318641" y="77482"/>
                  </a:lnTo>
                  <a:lnTo>
                    <a:pt x="1314450" y="215900"/>
                  </a:lnTo>
                  <a:lnTo>
                    <a:pt x="1822450" y="209550"/>
                  </a:lnTo>
                  <a:lnTo>
                    <a:pt x="1828800" y="1270"/>
                  </a:lnTo>
                  <a:close/>
                </a:path>
              </a:pathLst>
            </a:custGeom>
            <a:solidFill>
              <a:srgbClr val="95AA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971800" y="2150109"/>
              <a:ext cx="739140" cy="565150"/>
            </a:xfrm>
            <a:custGeom>
              <a:avLst/>
              <a:gdLst/>
              <a:ahLst/>
              <a:cxnLst/>
              <a:rect l="l" t="t" r="r" b="b"/>
              <a:pathLst>
                <a:path w="739139" h="565150">
                  <a:moveTo>
                    <a:pt x="118110" y="161290"/>
                  </a:moveTo>
                  <a:lnTo>
                    <a:pt x="113030" y="34290"/>
                  </a:lnTo>
                  <a:lnTo>
                    <a:pt x="1270" y="0"/>
                  </a:lnTo>
                  <a:lnTo>
                    <a:pt x="0" y="77470"/>
                  </a:lnTo>
                  <a:lnTo>
                    <a:pt x="118110" y="161290"/>
                  </a:lnTo>
                  <a:close/>
                </a:path>
                <a:path w="739139" h="565150">
                  <a:moveTo>
                    <a:pt x="226060" y="332740"/>
                  </a:moveTo>
                  <a:lnTo>
                    <a:pt x="6350" y="172720"/>
                  </a:lnTo>
                  <a:lnTo>
                    <a:pt x="1270" y="261620"/>
                  </a:lnTo>
                  <a:lnTo>
                    <a:pt x="127000" y="349250"/>
                  </a:lnTo>
                  <a:lnTo>
                    <a:pt x="226060" y="332740"/>
                  </a:lnTo>
                  <a:close/>
                </a:path>
                <a:path w="739139" h="565150">
                  <a:moveTo>
                    <a:pt x="490220" y="314960"/>
                  </a:moveTo>
                  <a:lnTo>
                    <a:pt x="339090" y="148590"/>
                  </a:lnTo>
                  <a:lnTo>
                    <a:pt x="200660" y="128270"/>
                  </a:lnTo>
                  <a:lnTo>
                    <a:pt x="200660" y="252730"/>
                  </a:lnTo>
                  <a:lnTo>
                    <a:pt x="345440" y="330200"/>
                  </a:lnTo>
                  <a:lnTo>
                    <a:pt x="490220" y="314960"/>
                  </a:lnTo>
                  <a:close/>
                </a:path>
                <a:path w="739139" h="565150">
                  <a:moveTo>
                    <a:pt x="534670" y="562610"/>
                  </a:moveTo>
                  <a:lnTo>
                    <a:pt x="520700" y="516890"/>
                  </a:lnTo>
                  <a:lnTo>
                    <a:pt x="289560" y="359410"/>
                  </a:lnTo>
                  <a:lnTo>
                    <a:pt x="269240" y="359410"/>
                  </a:lnTo>
                  <a:lnTo>
                    <a:pt x="264160" y="452120"/>
                  </a:lnTo>
                  <a:lnTo>
                    <a:pt x="415290" y="565150"/>
                  </a:lnTo>
                  <a:lnTo>
                    <a:pt x="534670" y="562610"/>
                  </a:lnTo>
                  <a:close/>
                </a:path>
                <a:path w="739139" h="565150">
                  <a:moveTo>
                    <a:pt x="689610" y="384810"/>
                  </a:moveTo>
                  <a:lnTo>
                    <a:pt x="480060" y="323850"/>
                  </a:lnTo>
                  <a:lnTo>
                    <a:pt x="482600" y="435610"/>
                  </a:lnTo>
                  <a:lnTo>
                    <a:pt x="608330" y="508000"/>
                  </a:lnTo>
                  <a:lnTo>
                    <a:pt x="689610" y="508000"/>
                  </a:lnTo>
                  <a:lnTo>
                    <a:pt x="689610" y="384810"/>
                  </a:lnTo>
                  <a:close/>
                </a:path>
                <a:path w="739139" h="565150">
                  <a:moveTo>
                    <a:pt x="739140" y="257810"/>
                  </a:moveTo>
                  <a:lnTo>
                    <a:pt x="471170" y="92710"/>
                  </a:lnTo>
                  <a:lnTo>
                    <a:pt x="341617" y="105410"/>
                  </a:lnTo>
                  <a:lnTo>
                    <a:pt x="623570" y="293370"/>
                  </a:lnTo>
                  <a:lnTo>
                    <a:pt x="739140" y="257810"/>
                  </a:lnTo>
                  <a:close/>
                </a:path>
              </a:pathLst>
            </a:custGeom>
            <a:solidFill>
              <a:srgbClr val="D8DF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44189" y="2009140"/>
              <a:ext cx="2227580" cy="695960"/>
            </a:xfrm>
            <a:custGeom>
              <a:avLst/>
              <a:gdLst/>
              <a:ahLst/>
              <a:cxnLst/>
              <a:rect l="l" t="t" r="r" b="b"/>
              <a:pathLst>
                <a:path w="2227579" h="695960">
                  <a:moveTo>
                    <a:pt x="2178250" y="408939"/>
                  </a:moveTo>
                  <a:lnTo>
                    <a:pt x="939800" y="408939"/>
                  </a:lnTo>
                  <a:lnTo>
                    <a:pt x="1021080" y="684530"/>
                  </a:lnTo>
                  <a:lnTo>
                    <a:pt x="1059180" y="695960"/>
                  </a:lnTo>
                  <a:lnTo>
                    <a:pt x="1060450" y="676910"/>
                  </a:lnTo>
                  <a:lnTo>
                    <a:pt x="1146810" y="671830"/>
                  </a:lnTo>
                  <a:lnTo>
                    <a:pt x="1104900" y="464820"/>
                  </a:lnTo>
                  <a:lnTo>
                    <a:pt x="2159000" y="429260"/>
                  </a:lnTo>
                  <a:lnTo>
                    <a:pt x="2178250" y="408939"/>
                  </a:lnTo>
                  <a:close/>
                </a:path>
                <a:path w="2227579" h="695960">
                  <a:moveTo>
                    <a:pt x="25400" y="0"/>
                  </a:moveTo>
                  <a:lnTo>
                    <a:pt x="0" y="53339"/>
                  </a:lnTo>
                  <a:lnTo>
                    <a:pt x="608330" y="198120"/>
                  </a:lnTo>
                  <a:lnTo>
                    <a:pt x="930910" y="358139"/>
                  </a:lnTo>
                  <a:lnTo>
                    <a:pt x="313689" y="464820"/>
                  </a:lnTo>
                  <a:lnTo>
                    <a:pt x="939800" y="408939"/>
                  </a:lnTo>
                  <a:lnTo>
                    <a:pt x="2178250" y="408939"/>
                  </a:lnTo>
                  <a:lnTo>
                    <a:pt x="2216751" y="368300"/>
                  </a:lnTo>
                  <a:lnTo>
                    <a:pt x="1068070" y="368300"/>
                  </a:lnTo>
                  <a:lnTo>
                    <a:pt x="608330" y="138430"/>
                  </a:lnTo>
                  <a:lnTo>
                    <a:pt x="25400" y="0"/>
                  </a:lnTo>
                  <a:close/>
                </a:path>
                <a:path w="2227579" h="695960">
                  <a:moveTo>
                    <a:pt x="2227580" y="356870"/>
                  </a:moveTo>
                  <a:lnTo>
                    <a:pt x="1068070" y="368300"/>
                  </a:lnTo>
                  <a:lnTo>
                    <a:pt x="2216751" y="368300"/>
                  </a:lnTo>
                  <a:lnTo>
                    <a:pt x="2227580" y="356870"/>
                  </a:lnTo>
                  <a:close/>
                </a:path>
              </a:pathLst>
            </a:custGeom>
            <a:solidFill>
              <a:srgbClr val="B7B7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391660" y="2006600"/>
              <a:ext cx="62230" cy="107950"/>
            </a:xfrm>
            <a:custGeom>
              <a:avLst/>
              <a:gdLst/>
              <a:ahLst/>
              <a:cxnLst/>
              <a:rect l="l" t="t" r="r" b="b"/>
              <a:pathLst>
                <a:path w="62229" h="107950">
                  <a:moveTo>
                    <a:pt x="0" y="0"/>
                  </a:moveTo>
                  <a:lnTo>
                    <a:pt x="0" y="107950"/>
                  </a:lnTo>
                  <a:lnTo>
                    <a:pt x="62229" y="97789"/>
                  </a:lnTo>
                  <a:lnTo>
                    <a:pt x="62229" y="5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F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226050" y="2114550"/>
              <a:ext cx="102870" cy="1320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5010" y="2011680"/>
              <a:ext cx="707390" cy="262890"/>
            </a:xfrm>
            <a:custGeom>
              <a:avLst/>
              <a:gdLst/>
              <a:ahLst/>
              <a:cxnLst/>
              <a:rect l="l" t="t" r="r" b="b"/>
              <a:pathLst>
                <a:path w="707389" h="262889">
                  <a:moveTo>
                    <a:pt x="3810" y="0"/>
                  </a:moveTo>
                  <a:lnTo>
                    <a:pt x="0" y="149860"/>
                  </a:lnTo>
                  <a:lnTo>
                    <a:pt x="692150" y="262890"/>
                  </a:lnTo>
                  <a:lnTo>
                    <a:pt x="707389" y="10287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BCC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407660" y="2465069"/>
              <a:ext cx="728980" cy="184150"/>
            </a:xfrm>
            <a:custGeom>
              <a:avLst/>
              <a:gdLst/>
              <a:ahLst/>
              <a:cxnLst/>
              <a:rect l="l" t="t" r="r" b="b"/>
              <a:pathLst>
                <a:path w="728979" h="184150">
                  <a:moveTo>
                    <a:pt x="147319" y="0"/>
                  </a:moveTo>
                  <a:lnTo>
                    <a:pt x="0" y="2539"/>
                  </a:lnTo>
                  <a:lnTo>
                    <a:pt x="127000" y="179069"/>
                  </a:lnTo>
                  <a:lnTo>
                    <a:pt x="728979" y="184150"/>
                  </a:lnTo>
                  <a:lnTo>
                    <a:pt x="723900" y="143509"/>
                  </a:lnTo>
                  <a:lnTo>
                    <a:pt x="427989" y="130809"/>
                  </a:lnTo>
                  <a:lnTo>
                    <a:pt x="427989" y="74929"/>
                  </a:lnTo>
                  <a:lnTo>
                    <a:pt x="147319" y="62229"/>
                  </a:lnTo>
                  <a:lnTo>
                    <a:pt x="147319" y="0"/>
                  </a:lnTo>
                  <a:close/>
                </a:path>
              </a:pathLst>
            </a:custGeom>
            <a:solidFill>
              <a:srgbClr val="95AA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854700" y="2184400"/>
              <a:ext cx="224789" cy="254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835650" y="2467610"/>
              <a:ext cx="156210" cy="13842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553710" y="2442210"/>
              <a:ext cx="168910" cy="787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360670" y="2424430"/>
              <a:ext cx="81280" cy="40640"/>
            </a:xfrm>
            <a:custGeom>
              <a:avLst/>
              <a:gdLst/>
              <a:ahLst/>
              <a:cxnLst/>
              <a:rect l="l" t="t" r="r" b="b"/>
              <a:pathLst>
                <a:path w="81279" h="40639">
                  <a:moveTo>
                    <a:pt x="81279" y="0"/>
                  </a:moveTo>
                  <a:lnTo>
                    <a:pt x="0" y="0"/>
                  </a:lnTo>
                  <a:lnTo>
                    <a:pt x="33019" y="40640"/>
                  </a:lnTo>
                  <a:lnTo>
                    <a:pt x="69850" y="25400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7468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109720" y="2005329"/>
              <a:ext cx="1273810" cy="669290"/>
            </a:xfrm>
            <a:custGeom>
              <a:avLst/>
              <a:gdLst/>
              <a:ahLst/>
              <a:cxnLst/>
              <a:rect l="l" t="t" r="r" b="b"/>
              <a:pathLst>
                <a:path w="1273810" h="669289">
                  <a:moveTo>
                    <a:pt x="406400" y="10160"/>
                  </a:moveTo>
                  <a:lnTo>
                    <a:pt x="318770" y="3810"/>
                  </a:lnTo>
                  <a:lnTo>
                    <a:pt x="318770" y="185420"/>
                  </a:lnTo>
                  <a:lnTo>
                    <a:pt x="406400" y="179070"/>
                  </a:lnTo>
                  <a:lnTo>
                    <a:pt x="406400" y="10160"/>
                  </a:lnTo>
                  <a:close/>
                </a:path>
                <a:path w="1273810" h="669289">
                  <a:moveTo>
                    <a:pt x="1120140" y="104140"/>
                  </a:moveTo>
                  <a:lnTo>
                    <a:pt x="422910" y="0"/>
                  </a:lnTo>
                  <a:lnTo>
                    <a:pt x="418084" y="13677"/>
                  </a:lnTo>
                  <a:lnTo>
                    <a:pt x="416560" y="11430"/>
                  </a:lnTo>
                  <a:lnTo>
                    <a:pt x="416877" y="17081"/>
                  </a:lnTo>
                  <a:lnTo>
                    <a:pt x="415290" y="21590"/>
                  </a:lnTo>
                  <a:lnTo>
                    <a:pt x="417156" y="21856"/>
                  </a:lnTo>
                  <a:lnTo>
                    <a:pt x="425450" y="166370"/>
                  </a:lnTo>
                  <a:lnTo>
                    <a:pt x="524510" y="170180"/>
                  </a:lnTo>
                  <a:lnTo>
                    <a:pt x="424307" y="22834"/>
                  </a:lnTo>
                  <a:lnTo>
                    <a:pt x="1120140" y="118110"/>
                  </a:lnTo>
                  <a:lnTo>
                    <a:pt x="1120140" y="104140"/>
                  </a:lnTo>
                  <a:close/>
                </a:path>
                <a:path w="1273810" h="669289">
                  <a:moveTo>
                    <a:pt x="1127760" y="455930"/>
                  </a:moveTo>
                  <a:lnTo>
                    <a:pt x="1101090" y="427990"/>
                  </a:lnTo>
                  <a:lnTo>
                    <a:pt x="345440" y="436880"/>
                  </a:lnTo>
                  <a:lnTo>
                    <a:pt x="345440" y="464820"/>
                  </a:lnTo>
                  <a:lnTo>
                    <a:pt x="278130" y="464820"/>
                  </a:lnTo>
                  <a:lnTo>
                    <a:pt x="278130" y="429260"/>
                  </a:lnTo>
                  <a:lnTo>
                    <a:pt x="0" y="429260"/>
                  </a:lnTo>
                  <a:lnTo>
                    <a:pt x="49530" y="477520"/>
                  </a:lnTo>
                  <a:lnTo>
                    <a:pt x="683780" y="464820"/>
                  </a:lnTo>
                  <a:lnTo>
                    <a:pt x="1127760" y="455930"/>
                  </a:lnTo>
                  <a:close/>
                </a:path>
                <a:path w="1273810" h="669289">
                  <a:moveTo>
                    <a:pt x="1273810" y="624840"/>
                  </a:moveTo>
                  <a:lnTo>
                    <a:pt x="1257300" y="618490"/>
                  </a:lnTo>
                  <a:lnTo>
                    <a:pt x="1201420" y="590550"/>
                  </a:lnTo>
                  <a:lnTo>
                    <a:pt x="1201420" y="565150"/>
                  </a:lnTo>
                  <a:lnTo>
                    <a:pt x="1224280" y="547370"/>
                  </a:lnTo>
                  <a:lnTo>
                    <a:pt x="1148080" y="515620"/>
                  </a:lnTo>
                  <a:lnTo>
                    <a:pt x="1153160" y="488950"/>
                  </a:lnTo>
                  <a:lnTo>
                    <a:pt x="1165860" y="468630"/>
                  </a:lnTo>
                  <a:lnTo>
                    <a:pt x="43180" y="492760"/>
                  </a:lnTo>
                  <a:lnTo>
                    <a:pt x="127000" y="669290"/>
                  </a:lnTo>
                  <a:lnTo>
                    <a:pt x="1250950" y="648970"/>
                  </a:lnTo>
                  <a:lnTo>
                    <a:pt x="1273810" y="624840"/>
                  </a:lnTo>
                  <a:close/>
                </a:path>
              </a:pathLst>
            </a:custGeom>
            <a:solidFill>
              <a:srgbClr val="95AA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974340" y="2061209"/>
              <a:ext cx="359410" cy="134620"/>
            </a:xfrm>
            <a:custGeom>
              <a:avLst/>
              <a:gdLst/>
              <a:ahLst/>
              <a:cxnLst/>
              <a:rect l="l" t="t" r="r" b="b"/>
              <a:pathLst>
                <a:path w="359410" h="134619">
                  <a:moveTo>
                    <a:pt x="115570" y="10160"/>
                  </a:moveTo>
                  <a:lnTo>
                    <a:pt x="76200" y="0"/>
                  </a:lnTo>
                  <a:lnTo>
                    <a:pt x="3810" y="10160"/>
                  </a:lnTo>
                  <a:lnTo>
                    <a:pt x="3810" y="43180"/>
                  </a:lnTo>
                  <a:lnTo>
                    <a:pt x="115570" y="10160"/>
                  </a:lnTo>
                  <a:close/>
                </a:path>
                <a:path w="359410" h="134619">
                  <a:moveTo>
                    <a:pt x="359410" y="59690"/>
                  </a:moveTo>
                  <a:lnTo>
                    <a:pt x="212090" y="53340"/>
                  </a:lnTo>
                  <a:lnTo>
                    <a:pt x="212090" y="24130"/>
                  </a:lnTo>
                  <a:lnTo>
                    <a:pt x="0" y="50800"/>
                  </a:lnTo>
                  <a:lnTo>
                    <a:pt x="3810" y="91440"/>
                  </a:lnTo>
                  <a:lnTo>
                    <a:pt x="182880" y="134620"/>
                  </a:lnTo>
                  <a:lnTo>
                    <a:pt x="350520" y="101600"/>
                  </a:lnTo>
                  <a:lnTo>
                    <a:pt x="359410" y="59690"/>
                  </a:lnTo>
                  <a:close/>
                </a:path>
              </a:pathLst>
            </a:custGeom>
            <a:solidFill>
              <a:srgbClr val="8989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081020" y="2161540"/>
              <a:ext cx="486409" cy="218440"/>
            </a:xfrm>
            <a:custGeom>
              <a:avLst/>
              <a:gdLst/>
              <a:ahLst/>
              <a:cxnLst/>
              <a:rect l="l" t="t" r="r" b="b"/>
              <a:pathLst>
                <a:path w="486410" h="218439">
                  <a:moveTo>
                    <a:pt x="384809" y="0"/>
                  </a:moveTo>
                  <a:lnTo>
                    <a:pt x="0" y="55880"/>
                  </a:lnTo>
                  <a:lnTo>
                    <a:pt x="3810" y="81280"/>
                  </a:lnTo>
                  <a:lnTo>
                    <a:pt x="3810" y="146050"/>
                  </a:lnTo>
                  <a:lnTo>
                    <a:pt x="90169" y="218439"/>
                  </a:lnTo>
                  <a:lnTo>
                    <a:pt x="91440" y="118110"/>
                  </a:lnTo>
                  <a:lnTo>
                    <a:pt x="322580" y="118110"/>
                  </a:lnTo>
                  <a:lnTo>
                    <a:pt x="322580" y="85089"/>
                  </a:lnTo>
                  <a:lnTo>
                    <a:pt x="486409" y="66039"/>
                  </a:lnTo>
                  <a:lnTo>
                    <a:pt x="474980" y="15239"/>
                  </a:lnTo>
                  <a:lnTo>
                    <a:pt x="384809" y="0"/>
                  </a:lnTo>
                  <a:close/>
                </a:path>
                <a:path w="486410" h="218439">
                  <a:moveTo>
                    <a:pt x="322580" y="118110"/>
                  </a:moveTo>
                  <a:lnTo>
                    <a:pt x="91440" y="118110"/>
                  </a:lnTo>
                  <a:lnTo>
                    <a:pt x="321309" y="144780"/>
                  </a:lnTo>
                  <a:lnTo>
                    <a:pt x="322580" y="118110"/>
                  </a:lnTo>
                  <a:close/>
                </a:path>
              </a:pathLst>
            </a:custGeom>
            <a:solidFill>
              <a:srgbClr val="B7B7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313429" y="2313940"/>
              <a:ext cx="222250" cy="8763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507740" y="1783079"/>
              <a:ext cx="1244600" cy="932180"/>
            </a:xfrm>
            <a:custGeom>
              <a:avLst/>
              <a:gdLst/>
              <a:ahLst/>
              <a:cxnLst/>
              <a:rect l="l" t="t" r="r" b="b"/>
              <a:pathLst>
                <a:path w="1244600" h="932180">
                  <a:moveTo>
                    <a:pt x="538480" y="730250"/>
                  </a:moveTo>
                  <a:lnTo>
                    <a:pt x="204470" y="739140"/>
                  </a:lnTo>
                  <a:lnTo>
                    <a:pt x="200660" y="787400"/>
                  </a:lnTo>
                  <a:lnTo>
                    <a:pt x="520700" y="783590"/>
                  </a:lnTo>
                  <a:lnTo>
                    <a:pt x="520700" y="748030"/>
                  </a:lnTo>
                  <a:lnTo>
                    <a:pt x="538480" y="730250"/>
                  </a:lnTo>
                  <a:close/>
                </a:path>
                <a:path w="1244600" h="932180">
                  <a:moveTo>
                    <a:pt x="561340" y="808990"/>
                  </a:moveTo>
                  <a:lnTo>
                    <a:pt x="209550" y="812800"/>
                  </a:lnTo>
                  <a:lnTo>
                    <a:pt x="209550" y="861060"/>
                  </a:lnTo>
                  <a:lnTo>
                    <a:pt x="544830" y="852170"/>
                  </a:lnTo>
                  <a:lnTo>
                    <a:pt x="544830" y="822960"/>
                  </a:lnTo>
                  <a:lnTo>
                    <a:pt x="561340" y="808990"/>
                  </a:lnTo>
                  <a:close/>
                </a:path>
                <a:path w="1244600" h="932180">
                  <a:moveTo>
                    <a:pt x="586740" y="871220"/>
                  </a:moveTo>
                  <a:lnTo>
                    <a:pt x="0" y="896620"/>
                  </a:lnTo>
                  <a:lnTo>
                    <a:pt x="3810" y="932180"/>
                  </a:lnTo>
                  <a:lnTo>
                    <a:pt x="570230" y="910590"/>
                  </a:lnTo>
                  <a:lnTo>
                    <a:pt x="567690" y="890270"/>
                  </a:lnTo>
                  <a:lnTo>
                    <a:pt x="586740" y="871220"/>
                  </a:lnTo>
                  <a:close/>
                </a:path>
                <a:path w="1244600" h="932180">
                  <a:moveTo>
                    <a:pt x="1244600" y="50800"/>
                  </a:moveTo>
                  <a:lnTo>
                    <a:pt x="1064577" y="27940"/>
                  </a:lnTo>
                  <a:lnTo>
                    <a:pt x="844550" y="0"/>
                  </a:lnTo>
                  <a:lnTo>
                    <a:pt x="473710" y="78740"/>
                  </a:lnTo>
                  <a:lnTo>
                    <a:pt x="894080" y="170180"/>
                  </a:lnTo>
                  <a:lnTo>
                    <a:pt x="947420" y="176530"/>
                  </a:lnTo>
                  <a:lnTo>
                    <a:pt x="947420" y="142240"/>
                  </a:lnTo>
                  <a:lnTo>
                    <a:pt x="873760" y="132080"/>
                  </a:lnTo>
                  <a:lnTo>
                    <a:pt x="852170" y="83820"/>
                  </a:lnTo>
                  <a:lnTo>
                    <a:pt x="868680" y="76200"/>
                  </a:lnTo>
                  <a:lnTo>
                    <a:pt x="852170" y="27940"/>
                  </a:lnTo>
                  <a:lnTo>
                    <a:pt x="1205230" y="67310"/>
                  </a:lnTo>
                  <a:lnTo>
                    <a:pt x="1244600" y="50800"/>
                  </a:lnTo>
                  <a:close/>
                </a:path>
              </a:pathLst>
            </a:custGeom>
            <a:solidFill>
              <a:srgbClr val="8989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722369" y="2021840"/>
              <a:ext cx="706120" cy="281940"/>
            </a:xfrm>
            <a:custGeom>
              <a:avLst/>
              <a:gdLst/>
              <a:ahLst/>
              <a:cxnLst/>
              <a:rect l="l" t="t" r="r" b="b"/>
              <a:pathLst>
                <a:path w="706120" h="281939">
                  <a:moveTo>
                    <a:pt x="674369" y="0"/>
                  </a:moveTo>
                  <a:lnTo>
                    <a:pt x="0" y="160020"/>
                  </a:lnTo>
                  <a:lnTo>
                    <a:pt x="213359" y="281939"/>
                  </a:lnTo>
                  <a:lnTo>
                    <a:pt x="675639" y="152400"/>
                  </a:lnTo>
                  <a:lnTo>
                    <a:pt x="706119" y="106680"/>
                  </a:lnTo>
                  <a:lnTo>
                    <a:pt x="674369" y="0"/>
                  </a:lnTo>
                  <a:close/>
                </a:path>
              </a:pathLst>
            </a:custGeom>
            <a:solidFill>
              <a:srgbClr val="627F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387850" y="2015490"/>
              <a:ext cx="417830" cy="173990"/>
            </a:xfrm>
            <a:custGeom>
              <a:avLst/>
              <a:gdLst/>
              <a:ahLst/>
              <a:cxnLst/>
              <a:rect l="l" t="t" r="r" b="b"/>
              <a:pathLst>
                <a:path w="417829" h="173989">
                  <a:moveTo>
                    <a:pt x="160203" y="63500"/>
                  </a:moveTo>
                  <a:lnTo>
                    <a:pt x="115570" y="63500"/>
                  </a:lnTo>
                  <a:lnTo>
                    <a:pt x="121920" y="173989"/>
                  </a:lnTo>
                  <a:lnTo>
                    <a:pt x="173989" y="158750"/>
                  </a:lnTo>
                  <a:lnTo>
                    <a:pt x="160203" y="63500"/>
                  </a:lnTo>
                  <a:close/>
                </a:path>
                <a:path w="417829" h="173989">
                  <a:moveTo>
                    <a:pt x="349659" y="62230"/>
                  </a:moveTo>
                  <a:lnTo>
                    <a:pt x="160020" y="62230"/>
                  </a:lnTo>
                  <a:lnTo>
                    <a:pt x="417829" y="88900"/>
                  </a:lnTo>
                  <a:lnTo>
                    <a:pt x="417829" y="72389"/>
                  </a:lnTo>
                  <a:lnTo>
                    <a:pt x="349659" y="62230"/>
                  </a:lnTo>
                  <a:close/>
                </a:path>
                <a:path w="417829" h="173989">
                  <a:moveTo>
                    <a:pt x="0" y="30480"/>
                  </a:moveTo>
                  <a:lnTo>
                    <a:pt x="3810" y="50800"/>
                  </a:lnTo>
                  <a:lnTo>
                    <a:pt x="59689" y="67310"/>
                  </a:lnTo>
                  <a:lnTo>
                    <a:pt x="115570" y="63500"/>
                  </a:lnTo>
                  <a:lnTo>
                    <a:pt x="160203" y="63500"/>
                  </a:lnTo>
                  <a:lnTo>
                    <a:pt x="160020" y="62230"/>
                  </a:lnTo>
                  <a:lnTo>
                    <a:pt x="349659" y="62230"/>
                  </a:lnTo>
                  <a:lnTo>
                    <a:pt x="204797" y="40639"/>
                  </a:lnTo>
                  <a:lnTo>
                    <a:pt x="41910" y="40639"/>
                  </a:lnTo>
                  <a:lnTo>
                    <a:pt x="0" y="30480"/>
                  </a:lnTo>
                  <a:close/>
                </a:path>
                <a:path w="417829" h="173989">
                  <a:moveTo>
                    <a:pt x="144779" y="0"/>
                  </a:moveTo>
                  <a:lnTo>
                    <a:pt x="115570" y="6350"/>
                  </a:lnTo>
                  <a:lnTo>
                    <a:pt x="115570" y="40639"/>
                  </a:lnTo>
                  <a:lnTo>
                    <a:pt x="204797" y="40639"/>
                  </a:lnTo>
                  <a:lnTo>
                    <a:pt x="153670" y="33020"/>
                  </a:lnTo>
                  <a:lnTo>
                    <a:pt x="144779" y="0"/>
                  </a:lnTo>
                  <a:close/>
                </a:path>
              </a:pathLst>
            </a:custGeom>
            <a:solidFill>
              <a:srgbClr val="8989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317240" y="1799589"/>
              <a:ext cx="2891790" cy="828040"/>
            </a:xfrm>
            <a:custGeom>
              <a:avLst/>
              <a:gdLst/>
              <a:ahLst/>
              <a:cxnLst/>
              <a:rect l="l" t="t" r="r" b="b"/>
              <a:pathLst>
                <a:path w="2891790" h="828039">
                  <a:moveTo>
                    <a:pt x="262890" y="624840"/>
                  </a:moveTo>
                  <a:lnTo>
                    <a:pt x="175260" y="567690"/>
                  </a:lnTo>
                  <a:lnTo>
                    <a:pt x="0" y="586740"/>
                  </a:lnTo>
                  <a:lnTo>
                    <a:pt x="101600" y="650240"/>
                  </a:lnTo>
                  <a:lnTo>
                    <a:pt x="262890" y="624840"/>
                  </a:lnTo>
                  <a:close/>
                </a:path>
                <a:path w="2891790" h="828039">
                  <a:moveTo>
                    <a:pt x="2684780" y="278130"/>
                  </a:moveTo>
                  <a:lnTo>
                    <a:pt x="1216456" y="74930"/>
                  </a:lnTo>
                  <a:lnTo>
                    <a:pt x="1060450" y="53340"/>
                  </a:lnTo>
                  <a:lnTo>
                    <a:pt x="839470" y="102870"/>
                  </a:lnTo>
                  <a:lnTo>
                    <a:pt x="920750" y="120650"/>
                  </a:lnTo>
                  <a:lnTo>
                    <a:pt x="1066800" y="74930"/>
                  </a:lnTo>
                  <a:lnTo>
                    <a:pt x="2540000" y="285750"/>
                  </a:lnTo>
                  <a:lnTo>
                    <a:pt x="2373630" y="712470"/>
                  </a:lnTo>
                  <a:lnTo>
                    <a:pt x="2077720" y="715010"/>
                  </a:lnTo>
                  <a:lnTo>
                    <a:pt x="2109470" y="755650"/>
                  </a:lnTo>
                  <a:lnTo>
                    <a:pt x="2540000" y="755650"/>
                  </a:lnTo>
                  <a:lnTo>
                    <a:pt x="2684780" y="278130"/>
                  </a:lnTo>
                  <a:close/>
                </a:path>
                <a:path w="2891790" h="828039">
                  <a:moveTo>
                    <a:pt x="2891790" y="246380"/>
                  </a:moveTo>
                  <a:lnTo>
                    <a:pt x="1250594" y="26670"/>
                  </a:lnTo>
                  <a:lnTo>
                    <a:pt x="1040130" y="0"/>
                  </a:lnTo>
                  <a:lnTo>
                    <a:pt x="699770" y="73660"/>
                  </a:lnTo>
                  <a:lnTo>
                    <a:pt x="777240" y="90170"/>
                  </a:lnTo>
                  <a:lnTo>
                    <a:pt x="1049020" y="26670"/>
                  </a:lnTo>
                  <a:lnTo>
                    <a:pt x="2771140" y="259080"/>
                  </a:lnTo>
                  <a:lnTo>
                    <a:pt x="2622550" y="791210"/>
                  </a:lnTo>
                  <a:lnTo>
                    <a:pt x="2115820" y="775970"/>
                  </a:lnTo>
                  <a:lnTo>
                    <a:pt x="2164080" y="819150"/>
                  </a:lnTo>
                  <a:lnTo>
                    <a:pt x="2828290" y="828040"/>
                  </a:lnTo>
                  <a:lnTo>
                    <a:pt x="2832303" y="791210"/>
                  </a:lnTo>
                  <a:lnTo>
                    <a:pt x="2891790" y="246380"/>
                  </a:lnTo>
                  <a:close/>
                </a:path>
              </a:pathLst>
            </a:custGeom>
            <a:solidFill>
              <a:srgbClr val="4968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804410" y="2101850"/>
              <a:ext cx="502920" cy="115570"/>
            </a:xfrm>
            <a:custGeom>
              <a:avLst/>
              <a:gdLst/>
              <a:ahLst/>
              <a:cxnLst/>
              <a:rect l="l" t="t" r="r" b="b"/>
              <a:pathLst>
                <a:path w="502920" h="115569">
                  <a:moveTo>
                    <a:pt x="2539" y="0"/>
                  </a:moveTo>
                  <a:lnTo>
                    <a:pt x="0" y="12700"/>
                  </a:lnTo>
                  <a:lnTo>
                    <a:pt x="130810" y="31750"/>
                  </a:lnTo>
                  <a:lnTo>
                    <a:pt x="130810" y="115570"/>
                  </a:lnTo>
                  <a:lnTo>
                    <a:pt x="146050" y="107950"/>
                  </a:lnTo>
                  <a:lnTo>
                    <a:pt x="149860" y="25400"/>
                  </a:lnTo>
                  <a:lnTo>
                    <a:pt x="249396" y="25400"/>
                  </a:lnTo>
                  <a:lnTo>
                    <a:pt x="204747" y="19050"/>
                  </a:lnTo>
                  <a:lnTo>
                    <a:pt x="128269" y="19050"/>
                  </a:lnTo>
                  <a:lnTo>
                    <a:pt x="2539" y="0"/>
                  </a:lnTo>
                  <a:close/>
                </a:path>
                <a:path w="502920" h="115569">
                  <a:moveTo>
                    <a:pt x="249396" y="25400"/>
                  </a:moveTo>
                  <a:lnTo>
                    <a:pt x="149860" y="25400"/>
                  </a:lnTo>
                  <a:lnTo>
                    <a:pt x="414019" y="63500"/>
                  </a:lnTo>
                  <a:lnTo>
                    <a:pt x="419100" y="77470"/>
                  </a:lnTo>
                  <a:lnTo>
                    <a:pt x="471169" y="97789"/>
                  </a:lnTo>
                  <a:lnTo>
                    <a:pt x="494029" y="99060"/>
                  </a:lnTo>
                  <a:lnTo>
                    <a:pt x="502919" y="81279"/>
                  </a:lnTo>
                  <a:lnTo>
                    <a:pt x="471169" y="81279"/>
                  </a:lnTo>
                  <a:lnTo>
                    <a:pt x="425450" y="66039"/>
                  </a:lnTo>
                  <a:lnTo>
                    <a:pt x="427989" y="50800"/>
                  </a:lnTo>
                  <a:lnTo>
                    <a:pt x="249396" y="25400"/>
                  </a:lnTo>
                  <a:close/>
                </a:path>
                <a:path w="502920" h="115569">
                  <a:moveTo>
                    <a:pt x="142239" y="10160"/>
                  </a:moveTo>
                  <a:lnTo>
                    <a:pt x="128269" y="19050"/>
                  </a:lnTo>
                  <a:lnTo>
                    <a:pt x="204747" y="19050"/>
                  </a:lnTo>
                  <a:lnTo>
                    <a:pt x="142239" y="10160"/>
                  </a:lnTo>
                  <a:close/>
                </a:path>
              </a:pathLst>
            </a:custGeom>
            <a:solidFill>
              <a:srgbClr val="8989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354320" y="2129790"/>
              <a:ext cx="207009" cy="24765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601970" y="2159000"/>
              <a:ext cx="223519" cy="24002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993390" y="1986279"/>
              <a:ext cx="2374900" cy="946150"/>
            </a:xfrm>
            <a:custGeom>
              <a:avLst/>
              <a:gdLst/>
              <a:ahLst/>
              <a:cxnLst/>
              <a:rect l="l" t="t" r="r" b="b"/>
              <a:pathLst>
                <a:path w="2374900" h="946150">
                  <a:moveTo>
                    <a:pt x="1094740" y="756920"/>
                  </a:moveTo>
                  <a:lnTo>
                    <a:pt x="308610" y="788670"/>
                  </a:lnTo>
                  <a:lnTo>
                    <a:pt x="25400" y="571500"/>
                  </a:lnTo>
                  <a:lnTo>
                    <a:pt x="49530" y="566420"/>
                  </a:lnTo>
                  <a:lnTo>
                    <a:pt x="49530" y="561340"/>
                  </a:lnTo>
                  <a:lnTo>
                    <a:pt x="0" y="563880"/>
                  </a:lnTo>
                  <a:lnTo>
                    <a:pt x="8890" y="575310"/>
                  </a:lnTo>
                  <a:lnTo>
                    <a:pt x="303530" y="800100"/>
                  </a:lnTo>
                  <a:lnTo>
                    <a:pt x="600227" y="788670"/>
                  </a:lnTo>
                  <a:lnTo>
                    <a:pt x="1094740" y="769620"/>
                  </a:lnTo>
                  <a:lnTo>
                    <a:pt x="1094740" y="756920"/>
                  </a:lnTo>
                  <a:close/>
                </a:path>
                <a:path w="2374900" h="946150">
                  <a:moveTo>
                    <a:pt x="1169670" y="829310"/>
                  </a:moveTo>
                  <a:lnTo>
                    <a:pt x="1148080" y="831850"/>
                  </a:lnTo>
                  <a:lnTo>
                    <a:pt x="1148080" y="946150"/>
                  </a:lnTo>
                  <a:lnTo>
                    <a:pt x="1169670" y="939800"/>
                  </a:lnTo>
                  <a:lnTo>
                    <a:pt x="1169670" y="829310"/>
                  </a:lnTo>
                  <a:close/>
                </a:path>
                <a:path w="2374900" h="946150">
                  <a:moveTo>
                    <a:pt x="1203960" y="829310"/>
                  </a:moveTo>
                  <a:lnTo>
                    <a:pt x="1181100" y="829310"/>
                  </a:lnTo>
                  <a:lnTo>
                    <a:pt x="1181100" y="944880"/>
                  </a:lnTo>
                  <a:lnTo>
                    <a:pt x="1203960" y="937260"/>
                  </a:lnTo>
                  <a:lnTo>
                    <a:pt x="1203960" y="829310"/>
                  </a:lnTo>
                  <a:close/>
                </a:path>
                <a:path w="2374900" h="946150">
                  <a:moveTo>
                    <a:pt x="1238250" y="825500"/>
                  </a:moveTo>
                  <a:lnTo>
                    <a:pt x="1215390" y="829310"/>
                  </a:lnTo>
                  <a:lnTo>
                    <a:pt x="1215390" y="943610"/>
                  </a:lnTo>
                  <a:lnTo>
                    <a:pt x="1238250" y="934720"/>
                  </a:lnTo>
                  <a:lnTo>
                    <a:pt x="1238250" y="825500"/>
                  </a:lnTo>
                  <a:close/>
                </a:path>
                <a:path w="2374900" h="946150">
                  <a:moveTo>
                    <a:pt x="1550670" y="25400"/>
                  </a:moveTo>
                  <a:lnTo>
                    <a:pt x="1544320" y="13970"/>
                  </a:lnTo>
                  <a:lnTo>
                    <a:pt x="1460500" y="0"/>
                  </a:lnTo>
                  <a:lnTo>
                    <a:pt x="1384300" y="13970"/>
                  </a:lnTo>
                  <a:lnTo>
                    <a:pt x="1377950" y="16510"/>
                  </a:lnTo>
                  <a:lnTo>
                    <a:pt x="1377950" y="21590"/>
                  </a:lnTo>
                  <a:lnTo>
                    <a:pt x="1381760" y="25400"/>
                  </a:lnTo>
                  <a:lnTo>
                    <a:pt x="1436370" y="38100"/>
                  </a:lnTo>
                  <a:lnTo>
                    <a:pt x="1503680" y="38100"/>
                  </a:lnTo>
                  <a:lnTo>
                    <a:pt x="1550670" y="25400"/>
                  </a:lnTo>
                  <a:close/>
                </a:path>
                <a:path w="2374900" h="946150">
                  <a:moveTo>
                    <a:pt x="1602740" y="798830"/>
                  </a:moveTo>
                  <a:lnTo>
                    <a:pt x="1600200" y="788670"/>
                  </a:lnTo>
                  <a:lnTo>
                    <a:pt x="1116330" y="798830"/>
                  </a:lnTo>
                  <a:lnTo>
                    <a:pt x="1094740" y="784860"/>
                  </a:lnTo>
                  <a:lnTo>
                    <a:pt x="299720" y="822960"/>
                  </a:lnTo>
                  <a:lnTo>
                    <a:pt x="100330" y="678180"/>
                  </a:lnTo>
                  <a:lnTo>
                    <a:pt x="303530" y="838200"/>
                  </a:lnTo>
                  <a:lnTo>
                    <a:pt x="657999" y="822960"/>
                  </a:lnTo>
                  <a:lnTo>
                    <a:pt x="1101090" y="803910"/>
                  </a:lnTo>
                  <a:lnTo>
                    <a:pt x="1113790" y="817880"/>
                  </a:lnTo>
                  <a:lnTo>
                    <a:pt x="1472349" y="803910"/>
                  </a:lnTo>
                  <a:lnTo>
                    <a:pt x="1602740" y="798830"/>
                  </a:lnTo>
                  <a:close/>
                </a:path>
                <a:path w="2374900" h="946150">
                  <a:moveTo>
                    <a:pt x="1671320" y="816610"/>
                  </a:moveTo>
                  <a:lnTo>
                    <a:pt x="1648460" y="816610"/>
                  </a:lnTo>
                  <a:lnTo>
                    <a:pt x="1648460" y="932180"/>
                  </a:lnTo>
                  <a:lnTo>
                    <a:pt x="1671320" y="932180"/>
                  </a:lnTo>
                  <a:lnTo>
                    <a:pt x="1671320" y="816610"/>
                  </a:lnTo>
                  <a:close/>
                </a:path>
                <a:path w="2374900" h="946150">
                  <a:moveTo>
                    <a:pt x="1706880" y="932180"/>
                  </a:moveTo>
                  <a:lnTo>
                    <a:pt x="1704340" y="816610"/>
                  </a:lnTo>
                  <a:lnTo>
                    <a:pt x="1682750" y="816610"/>
                  </a:lnTo>
                  <a:lnTo>
                    <a:pt x="1682750" y="932180"/>
                  </a:lnTo>
                  <a:lnTo>
                    <a:pt x="1706880" y="932180"/>
                  </a:lnTo>
                  <a:close/>
                </a:path>
                <a:path w="2374900" h="946150">
                  <a:moveTo>
                    <a:pt x="1737360" y="932180"/>
                  </a:moveTo>
                  <a:lnTo>
                    <a:pt x="1736090" y="816610"/>
                  </a:lnTo>
                  <a:lnTo>
                    <a:pt x="1715770" y="816610"/>
                  </a:lnTo>
                  <a:lnTo>
                    <a:pt x="1715770" y="932180"/>
                  </a:lnTo>
                  <a:lnTo>
                    <a:pt x="1737360" y="932180"/>
                  </a:lnTo>
                  <a:close/>
                </a:path>
                <a:path w="2374900" h="946150">
                  <a:moveTo>
                    <a:pt x="1772920" y="932180"/>
                  </a:moveTo>
                  <a:lnTo>
                    <a:pt x="1769110" y="816610"/>
                  </a:lnTo>
                  <a:lnTo>
                    <a:pt x="1748790" y="816610"/>
                  </a:lnTo>
                  <a:lnTo>
                    <a:pt x="1748790" y="932180"/>
                  </a:lnTo>
                  <a:lnTo>
                    <a:pt x="1772920" y="932180"/>
                  </a:lnTo>
                  <a:close/>
                </a:path>
                <a:path w="2374900" h="946150">
                  <a:moveTo>
                    <a:pt x="1804670" y="816610"/>
                  </a:moveTo>
                  <a:lnTo>
                    <a:pt x="1781810" y="816610"/>
                  </a:lnTo>
                  <a:lnTo>
                    <a:pt x="1780540" y="932180"/>
                  </a:lnTo>
                  <a:lnTo>
                    <a:pt x="1804670" y="932180"/>
                  </a:lnTo>
                  <a:lnTo>
                    <a:pt x="1804670" y="816610"/>
                  </a:lnTo>
                  <a:close/>
                </a:path>
                <a:path w="2374900" h="946150">
                  <a:moveTo>
                    <a:pt x="1837690" y="816610"/>
                  </a:moveTo>
                  <a:lnTo>
                    <a:pt x="1816100" y="816610"/>
                  </a:lnTo>
                  <a:lnTo>
                    <a:pt x="1813560" y="932180"/>
                  </a:lnTo>
                  <a:lnTo>
                    <a:pt x="1837690" y="932180"/>
                  </a:lnTo>
                  <a:lnTo>
                    <a:pt x="1837690" y="816610"/>
                  </a:lnTo>
                  <a:close/>
                </a:path>
                <a:path w="2374900" h="946150">
                  <a:moveTo>
                    <a:pt x="1869440" y="816610"/>
                  </a:moveTo>
                  <a:lnTo>
                    <a:pt x="1847850" y="816610"/>
                  </a:lnTo>
                  <a:lnTo>
                    <a:pt x="1847850" y="932180"/>
                  </a:lnTo>
                  <a:lnTo>
                    <a:pt x="1869440" y="932180"/>
                  </a:lnTo>
                  <a:lnTo>
                    <a:pt x="1869440" y="816610"/>
                  </a:lnTo>
                  <a:close/>
                </a:path>
                <a:path w="2374900" h="946150">
                  <a:moveTo>
                    <a:pt x="1902460" y="816610"/>
                  </a:moveTo>
                  <a:lnTo>
                    <a:pt x="1880870" y="816610"/>
                  </a:lnTo>
                  <a:lnTo>
                    <a:pt x="1880870" y="932180"/>
                  </a:lnTo>
                  <a:lnTo>
                    <a:pt x="1902460" y="932180"/>
                  </a:lnTo>
                  <a:lnTo>
                    <a:pt x="1902460" y="816610"/>
                  </a:lnTo>
                  <a:close/>
                </a:path>
                <a:path w="2374900" h="946150">
                  <a:moveTo>
                    <a:pt x="1936750" y="932180"/>
                  </a:moveTo>
                  <a:lnTo>
                    <a:pt x="1935480" y="816610"/>
                  </a:lnTo>
                  <a:lnTo>
                    <a:pt x="1912620" y="816610"/>
                  </a:lnTo>
                  <a:lnTo>
                    <a:pt x="1912620" y="932180"/>
                  </a:lnTo>
                  <a:lnTo>
                    <a:pt x="1936750" y="932180"/>
                  </a:lnTo>
                  <a:close/>
                </a:path>
                <a:path w="2374900" h="946150">
                  <a:moveTo>
                    <a:pt x="1969770" y="932180"/>
                  </a:moveTo>
                  <a:lnTo>
                    <a:pt x="1968500" y="815340"/>
                  </a:lnTo>
                  <a:lnTo>
                    <a:pt x="1945640" y="816610"/>
                  </a:lnTo>
                  <a:lnTo>
                    <a:pt x="1945640" y="932180"/>
                  </a:lnTo>
                  <a:lnTo>
                    <a:pt x="1969770" y="932180"/>
                  </a:lnTo>
                  <a:close/>
                </a:path>
                <a:path w="2374900" h="946150">
                  <a:moveTo>
                    <a:pt x="2004060" y="929640"/>
                  </a:moveTo>
                  <a:lnTo>
                    <a:pt x="2000250" y="815340"/>
                  </a:lnTo>
                  <a:lnTo>
                    <a:pt x="1979930" y="816610"/>
                  </a:lnTo>
                  <a:lnTo>
                    <a:pt x="1979930" y="932180"/>
                  </a:lnTo>
                  <a:lnTo>
                    <a:pt x="2004060" y="929640"/>
                  </a:lnTo>
                  <a:close/>
                </a:path>
                <a:path w="2374900" h="946150">
                  <a:moveTo>
                    <a:pt x="2035810" y="929640"/>
                  </a:moveTo>
                  <a:lnTo>
                    <a:pt x="2033270" y="815340"/>
                  </a:lnTo>
                  <a:lnTo>
                    <a:pt x="2014220" y="815340"/>
                  </a:lnTo>
                  <a:lnTo>
                    <a:pt x="2012950" y="932180"/>
                  </a:lnTo>
                  <a:lnTo>
                    <a:pt x="2035810" y="929640"/>
                  </a:lnTo>
                  <a:close/>
                </a:path>
                <a:path w="2374900" h="946150">
                  <a:moveTo>
                    <a:pt x="2068830" y="815340"/>
                  </a:moveTo>
                  <a:lnTo>
                    <a:pt x="2047240" y="815340"/>
                  </a:lnTo>
                  <a:lnTo>
                    <a:pt x="2044700" y="929640"/>
                  </a:lnTo>
                  <a:lnTo>
                    <a:pt x="2068830" y="929640"/>
                  </a:lnTo>
                  <a:lnTo>
                    <a:pt x="2068830" y="815340"/>
                  </a:lnTo>
                  <a:close/>
                </a:path>
                <a:path w="2374900" h="946150">
                  <a:moveTo>
                    <a:pt x="2101850" y="815340"/>
                  </a:moveTo>
                  <a:lnTo>
                    <a:pt x="2078990" y="815340"/>
                  </a:lnTo>
                  <a:lnTo>
                    <a:pt x="2077720" y="929640"/>
                  </a:lnTo>
                  <a:lnTo>
                    <a:pt x="2101850" y="929640"/>
                  </a:lnTo>
                  <a:lnTo>
                    <a:pt x="2101850" y="815340"/>
                  </a:lnTo>
                  <a:close/>
                </a:path>
                <a:path w="2374900" h="946150">
                  <a:moveTo>
                    <a:pt x="2374900" y="119380"/>
                  </a:moveTo>
                  <a:lnTo>
                    <a:pt x="2273300" y="109220"/>
                  </a:lnTo>
                  <a:lnTo>
                    <a:pt x="2241550" y="128270"/>
                  </a:lnTo>
                  <a:lnTo>
                    <a:pt x="2286000" y="152400"/>
                  </a:lnTo>
                  <a:lnTo>
                    <a:pt x="2335530" y="157480"/>
                  </a:lnTo>
                  <a:lnTo>
                    <a:pt x="2360930" y="144780"/>
                  </a:lnTo>
                  <a:lnTo>
                    <a:pt x="2374900" y="11938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37710" y="2024379"/>
              <a:ext cx="723900" cy="213360"/>
            </a:xfrm>
            <a:custGeom>
              <a:avLst/>
              <a:gdLst/>
              <a:ahLst/>
              <a:cxnLst/>
              <a:rect l="l" t="t" r="r" b="b"/>
              <a:pathLst>
                <a:path w="723900" h="213360">
                  <a:moveTo>
                    <a:pt x="15240" y="104140"/>
                  </a:moveTo>
                  <a:lnTo>
                    <a:pt x="0" y="104140"/>
                  </a:lnTo>
                  <a:lnTo>
                    <a:pt x="0" y="120650"/>
                  </a:lnTo>
                  <a:lnTo>
                    <a:pt x="15240" y="121920"/>
                  </a:lnTo>
                  <a:lnTo>
                    <a:pt x="15240" y="104140"/>
                  </a:lnTo>
                  <a:close/>
                </a:path>
                <a:path w="723900" h="213360">
                  <a:moveTo>
                    <a:pt x="15240" y="69850"/>
                  </a:moveTo>
                  <a:lnTo>
                    <a:pt x="0" y="69850"/>
                  </a:lnTo>
                  <a:lnTo>
                    <a:pt x="0" y="86360"/>
                  </a:lnTo>
                  <a:lnTo>
                    <a:pt x="15240" y="87630"/>
                  </a:lnTo>
                  <a:lnTo>
                    <a:pt x="15240" y="69850"/>
                  </a:lnTo>
                  <a:close/>
                </a:path>
                <a:path w="723900" h="213360">
                  <a:moveTo>
                    <a:pt x="15240" y="34290"/>
                  </a:moveTo>
                  <a:lnTo>
                    <a:pt x="0" y="34290"/>
                  </a:lnTo>
                  <a:lnTo>
                    <a:pt x="0" y="49530"/>
                  </a:lnTo>
                  <a:lnTo>
                    <a:pt x="15240" y="53340"/>
                  </a:lnTo>
                  <a:lnTo>
                    <a:pt x="15240" y="34290"/>
                  </a:lnTo>
                  <a:close/>
                </a:path>
                <a:path w="723900" h="213360">
                  <a:moveTo>
                    <a:pt x="1524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15240" y="17780"/>
                  </a:lnTo>
                  <a:lnTo>
                    <a:pt x="15240" y="0"/>
                  </a:lnTo>
                  <a:close/>
                </a:path>
                <a:path w="723900" h="213360">
                  <a:moveTo>
                    <a:pt x="62230" y="113030"/>
                  </a:moveTo>
                  <a:lnTo>
                    <a:pt x="48260" y="111760"/>
                  </a:lnTo>
                  <a:lnTo>
                    <a:pt x="48260" y="128270"/>
                  </a:lnTo>
                  <a:lnTo>
                    <a:pt x="62230" y="128270"/>
                  </a:lnTo>
                  <a:lnTo>
                    <a:pt x="62230" y="113030"/>
                  </a:lnTo>
                  <a:close/>
                </a:path>
                <a:path w="723900" h="213360">
                  <a:moveTo>
                    <a:pt x="62230" y="78740"/>
                  </a:moveTo>
                  <a:lnTo>
                    <a:pt x="48260" y="77470"/>
                  </a:lnTo>
                  <a:lnTo>
                    <a:pt x="48260" y="93980"/>
                  </a:lnTo>
                  <a:lnTo>
                    <a:pt x="62230" y="93980"/>
                  </a:lnTo>
                  <a:lnTo>
                    <a:pt x="62230" y="78740"/>
                  </a:lnTo>
                  <a:close/>
                </a:path>
                <a:path w="723900" h="213360">
                  <a:moveTo>
                    <a:pt x="62230" y="43180"/>
                  </a:moveTo>
                  <a:lnTo>
                    <a:pt x="48260" y="41910"/>
                  </a:lnTo>
                  <a:lnTo>
                    <a:pt x="48260" y="58420"/>
                  </a:lnTo>
                  <a:lnTo>
                    <a:pt x="62230" y="60960"/>
                  </a:lnTo>
                  <a:lnTo>
                    <a:pt x="62230" y="43180"/>
                  </a:lnTo>
                  <a:close/>
                </a:path>
                <a:path w="723900" h="213360">
                  <a:moveTo>
                    <a:pt x="62230" y="8890"/>
                  </a:moveTo>
                  <a:lnTo>
                    <a:pt x="48260" y="6350"/>
                  </a:lnTo>
                  <a:lnTo>
                    <a:pt x="48260" y="24130"/>
                  </a:lnTo>
                  <a:lnTo>
                    <a:pt x="62230" y="25400"/>
                  </a:lnTo>
                  <a:lnTo>
                    <a:pt x="62230" y="8890"/>
                  </a:lnTo>
                  <a:close/>
                </a:path>
                <a:path w="723900" h="213360">
                  <a:moveTo>
                    <a:pt x="110490" y="120650"/>
                  </a:moveTo>
                  <a:lnTo>
                    <a:pt x="96520" y="119380"/>
                  </a:lnTo>
                  <a:lnTo>
                    <a:pt x="96520" y="137160"/>
                  </a:lnTo>
                  <a:lnTo>
                    <a:pt x="110490" y="138430"/>
                  </a:lnTo>
                  <a:lnTo>
                    <a:pt x="110490" y="120650"/>
                  </a:lnTo>
                  <a:close/>
                </a:path>
                <a:path w="723900" h="213360">
                  <a:moveTo>
                    <a:pt x="110490" y="86360"/>
                  </a:moveTo>
                  <a:lnTo>
                    <a:pt x="96520" y="85090"/>
                  </a:lnTo>
                  <a:lnTo>
                    <a:pt x="96520" y="102870"/>
                  </a:lnTo>
                  <a:lnTo>
                    <a:pt x="110490" y="104140"/>
                  </a:lnTo>
                  <a:lnTo>
                    <a:pt x="110490" y="86360"/>
                  </a:lnTo>
                  <a:close/>
                </a:path>
                <a:path w="723900" h="213360">
                  <a:moveTo>
                    <a:pt x="110490" y="49530"/>
                  </a:moveTo>
                  <a:lnTo>
                    <a:pt x="96520" y="49530"/>
                  </a:lnTo>
                  <a:lnTo>
                    <a:pt x="96520" y="68580"/>
                  </a:lnTo>
                  <a:lnTo>
                    <a:pt x="110490" y="69850"/>
                  </a:lnTo>
                  <a:lnTo>
                    <a:pt x="110490" y="49530"/>
                  </a:lnTo>
                  <a:close/>
                </a:path>
                <a:path w="723900" h="213360">
                  <a:moveTo>
                    <a:pt x="110490" y="16510"/>
                  </a:moveTo>
                  <a:lnTo>
                    <a:pt x="96520" y="15240"/>
                  </a:lnTo>
                  <a:lnTo>
                    <a:pt x="96520" y="31750"/>
                  </a:lnTo>
                  <a:lnTo>
                    <a:pt x="110490" y="34290"/>
                  </a:lnTo>
                  <a:lnTo>
                    <a:pt x="110490" y="16510"/>
                  </a:lnTo>
                  <a:close/>
                </a:path>
                <a:path w="723900" h="213360">
                  <a:moveTo>
                    <a:pt x="157480" y="128270"/>
                  </a:moveTo>
                  <a:lnTo>
                    <a:pt x="143510" y="128270"/>
                  </a:lnTo>
                  <a:lnTo>
                    <a:pt x="143510" y="143510"/>
                  </a:lnTo>
                  <a:lnTo>
                    <a:pt x="157480" y="146050"/>
                  </a:lnTo>
                  <a:lnTo>
                    <a:pt x="157480" y="128270"/>
                  </a:lnTo>
                  <a:close/>
                </a:path>
                <a:path w="723900" h="213360">
                  <a:moveTo>
                    <a:pt x="157480" y="93980"/>
                  </a:moveTo>
                  <a:lnTo>
                    <a:pt x="143510" y="93980"/>
                  </a:lnTo>
                  <a:lnTo>
                    <a:pt x="143510" y="109220"/>
                  </a:lnTo>
                  <a:lnTo>
                    <a:pt x="157480" y="111760"/>
                  </a:lnTo>
                  <a:lnTo>
                    <a:pt x="157480" y="93980"/>
                  </a:lnTo>
                  <a:close/>
                </a:path>
                <a:path w="723900" h="213360">
                  <a:moveTo>
                    <a:pt x="157480" y="58420"/>
                  </a:moveTo>
                  <a:lnTo>
                    <a:pt x="143510" y="58420"/>
                  </a:lnTo>
                  <a:lnTo>
                    <a:pt x="143510" y="74930"/>
                  </a:lnTo>
                  <a:lnTo>
                    <a:pt x="157480" y="77470"/>
                  </a:lnTo>
                  <a:lnTo>
                    <a:pt x="157480" y="58420"/>
                  </a:lnTo>
                  <a:close/>
                </a:path>
                <a:path w="723900" h="213360">
                  <a:moveTo>
                    <a:pt x="157480" y="24130"/>
                  </a:moveTo>
                  <a:lnTo>
                    <a:pt x="143510" y="24130"/>
                  </a:lnTo>
                  <a:lnTo>
                    <a:pt x="143510" y="40640"/>
                  </a:lnTo>
                  <a:lnTo>
                    <a:pt x="157480" y="41910"/>
                  </a:lnTo>
                  <a:lnTo>
                    <a:pt x="157480" y="24130"/>
                  </a:lnTo>
                  <a:close/>
                </a:path>
                <a:path w="723900" h="213360">
                  <a:moveTo>
                    <a:pt x="205740" y="137160"/>
                  </a:moveTo>
                  <a:lnTo>
                    <a:pt x="190500" y="134620"/>
                  </a:lnTo>
                  <a:lnTo>
                    <a:pt x="190500" y="151130"/>
                  </a:lnTo>
                  <a:lnTo>
                    <a:pt x="205740" y="152400"/>
                  </a:lnTo>
                  <a:lnTo>
                    <a:pt x="205740" y="137160"/>
                  </a:lnTo>
                  <a:close/>
                </a:path>
                <a:path w="723900" h="213360">
                  <a:moveTo>
                    <a:pt x="205740" y="102870"/>
                  </a:moveTo>
                  <a:lnTo>
                    <a:pt x="190500" y="99060"/>
                  </a:lnTo>
                  <a:lnTo>
                    <a:pt x="190500" y="116840"/>
                  </a:lnTo>
                  <a:lnTo>
                    <a:pt x="205740" y="119380"/>
                  </a:lnTo>
                  <a:lnTo>
                    <a:pt x="205740" y="102870"/>
                  </a:lnTo>
                  <a:close/>
                </a:path>
                <a:path w="723900" h="213360">
                  <a:moveTo>
                    <a:pt x="205740" y="68580"/>
                  </a:moveTo>
                  <a:lnTo>
                    <a:pt x="190500" y="64770"/>
                  </a:lnTo>
                  <a:lnTo>
                    <a:pt x="190500" y="81280"/>
                  </a:lnTo>
                  <a:lnTo>
                    <a:pt x="205740" y="85090"/>
                  </a:lnTo>
                  <a:lnTo>
                    <a:pt x="205740" y="68580"/>
                  </a:lnTo>
                  <a:close/>
                </a:path>
                <a:path w="723900" h="213360">
                  <a:moveTo>
                    <a:pt x="205740" y="31750"/>
                  </a:moveTo>
                  <a:lnTo>
                    <a:pt x="190500" y="31750"/>
                  </a:lnTo>
                  <a:lnTo>
                    <a:pt x="190500" y="46990"/>
                  </a:lnTo>
                  <a:lnTo>
                    <a:pt x="205740" y="49530"/>
                  </a:lnTo>
                  <a:lnTo>
                    <a:pt x="205740" y="31750"/>
                  </a:lnTo>
                  <a:close/>
                </a:path>
                <a:path w="723900" h="213360">
                  <a:moveTo>
                    <a:pt x="252730" y="143510"/>
                  </a:moveTo>
                  <a:lnTo>
                    <a:pt x="237490" y="142240"/>
                  </a:lnTo>
                  <a:lnTo>
                    <a:pt x="237490" y="160020"/>
                  </a:lnTo>
                  <a:lnTo>
                    <a:pt x="252730" y="162560"/>
                  </a:lnTo>
                  <a:lnTo>
                    <a:pt x="252730" y="143510"/>
                  </a:lnTo>
                  <a:close/>
                </a:path>
                <a:path w="723900" h="213360">
                  <a:moveTo>
                    <a:pt x="252730" y="109220"/>
                  </a:moveTo>
                  <a:lnTo>
                    <a:pt x="237490" y="106680"/>
                  </a:lnTo>
                  <a:lnTo>
                    <a:pt x="237490" y="125730"/>
                  </a:lnTo>
                  <a:lnTo>
                    <a:pt x="252730" y="128270"/>
                  </a:lnTo>
                  <a:lnTo>
                    <a:pt x="252730" y="109220"/>
                  </a:lnTo>
                  <a:close/>
                </a:path>
                <a:path w="723900" h="213360">
                  <a:moveTo>
                    <a:pt x="252730" y="74930"/>
                  </a:moveTo>
                  <a:lnTo>
                    <a:pt x="237490" y="72390"/>
                  </a:lnTo>
                  <a:lnTo>
                    <a:pt x="237490" y="90170"/>
                  </a:lnTo>
                  <a:lnTo>
                    <a:pt x="252730" y="93980"/>
                  </a:lnTo>
                  <a:lnTo>
                    <a:pt x="252730" y="74930"/>
                  </a:lnTo>
                  <a:close/>
                </a:path>
                <a:path w="723900" h="213360">
                  <a:moveTo>
                    <a:pt x="252730" y="40640"/>
                  </a:moveTo>
                  <a:lnTo>
                    <a:pt x="237490" y="38100"/>
                  </a:lnTo>
                  <a:lnTo>
                    <a:pt x="237490" y="55880"/>
                  </a:lnTo>
                  <a:lnTo>
                    <a:pt x="252730" y="58420"/>
                  </a:lnTo>
                  <a:lnTo>
                    <a:pt x="252730" y="40640"/>
                  </a:lnTo>
                  <a:close/>
                </a:path>
                <a:path w="723900" h="213360">
                  <a:moveTo>
                    <a:pt x="302260" y="43180"/>
                  </a:moveTo>
                  <a:lnTo>
                    <a:pt x="287020" y="41910"/>
                  </a:lnTo>
                  <a:lnTo>
                    <a:pt x="287020" y="58420"/>
                  </a:lnTo>
                  <a:lnTo>
                    <a:pt x="302260" y="60960"/>
                  </a:lnTo>
                  <a:lnTo>
                    <a:pt x="302260" y="43180"/>
                  </a:lnTo>
                  <a:close/>
                </a:path>
                <a:path w="723900" h="213360">
                  <a:moveTo>
                    <a:pt x="350520" y="49530"/>
                  </a:moveTo>
                  <a:lnTo>
                    <a:pt x="336550" y="49530"/>
                  </a:lnTo>
                  <a:lnTo>
                    <a:pt x="336550" y="68580"/>
                  </a:lnTo>
                  <a:lnTo>
                    <a:pt x="350520" y="69850"/>
                  </a:lnTo>
                  <a:lnTo>
                    <a:pt x="350520" y="49530"/>
                  </a:lnTo>
                  <a:close/>
                </a:path>
                <a:path w="723900" h="213360">
                  <a:moveTo>
                    <a:pt x="400050" y="58420"/>
                  </a:moveTo>
                  <a:lnTo>
                    <a:pt x="384810" y="58420"/>
                  </a:lnTo>
                  <a:lnTo>
                    <a:pt x="383540" y="74930"/>
                  </a:lnTo>
                  <a:lnTo>
                    <a:pt x="400050" y="77470"/>
                  </a:lnTo>
                  <a:lnTo>
                    <a:pt x="400050" y="58420"/>
                  </a:lnTo>
                  <a:close/>
                </a:path>
                <a:path w="723900" h="213360">
                  <a:moveTo>
                    <a:pt x="445770" y="171450"/>
                  </a:moveTo>
                  <a:lnTo>
                    <a:pt x="429260" y="168910"/>
                  </a:lnTo>
                  <a:lnTo>
                    <a:pt x="429260" y="186690"/>
                  </a:lnTo>
                  <a:lnTo>
                    <a:pt x="445770" y="190500"/>
                  </a:lnTo>
                  <a:lnTo>
                    <a:pt x="445770" y="171450"/>
                  </a:lnTo>
                  <a:close/>
                </a:path>
                <a:path w="723900" h="213360">
                  <a:moveTo>
                    <a:pt x="445770" y="134620"/>
                  </a:moveTo>
                  <a:lnTo>
                    <a:pt x="429260" y="134620"/>
                  </a:lnTo>
                  <a:lnTo>
                    <a:pt x="429260" y="151130"/>
                  </a:lnTo>
                  <a:lnTo>
                    <a:pt x="445770" y="152400"/>
                  </a:lnTo>
                  <a:lnTo>
                    <a:pt x="445770" y="134620"/>
                  </a:lnTo>
                  <a:close/>
                </a:path>
                <a:path w="723900" h="213360">
                  <a:moveTo>
                    <a:pt x="445770" y="99060"/>
                  </a:moveTo>
                  <a:lnTo>
                    <a:pt x="429260" y="97790"/>
                  </a:lnTo>
                  <a:lnTo>
                    <a:pt x="429260" y="116840"/>
                  </a:lnTo>
                  <a:lnTo>
                    <a:pt x="445770" y="119380"/>
                  </a:lnTo>
                  <a:lnTo>
                    <a:pt x="445770" y="99060"/>
                  </a:lnTo>
                  <a:close/>
                </a:path>
                <a:path w="723900" h="213360">
                  <a:moveTo>
                    <a:pt x="445770" y="63500"/>
                  </a:moveTo>
                  <a:lnTo>
                    <a:pt x="429260" y="62230"/>
                  </a:lnTo>
                  <a:lnTo>
                    <a:pt x="429260" y="80010"/>
                  </a:lnTo>
                  <a:lnTo>
                    <a:pt x="445770" y="81280"/>
                  </a:lnTo>
                  <a:lnTo>
                    <a:pt x="445770" y="63500"/>
                  </a:lnTo>
                  <a:close/>
                </a:path>
                <a:path w="723900" h="213360">
                  <a:moveTo>
                    <a:pt x="495300" y="181610"/>
                  </a:moveTo>
                  <a:lnTo>
                    <a:pt x="480060" y="177800"/>
                  </a:lnTo>
                  <a:lnTo>
                    <a:pt x="480060" y="196850"/>
                  </a:lnTo>
                  <a:lnTo>
                    <a:pt x="495300" y="199390"/>
                  </a:lnTo>
                  <a:lnTo>
                    <a:pt x="495300" y="181610"/>
                  </a:lnTo>
                  <a:close/>
                </a:path>
                <a:path w="723900" h="213360">
                  <a:moveTo>
                    <a:pt x="495300" y="143510"/>
                  </a:moveTo>
                  <a:lnTo>
                    <a:pt x="480060" y="142240"/>
                  </a:lnTo>
                  <a:lnTo>
                    <a:pt x="478790" y="160020"/>
                  </a:lnTo>
                  <a:lnTo>
                    <a:pt x="495300" y="162560"/>
                  </a:lnTo>
                  <a:lnTo>
                    <a:pt x="495300" y="143510"/>
                  </a:lnTo>
                  <a:close/>
                </a:path>
                <a:path w="723900" h="213360">
                  <a:moveTo>
                    <a:pt x="495300" y="106680"/>
                  </a:moveTo>
                  <a:lnTo>
                    <a:pt x="480060" y="105410"/>
                  </a:lnTo>
                  <a:lnTo>
                    <a:pt x="478790" y="123190"/>
                  </a:lnTo>
                  <a:lnTo>
                    <a:pt x="495300" y="125730"/>
                  </a:lnTo>
                  <a:lnTo>
                    <a:pt x="495300" y="106680"/>
                  </a:lnTo>
                  <a:close/>
                </a:path>
                <a:path w="723900" h="213360">
                  <a:moveTo>
                    <a:pt x="495300" y="71120"/>
                  </a:moveTo>
                  <a:lnTo>
                    <a:pt x="480060" y="69850"/>
                  </a:lnTo>
                  <a:lnTo>
                    <a:pt x="478790" y="87630"/>
                  </a:lnTo>
                  <a:lnTo>
                    <a:pt x="495300" y="90170"/>
                  </a:lnTo>
                  <a:lnTo>
                    <a:pt x="495300" y="71120"/>
                  </a:lnTo>
                  <a:close/>
                </a:path>
                <a:path w="723900" h="213360">
                  <a:moveTo>
                    <a:pt x="547370" y="186690"/>
                  </a:moveTo>
                  <a:lnTo>
                    <a:pt x="532130" y="185420"/>
                  </a:lnTo>
                  <a:lnTo>
                    <a:pt x="528320" y="203200"/>
                  </a:lnTo>
                  <a:lnTo>
                    <a:pt x="547370" y="207010"/>
                  </a:lnTo>
                  <a:lnTo>
                    <a:pt x="547370" y="186690"/>
                  </a:lnTo>
                  <a:close/>
                </a:path>
                <a:path w="723900" h="213360">
                  <a:moveTo>
                    <a:pt x="547370" y="151130"/>
                  </a:moveTo>
                  <a:lnTo>
                    <a:pt x="532130" y="149860"/>
                  </a:lnTo>
                  <a:lnTo>
                    <a:pt x="528320" y="167640"/>
                  </a:lnTo>
                  <a:lnTo>
                    <a:pt x="547370" y="168910"/>
                  </a:lnTo>
                  <a:lnTo>
                    <a:pt x="547370" y="151130"/>
                  </a:lnTo>
                  <a:close/>
                </a:path>
                <a:path w="723900" h="213360">
                  <a:moveTo>
                    <a:pt x="547370" y="114300"/>
                  </a:moveTo>
                  <a:lnTo>
                    <a:pt x="528320" y="113030"/>
                  </a:lnTo>
                  <a:lnTo>
                    <a:pt x="528320" y="130810"/>
                  </a:lnTo>
                  <a:lnTo>
                    <a:pt x="547370" y="134620"/>
                  </a:lnTo>
                  <a:lnTo>
                    <a:pt x="547370" y="114300"/>
                  </a:lnTo>
                  <a:close/>
                </a:path>
                <a:path w="723900" h="213360">
                  <a:moveTo>
                    <a:pt x="547370" y="78740"/>
                  </a:moveTo>
                  <a:lnTo>
                    <a:pt x="528320" y="78740"/>
                  </a:lnTo>
                  <a:lnTo>
                    <a:pt x="528320" y="93980"/>
                  </a:lnTo>
                  <a:lnTo>
                    <a:pt x="547370" y="96520"/>
                  </a:lnTo>
                  <a:lnTo>
                    <a:pt x="547370" y="78740"/>
                  </a:lnTo>
                  <a:close/>
                </a:path>
                <a:path w="723900" h="213360">
                  <a:moveTo>
                    <a:pt x="593090" y="194310"/>
                  </a:moveTo>
                  <a:lnTo>
                    <a:pt x="577850" y="194310"/>
                  </a:lnTo>
                  <a:lnTo>
                    <a:pt x="577850" y="213360"/>
                  </a:lnTo>
                  <a:lnTo>
                    <a:pt x="593090" y="213360"/>
                  </a:lnTo>
                  <a:lnTo>
                    <a:pt x="593090" y="194310"/>
                  </a:lnTo>
                  <a:close/>
                </a:path>
                <a:path w="723900" h="213360">
                  <a:moveTo>
                    <a:pt x="595630" y="158750"/>
                  </a:moveTo>
                  <a:lnTo>
                    <a:pt x="581660" y="157480"/>
                  </a:lnTo>
                  <a:lnTo>
                    <a:pt x="577850" y="175260"/>
                  </a:lnTo>
                  <a:lnTo>
                    <a:pt x="595630" y="176530"/>
                  </a:lnTo>
                  <a:lnTo>
                    <a:pt x="595630" y="158750"/>
                  </a:lnTo>
                  <a:close/>
                </a:path>
                <a:path w="723900" h="213360">
                  <a:moveTo>
                    <a:pt x="595630" y="121920"/>
                  </a:moveTo>
                  <a:lnTo>
                    <a:pt x="581660" y="120650"/>
                  </a:lnTo>
                  <a:lnTo>
                    <a:pt x="577850" y="138430"/>
                  </a:lnTo>
                  <a:lnTo>
                    <a:pt x="595630" y="140970"/>
                  </a:lnTo>
                  <a:lnTo>
                    <a:pt x="595630" y="121920"/>
                  </a:lnTo>
                  <a:close/>
                </a:path>
                <a:path w="723900" h="213360">
                  <a:moveTo>
                    <a:pt x="595630" y="86360"/>
                  </a:moveTo>
                  <a:lnTo>
                    <a:pt x="581660" y="85090"/>
                  </a:lnTo>
                  <a:lnTo>
                    <a:pt x="577850" y="102870"/>
                  </a:lnTo>
                  <a:lnTo>
                    <a:pt x="595630" y="104140"/>
                  </a:lnTo>
                  <a:lnTo>
                    <a:pt x="595630" y="86360"/>
                  </a:lnTo>
                  <a:close/>
                </a:path>
                <a:path w="723900" h="213360">
                  <a:moveTo>
                    <a:pt x="645160" y="166370"/>
                  </a:moveTo>
                  <a:lnTo>
                    <a:pt x="629920" y="166370"/>
                  </a:lnTo>
                  <a:lnTo>
                    <a:pt x="629920" y="184150"/>
                  </a:lnTo>
                  <a:lnTo>
                    <a:pt x="645160" y="184150"/>
                  </a:lnTo>
                  <a:lnTo>
                    <a:pt x="645160" y="166370"/>
                  </a:lnTo>
                  <a:close/>
                </a:path>
                <a:path w="723900" h="213360">
                  <a:moveTo>
                    <a:pt x="645160" y="128270"/>
                  </a:moveTo>
                  <a:lnTo>
                    <a:pt x="629920" y="128270"/>
                  </a:lnTo>
                  <a:lnTo>
                    <a:pt x="629920" y="147320"/>
                  </a:lnTo>
                  <a:lnTo>
                    <a:pt x="645160" y="147320"/>
                  </a:lnTo>
                  <a:lnTo>
                    <a:pt x="645160" y="128270"/>
                  </a:lnTo>
                  <a:close/>
                </a:path>
                <a:path w="723900" h="213360">
                  <a:moveTo>
                    <a:pt x="645160" y="93980"/>
                  </a:moveTo>
                  <a:lnTo>
                    <a:pt x="629920" y="90170"/>
                  </a:lnTo>
                  <a:lnTo>
                    <a:pt x="629920" y="109220"/>
                  </a:lnTo>
                  <a:lnTo>
                    <a:pt x="645160" y="111760"/>
                  </a:lnTo>
                  <a:lnTo>
                    <a:pt x="645160" y="93980"/>
                  </a:lnTo>
                  <a:close/>
                </a:path>
                <a:path w="723900" h="213360">
                  <a:moveTo>
                    <a:pt x="694690" y="175260"/>
                  </a:moveTo>
                  <a:lnTo>
                    <a:pt x="676910" y="175260"/>
                  </a:lnTo>
                  <a:lnTo>
                    <a:pt x="676910" y="193040"/>
                  </a:lnTo>
                  <a:lnTo>
                    <a:pt x="694690" y="194310"/>
                  </a:lnTo>
                  <a:lnTo>
                    <a:pt x="694690" y="175260"/>
                  </a:lnTo>
                  <a:close/>
                </a:path>
                <a:path w="723900" h="213360">
                  <a:moveTo>
                    <a:pt x="694690" y="102870"/>
                  </a:moveTo>
                  <a:lnTo>
                    <a:pt x="680720" y="99060"/>
                  </a:lnTo>
                  <a:lnTo>
                    <a:pt x="679450" y="119380"/>
                  </a:lnTo>
                  <a:lnTo>
                    <a:pt x="694690" y="120650"/>
                  </a:lnTo>
                  <a:lnTo>
                    <a:pt x="694690" y="102870"/>
                  </a:lnTo>
                  <a:close/>
                </a:path>
                <a:path w="723900" h="213360">
                  <a:moveTo>
                    <a:pt x="720090" y="176530"/>
                  </a:moveTo>
                  <a:lnTo>
                    <a:pt x="712470" y="171450"/>
                  </a:lnTo>
                  <a:lnTo>
                    <a:pt x="709930" y="193040"/>
                  </a:lnTo>
                  <a:lnTo>
                    <a:pt x="720090" y="196850"/>
                  </a:lnTo>
                  <a:lnTo>
                    <a:pt x="720090" y="176530"/>
                  </a:lnTo>
                  <a:close/>
                </a:path>
                <a:path w="723900" h="213360">
                  <a:moveTo>
                    <a:pt x="723900" y="119380"/>
                  </a:moveTo>
                  <a:lnTo>
                    <a:pt x="713740" y="113030"/>
                  </a:lnTo>
                  <a:lnTo>
                    <a:pt x="712470" y="134620"/>
                  </a:lnTo>
                  <a:lnTo>
                    <a:pt x="723900" y="137160"/>
                  </a:lnTo>
                  <a:lnTo>
                    <a:pt x="723900" y="119380"/>
                  </a:lnTo>
                  <a:close/>
                </a:path>
              </a:pathLst>
            </a:custGeom>
            <a:solidFill>
              <a:srgbClr val="3F46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323590" y="2842260"/>
              <a:ext cx="22860" cy="29209"/>
            </a:xfrm>
            <a:custGeom>
              <a:avLst/>
              <a:gdLst/>
              <a:ahLst/>
              <a:cxnLst/>
              <a:rect l="l" t="t" r="r" b="b"/>
              <a:pathLst>
                <a:path w="22860" h="29210">
                  <a:moveTo>
                    <a:pt x="22860" y="0"/>
                  </a:moveTo>
                  <a:lnTo>
                    <a:pt x="0" y="1269"/>
                  </a:lnTo>
                  <a:lnTo>
                    <a:pt x="0" y="29210"/>
                  </a:lnTo>
                  <a:lnTo>
                    <a:pt x="22860" y="29210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323590" y="2839719"/>
              <a:ext cx="22860" cy="31750"/>
            </a:xfrm>
            <a:custGeom>
              <a:avLst/>
              <a:gdLst/>
              <a:ahLst/>
              <a:cxnLst/>
              <a:rect l="l" t="t" r="r" b="b"/>
              <a:pathLst>
                <a:path w="22860" h="31750">
                  <a:moveTo>
                    <a:pt x="22860" y="13969"/>
                  </a:moveTo>
                  <a:lnTo>
                    <a:pt x="10160" y="13969"/>
                  </a:lnTo>
                  <a:lnTo>
                    <a:pt x="13970" y="31750"/>
                  </a:lnTo>
                  <a:lnTo>
                    <a:pt x="22860" y="31750"/>
                  </a:lnTo>
                  <a:lnTo>
                    <a:pt x="22860" y="13969"/>
                  </a:lnTo>
                  <a:close/>
                </a:path>
                <a:path w="22860" h="31750">
                  <a:moveTo>
                    <a:pt x="22860" y="0"/>
                  </a:moveTo>
                  <a:lnTo>
                    <a:pt x="0" y="2539"/>
                  </a:lnTo>
                  <a:lnTo>
                    <a:pt x="0" y="19050"/>
                  </a:lnTo>
                  <a:lnTo>
                    <a:pt x="10160" y="13969"/>
                  </a:lnTo>
                  <a:lnTo>
                    <a:pt x="22860" y="13969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324859" y="2890519"/>
              <a:ext cx="21590" cy="30480"/>
            </a:xfrm>
            <a:custGeom>
              <a:avLst/>
              <a:gdLst/>
              <a:ahLst/>
              <a:cxnLst/>
              <a:rect l="l" t="t" r="r" b="b"/>
              <a:pathLst>
                <a:path w="21589" h="30480">
                  <a:moveTo>
                    <a:pt x="21589" y="0"/>
                  </a:moveTo>
                  <a:lnTo>
                    <a:pt x="0" y="1269"/>
                  </a:lnTo>
                  <a:lnTo>
                    <a:pt x="0" y="30479"/>
                  </a:lnTo>
                  <a:lnTo>
                    <a:pt x="21589" y="30479"/>
                  </a:lnTo>
                  <a:lnTo>
                    <a:pt x="21589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324859" y="2889250"/>
              <a:ext cx="21590" cy="31750"/>
            </a:xfrm>
            <a:custGeom>
              <a:avLst/>
              <a:gdLst/>
              <a:ahLst/>
              <a:cxnLst/>
              <a:rect l="l" t="t" r="r" b="b"/>
              <a:pathLst>
                <a:path w="21589" h="31750">
                  <a:moveTo>
                    <a:pt x="21589" y="13970"/>
                  </a:moveTo>
                  <a:lnTo>
                    <a:pt x="12700" y="13970"/>
                  </a:lnTo>
                  <a:lnTo>
                    <a:pt x="15239" y="31750"/>
                  </a:lnTo>
                  <a:lnTo>
                    <a:pt x="21589" y="31750"/>
                  </a:lnTo>
                  <a:lnTo>
                    <a:pt x="21589" y="13970"/>
                  </a:lnTo>
                  <a:close/>
                </a:path>
                <a:path w="21589" h="31750">
                  <a:moveTo>
                    <a:pt x="21589" y="0"/>
                  </a:moveTo>
                  <a:lnTo>
                    <a:pt x="0" y="1270"/>
                  </a:lnTo>
                  <a:lnTo>
                    <a:pt x="0" y="17779"/>
                  </a:lnTo>
                  <a:lnTo>
                    <a:pt x="12700" y="13970"/>
                  </a:lnTo>
                  <a:lnTo>
                    <a:pt x="21589" y="13970"/>
                  </a:lnTo>
                  <a:lnTo>
                    <a:pt x="21589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327400" y="2940050"/>
              <a:ext cx="21590" cy="30480"/>
            </a:xfrm>
            <a:custGeom>
              <a:avLst/>
              <a:gdLst/>
              <a:ahLst/>
              <a:cxnLst/>
              <a:rect l="l" t="t" r="r" b="b"/>
              <a:pathLst>
                <a:path w="21589" h="30480">
                  <a:moveTo>
                    <a:pt x="21589" y="0"/>
                  </a:moveTo>
                  <a:lnTo>
                    <a:pt x="0" y="2539"/>
                  </a:lnTo>
                  <a:lnTo>
                    <a:pt x="0" y="30479"/>
                  </a:lnTo>
                  <a:lnTo>
                    <a:pt x="21589" y="29210"/>
                  </a:lnTo>
                  <a:lnTo>
                    <a:pt x="21589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327400" y="2938780"/>
              <a:ext cx="21590" cy="31750"/>
            </a:xfrm>
            <a:custGeom>
              <a:avLst/>
              <a:gdLst/>
              <a:ahLst/>
              <a:cxnLst/>
              <a:rect l="l" t="t" r="r" b="b"/>
              <a:pathLst>
                <a:path w="21589" h="31750">
                  <a:moveTo>
                    <a:pt x="21589" y="12700"/>
                  </a:moveTo>
                  <a:lnTo>
                    <a:pt x="10160" y="12700"/>
                  </a:lnTo>
                  <a:lnTo>
                    <a:pt x="13970" y="31750"/>
                  </a:lnTo>
                  <a:lnTo>
                    <a:pt x="21589" y="30480"/>
                  </a:lnTo>
                  <a:lnTo>
                    <a:pt x="21589" y="12700"/>
                  </a:lnTo>
                  <a:close/>
                </a:path>
                <a:path w="21589" h="31750">
                  <a:moveTo>
                    <a:pt x="21589" y="0"/>
                  </a:moveTo>
                  <a:lnTo>
                    <a:pt x="0" y="3810"/>
                  </a:lnTo>
                  <a:lnTo>
                    <a:pt x="0" y="17780"/>
                  </a:lnTo>
                  <a:lnTo>
                    <a:pt x="10160" y="12700"/>
                  </a:lnTo>
                  <a:lnTo>
                    <a:pt x="21589" y="12700"/>
                  </a:lnTo>
                  <a:lnTo>
                    <a:pt x="21589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357879" y="2842260"/>
              <a:ext cx="22860" cy="29209"/>
            </a:xfrm>
            <a:custGeom>
              <a:avLst/>
              <a:gdLst/>
              <a:ahLst/>
              <a:cxnLst/>
              <a:rect l="l" t="t" r="r" b="b"/>
              <a:pathLst>
                <a:path w="22860" h="29210">
                  <a:moveTo>
                    <a:pt x="22860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22860" y="25400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357879" y="2839719"/>
              <a:ext cx="22860" cy="31750"/>
            </a:xfrm>
            <a:custGeom>
              <a:avLst/>
              <a:gdLst/>
              <a:ahLst/>
              <a:cxnLst/>
              <a:rect l="l" t="t" r="r" b="b"/>
              <a:pathLst>
                <a:path w="22860" h="31750">
                  <a:moveTo>
                    <a:pt x="22860" y="13969"/>
                  </a:moveTo>
                  <a:lnTo>
                    <a:pt x="11430" y="13969"/>
                  </a:lnTo>
                  <a:lnTo>
                    <a:pt x="15240" y="31750"/>
                  </a:lnTo>
                  <a:lnTo>
                    <a:pt x="22860" y="31750"/>
                  </a:lnTo>
                  <a:lnTo>
                    <a:pt x="22860" y="13969"/>
                  </a:lnTo>
                  <a:close/>
                </a:path>
                <a:path w="22860" h="31750">
                  <a:moveTo>
                    <a:pt x="22860" y="0"/>
                  </a:moveTo>
                  <a:lnTo>
                    <a:pt x="0" y="2539"/>
                  </a:lnTo>
                  <a:lnTo>
                    <a:pt x="0" y="16509"/>
                  </a:lnTo>
                  <a:lnTo>
                    <a:pt x="11430" y="13969"/>
                  </a:lnTo>
                  <a:lnTo>
                    <a:pt x="22860" y="13969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359150" y="2890519"/>
              <a:ext cx="21590" cy="30480"/>
            </a:xfrm>
            <a:custGeom>
              <a:avLst/>
              <a:gdLst/>
              <a:ahLst/>
              <a:cxnLst/>
              <a:rect l="l" t="t" r="r" b="b"/>
              <a:pathLst>
                <a:path w="21589" h="30480">
                  <a:moveTo>
                    <a:pt x="21589" y="0"/>
                  </a:moveTo>
                  <a:lnTo>
                    <a:pt x="0" y="0"/>
                  </a:lnTo>
                  <a:lnTo>
                    <a:pt x="0" y="30479"/>
                  </a:lnTo>
                  <a:lnTo>
                    <a:pt x="21589" y="27939"/>
                  </a:lnTo>
                  <a:lnTo>
                    <a:pt x="21589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359150" y="2889250"/>
              <a:ext cx="21590" cy="31750"/>
            </a:xfrm>
            <a:custGeom>
              <a:avLst/>
              <a:gdLst/>
              <a:ahLst/>
              <a:cxnLst/>
              <a:rect l="l" t="t" r="r" b="b"/>
              <a:pathLst>
                <a:path w="21589" h="31750">
                  <a:moveTo>
                    <a:pt x="21589" y="13970"/>
                  </a:moveTo>
                  <a:lnTo>
                    <a:pt x="12700" y="13970"/>
                  </a:lnTo>
                  <a:lnTo>
                    <a:pt x="15239" y="31750"/>
                  </a:lnTo>
                  <a:lnTo>
                    <a:pt x="21589" y="31750"/>
                  </a:lnTo>
                  <a:lnTo>
                    <a:pt x="21589" y="13970"/>
                  </a:lnTo>
                  <a:close/>
                </a:path>
                <a:path w="21589" h="31750">
                  <a:moveTo>
                    <a:pt x="21589" y="0"/>
                  </a:moveTo>
                  <a:lnTo>
                    <a:pt x="0" y="1270"/>
                  </a:lnTo>
                  <a:lnTo>
                    <a:pt x="0" y="16510"/>
                  </a:lnTo>
                  <a:lnTo>
                    <a:pt x="12700" y="13970"/>
                  </a:lnTo>
                  <a:lnTo>
                    <a:pt x="21589" y="13970"/>
                  </a:lnTo>
                  <a:lnTo>
                    <a:pt x="21589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361690" y="2940050"/>
              <a:ext cx="21590" cy="29209"/>
            </a:xfrm>
            <a:custGeom>
              <a:avLst/>
              <a:gdLst/>
              <a:ahLst/>
              <a:cxnLst/>
              <a:rect l="l" t="t" r="r" b="b"/>
              <a:pathLst>
                <a:path w="21589" h="29210">
                  <a:moveTo>
                    <a:pt x="21589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19050" y="27939"/>
                  </a:lnTo>
                  <a:lnTo>
                    <a:pt x="21589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361690" y="2938780"/>
              <a:ext cx="21590" cy="30480"/>
            </a:xfrm>
            <a:custGeom>
              <a:avLst/>
              <a:gdLst/>
              <a:ahLst/>
              <a:cxnLst/>
              <a:rect l="l" t="t" r="r" b="b"/>
              <a:pathLst>
                <a:path w="21589" h="30480">
                  <a:moveTo>
                    <a:pt x="21589" y="11430"/>
                  </a:moveTo>
                  <a:lnTo>
                    <a:pt x="11430" y="11430"/>
                  </a:lnTo>
                  <a:lnTo>
                    <a:pt x="13970" y="30480"/>
                  </a:lnTo>
                  <a:lnTo>
                    <a:pt x="21589" y="30480"/>
                  </a:lnTo>
                  <a:lnTo>
                    <a:pt x="21589" y="11430"/>
                  </a:lnTo>
                  <a:close/>
                </a:path>
                <a:path w="21589" h="30480">
                  <a:moveTo>
                    <a:pt x="21589" y="0"/>
                  </a:moveTo>
                  <a:lnTo>
                    <a:pt x="0" y="1270"/>
                  </a:lnTo>
                  <a:lnTo>
                    <a:pt x="0" y="16510"/>
                  </a:lnTo>
                  <a:lnTo>
                    <a:pt x="11430" y="11430"/>
                  </a:lnTo>
                  <a:lnTo>
                    <a:pt x="21589" y="11430"/>
                  </a:lnTo>
                  <a:lnTo>
                    <a:pt x="21589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393440" y="2839719"/>
              <a:ext cx="21590" cy="27940"/>
            </a:xfrm>
            <a:custGeom>
              <a:avLst/>
              <a:gdLst/>
              <a:ahLst/>
              <a:cxnLst/>
              <a:rect l="l" t="t" r="r" b="b"/>
              <a:pathLst>
                <a:path w="21589" h="27939">
                  <a:moveTo>
                    <a:pt x="21589" y="0"/>
                  </a:moveTo>
                  <a:lnTo>
                    <a:pt x="0" y="2539"/>
                  </a:lnTo>
                  <a:lnTo>
                    <a:pt x="0" y="27939"/>
                  </a:lnTo>
                  <a:lnTo>
                    <a:pt x="21589" y="27939"/>
                  </a:lnTo>
                  <a:lnTo>
                    <a:pt x="21589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393440" y="2838450"/>
              <a:ext cx="21590" cy="29209"/>
            </a:xfrm>
            <a:custGeom>
              <a:avLst/>
              <a:gdLst/>
              <a:ahLst/>
              <a:cxnLst/>
              <a:rect l="l" t="t" r="r" b="b"/>
              <a:pathLst>
                <a:path w="21589" h="29210">
                  <a:moveTo>
                    <a:pt x="21589" y="12700"/>
                  </a:moveTo>
                  <a:lnTo>
                    <a:pt x="10160" y="12700"/>
                  </a:lnTo>
                  <a:lnTo>
                    <a:pt x="13970" y="29210"/>
                  </a:lnTo>
                  <a:lnTo>
                    <a:pt x="21589" y="29210"/>
                  </a:lnTo>
                  <a:lnTo>
                    <a:pt x="21589" y="12700"/>
                  </a:lnTo>
                  <a:close/>
                </a:path>
                <a:path w="21589" h="29210">
                  <a:moveTo>
                    <a:pt x="21589" y="0"/>
                  </a:moveTo>
                  <a:lnTo>
                    <a:pt x="0" y="1270"/>
                  </a:lnTo>
                  <a:lnTo>
                    <a:pt x="0" y="16510"/>
                  </a:lnTo>
                  <a:lnTo>
                    <a:pt x="10160" y="12700"/>
                  </a:lnTo>
                  <a:lnTo>
                    <a:pt x="21589" y="12700"/>
                  </a:lnTo>
                  <a:lnTo>
                    <a:pt x="21589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394709" y="2889250"/>
              <a:ext cx="20320" cy="29209"/>
            </a:xfrm>
            <a:custGeom>
              <a:avLst/>
              <a:gdLst/>
              <a:ahLst/>
              <a:cxnLst/>
              <a:rect l="l" t="t" r="r" b="b"/>
              <a:pathLst>
                <a:path w="20320" h="29210">
                  <a:moveTo>
                    <a:pt x="20319" y="0"/>
                  </a:moveTo>
                  <a:lnTo>
                    <a:pt x="0" y="1270"/>
                  </a:lnTo>
                  <a:lnTo>
                    <a:pt x="0" y="29210"/>
                  </a:lnTo>
                  <a:lnTo>
                    <a:pt x="20319" y="26670"/>
                  </a:lnTo>
                  <a:lnTo>
                    <a:pt x="20319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393440" y="2887980"/>
              <a:ext cx="24130" cy="30480"/>
            </a:xfrm>
            <a:custGeom>
              <a:avLst/>
              <a:gdLst/>
              <a:ahLst/>
              <a:cxnLst/>
              <a:rect l="l" t="t" r="r" b="b"/>
              <a:pathLst>
                <a:path w="24129" h="30480">
                  <a:moveTo>
                    <a:pt x="23177" y="11430"/>
                  </a:moveTo>
                  <a:lnTo>
                    <a:pt x="11430" y="11430"/>
                  </a:lnTo>
                  <a:lnTo>
                    <a:pt x="16510" y="30480"/>
                  </a:lnTo>
                  <a:lnTo>
                    <a:pt x="21589" y="30480"/>
                  </a:lnTo>
                  <a:lnTo>
                    <a:pt x="23177" y="11430"/>
                  </a:lnTo>
                  <a:close/>
                </a:path>
                <a:path w="24129" h="30480">
                  <a:moveTo>
                    <a:pt x="24130" y="0"/>
                  </a:moveTo>
                  <a:lnTo>
                    <a:pt x="0" y="1270"/>
                  </a:lnTo>
                  <a:lnTo>
                    <a:pt x="1270" y="16510"/>
                  </a:lnTo>
                  <a:lnTo>
                    <a:pt x="11430" y="11430"/>
                  </a:lnTo>
                  <a:lnTo>
                    <a:pt x="23177" y="11430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395980" y="2938780"/>
              <a:ext cx="21590" cy="29209"/>
            </a:xfrm>
            <a:custGeom>
              <a:avLst/>
              <a:gdLst/>
              <a:ahLst/>
              <a:cxnLst/>
              <a:rect l="l" t="t" r="r" b="b"/>
              <a:pathLst>
                <a:path w="21589" h="29210">
                  <a:moveTo>
                    <a:pt x="21590" y="0"/>
                  </a:moveTo>
                  <a:lnTo>
                    <a:pt x="0" y="1270"/>
                  </a:lnTo>
                  <a:lnTo>
                    <a:pt x="0" y="29210"/>
                  </a:lnTo>
                  <a:lnTo>
                    <a:pt x="21590" y="25400"/>
                  </a:lnTo>
                  <a:lnTo>
                    <a:pt x="21590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394709" y="2936240"/>
              <a:ext cx="24130" cy="31750"/>
            </a:xfrm>
            <a:custGeom>
              <a:avLst/>
              <a:gdLst/>
              <a:ahLst/>
              <a:cxnLst/>
              <a:rect l="l" t="t" r="r" b="b"/>
              <a:pathLst>
                <a:path w="24129" h="31750">
                  <a:moveTo>
                    <a:pt x="23571" y="13970"/>
                  </a:moveTo>
                  <a:lnTo>
                    <a:pt x="12700" y="13970"/>
                  </a:lnTo>
                  <a:lnTo>
                    <a:pt x="16510" y="31750"/>
                  </a:lnTo>
                  <a:lnTo>
                    <a:pt x="22860" y="31750"/>
                  </a:lnTo>
                  <a:lnTo>
                    <a:pt x="23571" y="13970"/>
                  </a:lnTo>
                  <a:close/>
                </a:path>
                <a:path w="24129" h="31750">
                  <a:moveTo>
                    <a:pt x="24129" y="0"/>
                  </a:moveTo>
                  <a:lnTo>
                    <a:pt x="0" y="2539"/>
                  </a:lnTo>
                  <a:lnTo>
                    <a:pt x="1269" y="16510"/>
                  </a:lnTo>
                  <a:lnTo>
                    <a:pt x="12700" y="13970"/>
                  </a:lnTo>
                  <a:lnTo>
                    <a:pt x="23571" y="13970"/>
                  </a:lnTo>
                  <a:lnTo>
                    <a:pt x="24129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427730" y="2838450"/>
              <a:ext cx="21590" cy="29209"/>
            </a:xfrm>
            <a:custGeom>
              <a:avLst/>
              <a:gdLst/>
              <a:ahLst/>
              <a:cxnLst/>
              <a:rect l="l" t="t" r="r" b="b"/>
              <a:pathLst>
                <a:path w="21589" h="29210">
                  <a:moveTo>
                    <a:pt x="21590" y="0"/>
                  </a:moveTo>
                  <a:lnTo>
                    <a:pt x="0" y="1270"/>
                  </a:lnTo>
                  <a:lnTo>
                    <a:pt x="0" y="29210"/>
                  </a:lnTo>
                  <a:lnTo>
                    <a:pt x="19050" y="29210"/>
                  </a:lnTo>
                  <a:lnTo>
                    <a:pt x="21590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423919" y="2835910"/>
              <a:ext cx="25400" cy="31750"/>
            </a:xfrm>
            <a:custGeom>
              <a:avLst/>
              <a:gdLst/>
              <a:ahLst/>
              <a:cxnLst/>
              <a:rect l="l" t="t" r="r" b="b"/>
              <a:pathLst>
                <a:path w="25400" h="31750">
                  <a:moveTo>
                    <a:pt x="24383" y="12700"/>
                  </a:moveTo>
                  <a:lnTo>
                    <a:pt x="13969" y="12700"/>
                  </a:lnTo>
                  <a:lnTo>
                    <a:pt x="19050" y="31750"/>
                  </a:lnTo>
                  <a:lnTo>
                    <a:pt x="22859" y="31750"/>
                  </a:lnTo>
                  <a:lnTo>
                    <a:pt x="24383" y="12700"/>
                  </a:lnTo>
                  <a:close/>
                </a:path>
                <a:path w="25400" h="31750">
                  <a:moveTo>
                    <a:pt x="25400" y="0"/>
                  </a:moveTo>
                  <a:lnTo>
                    <a:pt x="0" y="2539"/>
                  </a:lnTo>
                  <a:lnTo>
                    <a:pt x="3809" y="19050"/>
                  </a:lnTo>
                  <a:lnTo>
                    <a:pt x="13969" y="12700"/>
                  </a:lnTo>
                  <a:lnTo>
                    <a:pt x="24383" y="12700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429000" y="2887980"/>
              <a:ext cx="20320" cy="27940"/>
            </a:xfrm>
            <a:custGeom>
              <a:avLst/>
              <a:gdLst/>
              <a:ahLst/>
              <a:cxnLst/>
              <a:rect l="l" t="t" r="r" b="b"/>
              <a:pathLst>
                <a:path w="20320" h="27939">
                  <a:moveTo>
                    <a:pt x="20320" y="0"/>
                  </a:moveTo>
                  <a:lnTo>
                    <a:pt x="0" y="1270"/>
                  </a:lnTo>
                  <a:lnTo>
                    <a:pt x="0" y="27940"/>
                  </a:lnTo>
                  <a:lnTo>
                    <a:pt x="20320" y="27940"/>
                  </a:lnTo>
                  <a:lnTo>
                    <a:pt x="20320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427730" y="2886710"/>
              <a:ext cx="24130" cy="29209"/>
            </a:xfrm>
            <a:custGeom>
              <a:avLst/>
              <a:gdLst/>
              <a:ahLst/>
              <a:cxnLst/>
              <a:rect l="l" t="t" r="r" b="b"/>
              <a:pathLst>
                <a:path w="24129" h="29210">
                  <a:moveTo>
                    <a:pt x="23136" y="11429"/>
                  </a:moveTo>
                  <a:lnTo>
                    <a:pt x="11430" y="11429"/>
                  </a:lnTo>
                  <a:lnTo>
                    <a:pt x="16510" y="29210"/>
                  </a:lnTo>
                  <a:lnTo>
                    <a:pt x="21590" y="29210"/>
                  </a:lnTo>
                  <a:lnTo>
                    <a:pt x="23136" y="11429"/>
                  </a:lnTo>
                  <a:close/>
                </a:path>
                <a:path w="24129" h="29210">
                  <a:moveTo>
                    <a:pt x="24130" y="0"/>
                  </a:moveTo>
                  <a:lnTo>
                    <a:pt x="0" y="1269"/>
                  </a:lnTo>
                  <a:lnTo>
                    <a:pt x="1270" y="16510"/>
                  </a:lnTo>
                  <a:lnTo>
                    <a:pt x="11430" y="11429"/>
                  </a:lnTo>
                  <a:lnTo>
                    <a:pt x="23136" y="11429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430269" y="2936240"/>
              <a:ext cx="21590" cy="27940"/>
            </a:xfrm>
            <a:custGeom>
              <a:avLst/>
              <a:gdLst/>
              <a:ahLst/>
              <a:cxnLst/>
              <a:rect l="l" t="t" r="r" b="b"/>
              <a:pathLst>
                <a:path w="21589" h="27939">
                  <a:moveTo>
                    <a:pt x="21589" y="0"/>
                  </a:moveTo>
                  <a:lnTo>
                    <a:pt x="0" y="2539"/>
                  </a:lnTo>
                  <a:lnTo>
                    <a:pt x="0" y="27939"/>
                  </a:lnTo>
                  <a:lnTo>
                    <a:pt x="21589" y="27939"/>
                  </a:lnTo>
                  <a:lnTo>
                    <a:pt x="21589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429000" y="2934969"/>
              <a:ext cx="24130" cy="29209"/>
            </a:xfrm>
            <a:custGeom>
              <a:avLst/>
              <a:gdLst/>
              <a:ahLst/>
              <a:cxnLst/>
              <a:rect l="l" t="t" r="r" b="b"/>
              <a:pathLst>
                <a:path w="24129" h="29210">
                  <a:moveTo>
                    <a:pt x="23577" y="12700"/>
                  </a:moveTo>
                  <a:lnTo>
                    <a:pt x="13970" y="12700"/>
                  </a:lnTo>
                  <a:lnTo>
                    <a:pt x="16510" y="29209"/>
                  </a:lnTo>
                  <a:lnTo>
                    <a:pt x="22860" y="29209"/>
                  </a:lnTo>
                  <a:lnTo>
                    <a:pt x="23577" y="12700"/>
                  </a:lnTo>
                  <a:close/>
                </a:path>
                <a:path w="24129" h="29210">
                  <a:moveTo>
                    <a:pt x="24129" y="0"/>
                  </a:moveTo>
                  <a:lnTo>
                    <a:pt x="0" y="1269"/>
                  </a:lnTo>
                  <a:lnTo>
                    <a:pt x="1270" y="16509"/>
                  </a:lnTo>
                  <a:lnTo>
                    <a:pt x="13970" y="12700"/>
                  </a:lnTo>
                  <a:lnTo>
                    <a:pt x="23577" y="12700"/>
                  </a:lnTo>
                  <a:lnTo>
                    <a:pt x="24129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462019" y="2838450"/>
              <a:ext cx="20320" cy="26670"/>
            </a:xfrm>
            <a:custGeom>
              <a:avLst/>
              <a:gdLst/>
              <a:ahLst/>
              <a:cxnLst/>
              <a:rect l="l" t="t" r="r" b="b"/>
              <a:pathLst>
                <a:path w="20320" h="26669">
                  <a:moveTo>
                    <a:pt x="0" y="0"/>
                  </a:moveTo>
                  <a:lnTo>
                    <a:pt x="20319" y="0"/>
                  </a:lnTo>
                  <a:lnTo>
                    <a:pt x="20319" y="26670"/>
                  </a:lnTo>
                  <a:lnTo>
                    <a:pt x="0" y="266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459480" y="2835910"/>
              <a:ext cx="24130" cy="29209"/>
            </a:xfrm>
            <a:custGeom>
              <a:avLst/>
              <a:gdLst/>
              <a:ahLst/>
              <a:cxnLst/>
              <a:rect l="l" t="t" r="r" b="b"/>
              <a:pathLst>
                <a:path w="24129" h="29210">
                  <a:moveTo>
                    <a:pt x="23633" y="11429"/>
                  </a:moveTo>
                  <a:lnTo>
                    <a:pt x="13970" y="11429"/>
                  </a:lnTo>
                  <a:lnTo>
                    <a:pt x="17780" y="29210"/>
                  </a:lnTo>
                  <a:lnTo>
                    <a:pt x="22860" y="29210"/>
                  </a:lnTo>
                  <a:lnTo>
                    <a:pt x="23633" y="11429"/>
                  </a:lnTo>
                  <a:close/>
                </a:path>
                <a:path w="24129" h="29210">
                  <a:moveTo>
                    <a:pt x="24130" y="0"/>
                  </a:moveTo>
                  <a:lnTo>
                    <a:pt x="0" y="2539"/>
                  </a:lnTo>
                  <a:lnTo>
                    <a:pt x="2540" y="17779"/>
                  </a:lnTo>
                  <a:lnTo>
                    <a:pt x="13970" y="11429"/>
                  </a:lnTo>
                  <a:lnTo>
                    <a:pt x="23633" y="11429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463290" y="2886710"/>
              <a:ext cx="20320" cy="27940"/>
            </a:xfrm>
            <a:custGeom>
              <a:avLst/>
              <a:gdLst/>
              <a:ahLst/>
              <a:cxnLst/>
              <a:rect l="l" t="t" r="r" b="b"/>
              <a:pathLst>
                <a:path w="20320" h="27939">
                  <a:moveTo>
                    <a:pt x="20320" y="0"/>
                  </a:moveTo>
                  <a:lnTo>
                    <a:pt x="0" y="1269"/>
                  </a:lnTo>
                  <a:lnTo>
                    <a:pt x="0" y="27939"/>
                  </a:lnTo>
                  <a:lnTo>
                    <a:pt x="20320" y="27939"/>
                  </a:lnTo>
                  <a:lnTo>
                    <a:pt x="20320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462019" y="2882900"/>
              <a:ext cx="24130" cy="31750"/>
            </a:xfrm>
            <a:custGeom>
              <a:avLst/>
              <a:gdLst/>
              <a:ahLst/>
              <a:cxnLst/>
              <a:rect l="l" t="t" r="r" b="b"/>
              <a:pathLst>
                <a:path w="24129" h="31750">
                  <a:moveTo>
                    <a:pt x="23012" y="13970"/>
                  </a:moveTo>
                  <a:lnTo>
                    <a:pt x="12700" y="13970"/>
                  </a:lnTo>
                  <a:lnTo>
                    <a:pt x="15239" y="31750"/>
                  </a:lnTo>
                  <a:lnTo>
                    <a:pt x="21589" y="31750"/>
                  </a:lnTo>
                  <a:lnTo>
                    <a:pt x="23012" y="13970"/>
                  </a:lnTo>
                  <a:close/>
                </a:path>
                <a:path w="24129" h="31750">
                  <a:moveTo>
                    <a:pt x="24129" y="0"/>
                  </a:moveTo>
                  <a:lnTo>
                    <a:pt x="0" y="3810"/>
                  </a:lnTo>
                  <a:lnTo>
                    <a:pt x="1269" y="20320"/>
                  </a:lnTo>
                  <a:lnTo>
                    <a:pt x="12700" y="13970"/>
                  </a:lnTo>
                  <a:lnTo>
                    <a:pt x="23012" y="13970"/>
                  </a:lnTo>
                  <a:lnTo>
                    <a:pt x="24129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465830" y="2934969"/>
              <a:ext cx="20320" cy="29209"/>
            </a:xfrm>
            <a:custGeom>
              <a:avLst/>
              <a:gdLst/>
              <a:ahLst/>
              <a:cxnLst/>
              <a:rect l="l" t="t" r="r" b="b"/>
              <a:pathLst>
                <a:path w="20320" h="29210">
                  <a:moveTo>
                    <a:pt x="20320" y="0"/>
                  </a:moveTo>
                  <a:lnTo>
                    <a:pt x="0" y="1269"/>
                  </a:lnTo>
                  <a:lnTo>
                    <a:pt x="0" y="29209"/>
                  </a:lnTo>
                  <a:lnTo>
                    <a:pt x="20320" y="26669"/>
                  </a:lnTo>
                  <a:lnTo>
                    <a:pt x="20320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463290" y="2932430"/>
              <a:ext cx="24130" cy="31750"/>
            </a:xfrm>
            <a:custGeom>
              <a:avLst/>
              <a:gdLst/>
              <a:ahLst/>
              <a:cxnLst/>
              <a:rect l="l" t="t" r="r" b="b"/>
              <a:pathLst>
                <a:path w="24129" h="31750">
                  <a:moveTo>
                    <a:pt x="23571" y="13970"/>
                  </a:moveTo>
                  <a:lnTo>
                    <a:pt x="11430" y="13970"/>
                  </a:lnTo>
                  <a:lnTo>
                    <a:pt x="16510" y="31750"/>
                  </a:lnTo>
                  <a:lnTo>
                    <a:pt x="22860" y="31750"/>
                  </a:lnTo>
                  <a:lnTo>
                    <a:pt x="23571" y="13970"/>
                  </a:lnTo>
                  <a:close/>
                </a:path>
                <a:path w="24129" h="31750">
                  <a:moveTo>
                    <a:pt x="24130" y="0"/>
                  </a:moveTo>
                  <a:lnTo>
                    <a:pt x="0" y="2540"/>
                  </a:lnTo>
                  <a:lnTo>
                    <a:pt x="2539" y="17780"/>
                  </a:lnTo>
                  <a:lnTo>
                    <a:pt x="11430" y="13970"/>
                  </a:lnTo>
                  <a:lnTo>
                    <a:pt x="23571" y="13970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496309" y="2835910"/>
              <a:ext cx="20320" cy="29209"/>
            </a:xfrm>
            <a:custGeom>
              <a:avLst/>
              <a:gdLst/>
              <a:ahLst/>
              <a:cxnLst/>
              <a:rect l="l" t="t" r="r" b="b"/>
              <a:pathLst>
                <a:path w="20320" h="29210">
                  <a:moveTo>
                    <a:pt x="20319" y="0"/>
                  </a:moveTo>
                  <a:lnTo>
                    <a:pt x="0" y="2539"/>
                  </a:lnTo>
                  <a:lnTo>
                    <a:pt x="0" y="29210"/>
                  </a:lnTo>
                  <a:lnTo>
                    <a:pt x="20319" y="27939"/>
                  </a:lnTo>
                  <a:lnTo>
                    <a:pt x="20319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493769" y="2833369"/>
              <a:ext cx="24130" cy="31750"/>
            </a:xfrm>
            <a:custGeom>
              <a:avLst/>
              <a:gdLst/>
              <a:ahLst/>
              <a:cxnLst/>
              <a:rect l="l" t="t" r="r" b="b"/>
              <a:pathLst>
                <a:path w="24129" h="31750">
                  <a:moveTo>
                    <a:pt x="23571" y="13969"/>
                  </a:moveTo>
                  <a:lnTo>
                    <a:pt x="13969" y="13969"/>
                  </a:lnTo>
                  <a:lnTo>
                    <a:pt x="17779" y="31750"/>
                  </a:lnTo>
                  <a:lnTo>
                    <a:pt x="22859" y="31750"/>
                  </a:lnTo>
                  <a:lnTo>
                    <a:pt x="23571" y="13969"/>
                  </a:lnTo>
                  <a:close/>
                </a:path>
                <a:path w="24129" h="31750">
                  <a:moveTo>
                    <a:pt x="24129" y="0"/>
                  </a:moveTo>
                  <a:lnTo>
                    <a:pt x="0" y="2539"/>
                  </a:lnTo>
                  <a:lnTo>
                    <a:pt x="2539" y="17779"/>
                  </a:lnTo>
                  <a:lnTo>
                    <a:pt x="13969" y="13969"/>
                  </a:lnTo>
                  <a:lnTo>
                    <a:pt x="23571" y="13969"/>
                  </a:lnTo>
                  <a:lnTo>
                    <a:pt x="24129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498850" y="2882900"/>
              <a:ext cx="19050" cy="29209"/>
            </a:xfrm>
            <a:custGeom>
              <a:avLst/>
              <a:gdLst/>
              <a:ahLst/>
              <a:cxnLst/>
              <a:rect l="l" t="t" r="r" b="b"/>
              <a:pathLst>
                <a:path w="19050" h="29210">
                  <a:moveTo>
                    <a:pt x="19050" y="0"/>
                  </a:moveTo>
                  <a:lnTo>
                    <a:pt x="0" y="3810"/>
                  </a:lnTo>
                  <a:lnTo>
                    <a:pt x="0" y="29210"/>
                  </a:lnTo>
                  <a:lnTo>
                    <a:pt x="19050" y="292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496309" y="2882900"/>
              <a:ext cx="25400" cy="29209"/>
            </a:xfrm>
            <a:custGeom>
              <a:avLst/>
              <a:gdLst/>
              <a:ahLst/>
              <a:cxnLst/>
              <a:rect l="l" t="t" r="r" b="b"/>
              <a:pathLst>
                <a:path w="25400" h="29210">
                  <a:moveTo>
                    <a:pt x="23743" y="12700"/>
                  </a:moveTo>
                  <a:lnTo>
                    <a:pt x="12700" y="12700"/>
                  </a:lnTo>
                  <a:lnTo>
                    <a:pt x="15239" y="29210"/>
                  </a:lnTo>
                  <a:lnTo>
                    <a:pt x="21589" y="29210"/>
                  </a:lnTo>
                  <a:lnTo>
                    <a:pt x="23743" y="12700"/>
                  </a:lnTo>
                  <a:close/>
                </a:path>
                <a:path w="25400" h="29210">
                  <a:moveTo>
                    <a:pt x="25400" y="0"/>
                  </a:moveTo>
                  <a:lnTo>
                    <a:pt x="0" y="3810"/>
                  </a:lnTo>
                  <a:lnTo>
                    <a:pt x="2539" y="16510"/>
                  </a:lnTo>
                  <a:lnTo>
                    <a:pt x="12700" y="12700"/>
                  </a:lnTo>
                  <a:lnTo>
                    <a:pt x="23743" y="12700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498850" y="2932430"/>
              <a:ext cx="22860" cy="29209"/>
            </a:xfrm>
            <a:custGeom>
              <a:avLst/>
              <a:gdLst/>
              <a:ahLst/>
              <a:cxnLst/>
              <a:rect l="l" t="t" r="r" b="b"/>
              <a:pathLst>
                <a:path w="22860" h="29210">
                  <a:moveTo>
                    <a:pt x="22860" y="0"/>
                  </a:moveTo>
                  <a:lnTo>
                    <a:pt x="0" y="2540"/>
                  </a:lnTo>
                  <a:lnTo>
                    <a:pt x="1270" y="29210"/>
                  </a:lnTo>
                  <a:lnTo>
                    <a:pt x="22860" y="29210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498850" y="2931160"/>
              <a:ext cx="22860" cy="30480"/>
            </a:xfrm>
            <a:custGeom>
              <a:avLst/>
              <a:gdLst/>
              <a:ahLst/>
              <a:cxnLst/>
              <a:rect l="l" t="t" r="r" b="b"/>
              <a:pathLst>
                <a:path w="22860" h="30480">
                  <a:moveTo>
                    <a:pt x="22860" y="12700"/>
                  </a:moveTo>
                  <a:lnTo>
                    <a:pt x="10160" y="12700"/>
                  </a:lnTo>
                  <a:lnTo>
                    <a:pt x="16510" y="30479"/>
                  </a:lnTo>
                  <a:lnTo>
                    <a:pt x="22860" y="30479"/>
                  </a:lnTo>
                  <a:lnTo>
                    <a:pt x="22860" y="12700"/>
                  </a:lnTo>
                  <a:close/>
                </a:path>
                <a:path w="22860" h="30480">
                  <a:moveTo>
                    <a:pt x="22860" y="0"/>
                  </a:moveTo>
                  <a:lnTo>
                    <a:pt x="0" y="1269"/>
                  </a:lnTo>
                  <a:lnTo>
                    <a:pt x="1270" y="19050"/>
                  </a:lnTo>
                  <a:lnTo>
                    <a:pt x="10160" y="12700"/>
                  </a:lnTo>
                  <a:lnTo>
                    <a:pt x="22860" y="12700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531869" y="2833369"/>
              <a:ext cx="19050" cy="30480"/>
            </a:xfrm>
            <a:custGeom>
              <a:avLst/>
              <a:gdLst/>
              <a:ahLst/>
              <a:cxnLst/>
              <a:rect l="l" t="t" r="r" b="b"/>
              <a:pathLst>
                <a:path w="19050" h="30480">
                  <a:moveTo>
                    <a:pt x="19050" y="0"/>
                  </a:moveTo>
                  <a:lnTo>
                    <a:pt x="0" y="2539"/>
                  </a:lnTo>
                  <a:lnTo>
                    <a:pt x="0" y="30479"/>
                  </a:lnTo>
                  <a:lnTo>
                    <a:pt x="19050" y="30479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530600" y="2833369"/>
              <a:ext cx="21590" cy="30480"/>
            </a:xfrm>
            <a:custGeom>
              <a:avLst/>
              <a:gdLst/>
              <a:ahLst/>
              <a:cxnLst/>
              <a:rect l="l" t="t" r="r" b="b"/>
              <a:pathLst>
                <a:path w="21589" h="30480">
                  <a:moveTo>
                    <a:pt x="21060" y="12700"/>
                  </a:moveTo>
                  <a:lnTo>
                    <a:pt x="11429" y="12700"/>
                  </a:lnTo>
                  <a:lnTo>
                    <a:pt x="16510" y="30479"/>
                  </a:lnTo>
                  <a:lnTo>
                    <a:pt x="20320" y="30479"/>
                  </a:lnTo>
                  <a:lnTo>
                    <a:pt x="21060" y="12700"/>
                  </a:lnTo>
                  <a:close/>
                </a:path>
                <a:path w="21589" h="30480">
                  <a:moveTo>
                    <a:pt x="21589" y="0"/>
                  </a:moveTo>
                  <a:lnTo>
                    <a:pt x="0" y="0"/>
                  </a:lnTo>
                  <a:lnTo>
                    <a:pt x="1270" y="15239"/>
                  </a:lnTo>
                  <a:lnTo>
                    <a:pt x="11429" y="12700"/>
                  </a:lnTo>
                  <a:lnTo>
                    <a:pt x="21060" y="12700"/>
                  </a:lnTo>
                  <a:lnTo>
                    <a:pt x="21589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533140" y="2882900"/>
              <a:ext cx="19050" cy="29209"/>
            </a:xfrm>
            <a:custGeom>
              <a:avLst/>
              <a:gdLst/>
              <a:ahLst/>
              <a:cxnLst/>
              <a:rect l="l" t="t" r="r" b="b"/>
              <a:pathLst>
                <a:path w="19050" h="29210">
                  <a:moveTo>
                    <a:pt x="19050" y="0"/>
                  </a:moveTo>
                  <a:lnTo>
                    <a:pt x="0" y="3810"/>
                  </a:lnTo>
                  <a:lnTo>
                    <a:pt x="0" y="29210"/>
                  </a:lnTo>
                  <a:lnTo>
                    <a:pt x="19050" y="292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531869" y="2881630"/>
              <a:ext cx="24130" cy="30480"/>
            </a:xfrm>
            <a:custGeom>
              <a:avLst/>
              <a:gdLst/>
              <a:ahLst/>
              <a:cxnLst/>
              <a:rect l="l" t="t" r="r" b="b"/>
              <a:pathLst>
                <a:path w="24129" h="30480">
                  <a:moveTo>
                    <a:pt x="22383" y="13970"/>
                  </a:moveTo>
                  <a:lnTo>
                    <a:pt x="10159" y="13970"/>
                  </a:lnTo>
                  <a:lnTo>
                    <a:pt x="15239" y="30480"/>
                  </a:lnTo>
                  <a:lnTo>
                    <a:pt x="20319" y="30480"/>
                  </a:lnTo>
                  <a:lnTo>
                    <a:pt x="22383" y="13970"/>
                  </a:lnTo>
                  <a:close/>
                </a:path>
                <a:path w="24129" h="30480">
                  <a:moveTo>
                    <a:pt x="24129" y="0"/>
                  </a:moveTo>
                  <a:lnTo>
                    <a:pt x="0" y="1270"/>
                  </a:lnTo>
                  <a:lnTo>
                    <a:pt x="1269" y="16510"/>
                  </a:lnTo>
                  <a:lnTo>
                    <a:pt x="10159" y="13970"/>
                  </a:lnTo>
                  <a:lnTo>
                    <a:pt x="22383" y="13970"/>
                  </a:lnTo>
                  <a:lnTo>
                    <a:pt x="24129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533140" y="2931160"/>
              <a:ext cx="22860" cy="29209"/>
            </a:xfrm>
            <a:custGeom>
              <a:avLst/>
              <a:gdLst/>
              <a:ahLst/>
              <a:cxnLst/>
              <a:rect l="l" t="t" r="r" b="b"/>
              <a:pathLst>
                <a:path w="22860" h="29210">
                  <a:moveTo>
                    <a:pt x="22860" y="0"/>
                  </a:moveTo>
                  <a:lnTo>
                    <a:pt x="0" y="1269"/>
                  </a:lnTo>
                  <a:lnTo>
                    <a:pt x="1270" y="29210"/>
                  </a:lnTo>
                  <a:lnTo>
                    <a:pt x="22860" y="29210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533140" y="2929890"/>
              <a:ext cx="22860" cy="30480"/>
            </a:xfrm>
            <a:custGeom>
              <a:avLst/>
              <a:gdLst/>
              <a:ahLst/>
              <a:cxnLst/>
              <a:rect l="l" t="t" r="r" b="b"/>
              <a:pathLst>
                <a:path w="22860" h="30480">
                  <a:moveTo>
                    <a:pt x="22860" y="12700"/>
                  </a:moveTo>
                  <a:lnTo>
                    <a:pt x="10160" y="12700"/>
                  </a:lnTo>
                  <a:lnTo>
                    <a:pt x="16510" y="30480"/>
                  </a:lnTo>
                  <a:lnTo>
                    <a:pt x="22860" y="30480"/>
                  </a:lnTo>
                  <a:lnTo>
                    <a:pt x="22860" y="12700"/>
                  </a:lnTo>
                  <a:close/>
                </a:path>
                <a:path w="22860" h="30480">
                  <a:moveTo>
                    <a:pt x="22860" y="0"/>
                  </a:moveTo>
                  <a:lnTo>
                    <a:pt x="0" y="1270"/>
                  </a:lnTo>
                  <a:lnTo>
                    <a:pt x="0" y="17780"/>
                  </a:lnTo>
                  <a:lnTo>
                    <a:pt x="10160" y="12700"/>
                  </a:lnTo>
                  <a:lnTo>
                    <a:pt x="22860" y="12700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564890" y="2833369"/>
              <a:ext cx="21590" cy="29209"/>
            </a:xfrm>
            <a:custGeom>
              <a:avLst/>
              <a:gdLst/>
              <a:ahLst/>
              <a:cxnLst/>
              <a:rect l="l" t="t" r="r" b="b"/>
              <a:pathLst>
                <a:path w="21589" h="29210">
                  <a:moveTo>
                    <a:pt x="0" y="0"/>
                  </a:moveTo>
                  <a:lnTo>
                    <a:pt x="21589" y="0"/>
                  </a:lnTo>
                  <a:lnTo>
                    <a:pt x="21589" y="29209"/>
                  </a:lnTo>
                  <a:lnTo>
                    <a:pt x="0" y="29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564890" y="2833369"/>
              <a:ext cx="22860" cy="29209"/>
            </a:xfrm>
            <a:custGeom>
              <a:avLst/>
              <a:gdLst/>
              <a:ahLst/>
              <a:cxnLst/>
              <a:rect l="l" t="t" r="r" b="b"/>
              <a:pathLst>
                <a:path w="22860" h="29210">
                  <a:moveTo>
                    <a:pt x="22418" y="10159"/>
                  </a:moveTo>
                  <a:lnTo>
                    <a:pt x="12700" y="10159"/>
                  </a:lnTo>
                  <a:lnTo>
                    <a:pt x="15239" y="29209"/>
                  </a:lnTo>
                  <a:lnTo>
                    <a:pt x="21589" y="29209"/>
                  </a:lnTo>
                  <a:lnTo>
                    <a:pt x="22418" y="10159"/>
                  </a:lnTo>
                  <a:close/>
                </a:path>
                <a:path w="22860" h="29210">
                  <a:moveTo>
                    <a:pt x="2286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2700" y="10159"/>
                  </a:lnTo>
                  <a:lnTo>
                    <a:pt x="22418" y="10159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564890" y="2881630"/>
              <a:ext cx="22860" cy="30480"/>
            </a:xfrm>
            <a:custGeom>
              <a:avLst/>
              <a:gdLst/>
              <a:ahLst/>
              <a:cxnLst/>
              <a:rect l="l" t="t" r="r" b="b"/>
              <a:pathLst>
                <a:path w="22860" h="30480">
                  <a:moveTo>
                    <a:pt x="22860" y="0"/>
                  </a:moveTo>
                  <a:lnTo>
                    <a:pt x="0" y="1270"/>
                  </a:lnTo>
                  <a:lnTo>
                    <a:pt x="2539" y="30480"/>
                  </a:lnTo>
                  <a:lnTo>
                    <a:pt x="22860" y="26670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564890" y="2880360"/>
              <a:ext cx="25400" cy="31750"/>
            </a:xfrm>
            <a:custGeom>
              <a:avLst/>
              <a:gdLst/>
              <a:ahLst/>
              <a:cxnLst/>
              <a:rect l="l" t="t" r="r" b="b"/>
              <a:pathLst>
                <a:path w="25400" h="31750">
                  <a:moveTo>
                    <a:pt x="24485" y="11429"/>
                  </a:moveTo>
                  <a:lnTo>
                    <a:pt x="12700" y="11429"/>
                  </a:lnTo>
                  <a:lnTo>
                    <a:pt x="16510" y="31750"/>
                  </a:lnTo>
                  <a:lnTo>
                    <a:pt x="22860" y="31750"/>
                  </a:lnTo>
                  <a:lnTo>
                    <a:pt x="24485" y="11429"/>
                  </a:lnTo>
                  <a:close/>
                </a:path>
                <a:path w="25400" h="31750">
                  <a:moveTo>
                    <a:pt x="25400" y="0"/>
                  </a:moveTo>
                  <a:lnTo>
                    <a:pt x="0" y="1269"/>
                  </a:lnTo>
                  <a:lnTo>
                    <a:pt x="2539" y="16510"/>
                  </a:lnTo>
                  <a:lnTo>
                    <a:pt x="12700" y="11429"/>
                  </a:lnTo>
                  <a:lnTo>
                    <a:pt x="24485" y="11429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567430" y="2929890"/>
              <a:ext cx="22860" cy="29209"/>
            </a:xfrm>
            <a:custGeom>
              <a:avLst/>
              <a:gdLst/>
              <a:ahLst/>
              <a:cxnLst/>
              <a:rect l="l" t="t" r="r" b="b"/>
              <a:pathLst>
                <a:path w="22860" h="29210">
                  <a:moveTo>
                    <a:pt x="22860" y="0"/>
                  </a:moveTo>
                  <a:lnTo>
                    <a:pt x="0" y="1270"/>
                  </a:lnTo>
                  <a:lnTo>
                    <a:pt x="2540" y="29210"/>
                  </a:lnTo>
                  <a:lnTo>
                    <a:pt x="22860" y="29210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567430" y="2929890"/>
              <a:ext cx="22860" cy="29209"/>
            </a:xfrm>
            <a:custGeom>
              <a:avLst/>
              <a:gdLst/>
              <a:ahLst/>
              <a:cxnLst/>
              <a:rect l="l" t="t" r="r" b="b"/>
              <a:pathLst>
                <a:path w="22860" h="29210">
                  <a:moveTo>
                    <a:pt x="22860" y="10160"/>
                  </a:moveTo>
                  <a:lnTo>
                    <a:pt x="11430" y="10160"/>
                  </a:lnTo>
                  <a:lnTo>
                    <a:pt x="16510" y="29210"/>
                  </a:lnTo>
                  <a:lnTo>
                    <a:pt x="22860" y="29210"/>
                  </a:lnTo>
                  <a:lnTo>
                    <a:pt x="22860" y="10160"/>
                  </a:lnTo>
                  <a:close/>
                </a:path>
                <a:path w="22860" h="29210">
                  <a:moveTo>
                    <a:pt x="22860" y="0"/>
                  </a:moveTo>
                  <a:lnTo>
                    <a:pt x="0" y="1270"/>
                  </a:lnTo>
                  <a:lnTo>
                    <a:pt x="0" y="16510"/>
                  </a:lnTo>
                  <a:lnTo>
                    <a:pt x="11430" y="10160"/>
                  </a:lnTo>
                  <a:lnTo>
                    <a:pt x="22860" y="10160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599180" y="2833369"/>
              <a:ext cx="21590" cy="26670"/>
            </a:xfrm>
            <a:custGeom>
              <a:avLst/>
              <a:gdLst/>
              <a:ahLst/>
              <a:cxnLst/>
              <a:rect l="l" t="t" r="r" b="b"/>
              <a:pathLst>
                <a:path w="21589" h="26669">
                  <a:moveTo>
                    <a:pt x="0" y="0"/>
                  </a:moveTo>
                  <a:lnTo>
                    <a:pt x="21590" y="0"/>
                  </a:lnTo>
                  <a:lnTo>
                    <a:pt x="21590" y="26669"/>
                  </a:lnTo>
                  <a:lnTo>
                    <a:pt x="0" y="26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599180" y="2830830"/>
              <a:ext cx="22860" cy="31750"/>
            </a:xfrm>
            <a:custGeom>
              <a:avLst/>
              <a:gdLst/>
              <a:ahLst/>
              <a:cxnLst/>
              <a:rect l="l" t="t" r="r" b="b"/>
              <a:pathLst>
                <a:path w="22860" h="31750">
                  <a:moveTo>
                    <a:pt x="22307" y="12700"/>
                  </a:moveTo>
                  <a:lnTo>
                    <a:pt x="12700" y="12700"/>
                  </a:lnTo>
                  <a:lnTo>
                    <a:pt x="15240" y="31750"/>
                  </a:lnTo>
                  <a:lnTo>
                    <a:pt x="21590" y="29210"/>
                  </a:lnTo>
                  <a:lnTo>
                    <a:pt x="22307" y="12700"/>
                  </a:lnTo>
                  <a:close/>
                </a:path>
                <a:path w="22860" h="31750">
                  <a:moveTo>
                    <a:pt x="22860" y="0"/>
                  </a:moveTo>
                  <a:lnTo>
                    <a:pt x="0" y="2540"/>
                  </a:lnTo>
                  <a:lnTo>
                    <a:pt x="0" y="16510"/>
                  </a:lnTo>
                  <a:lnTo>
                    <a:pt x="12700" y="12700"/>
                  </a:lnTo>
                  <a:lnTo>
                    <a:pt x="22307" y="12700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599180" y="2880360"/>
              <a:ext cx="22860" cy="27940"/>
            </a:xfrm>
            <a:custGeom>
              <a:avLst/>
              <a:gdLst/>
              <a:ahLst/>
              <a:cxnLst/>
              <a:rect l="l" t="t" r="r" b="b"/>
              <a:pathLst>
                <a:path w="22860" h="27939">
                  <a:moveTo>
                    <a:pt x="22860" y="0"/>
                  </a:moveTo>
                  <a:lnTo>
                    <a:pt x="0" y="1269"/>
                  </a:lnTo>
                  <a:lnTo>
                    <a:pt x="3810" y="27939"/>
                  </a:lnTo>
                  <a:lnTo>
                    <a:pt x="22860" y="26669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599180" y="2877819"/>
              <a:ext cx="24130" cy="30480"/>
            </a:xfrm>
            <a:custGeom>
              <a:avLst/>
              <a:gdLst/>
              <a:ahLst/>
              <a:cxnLst/>
              <a:rect l="l" t="t" r="r" b="b"/>
              <a:pathLst>
                <a:path w="24129" h="30480">
                  <a:moveTo>
                    <a:pt x="23600" y="12700"/>
                  </a:moveTo>
                  <a:lnTo>
                    <a:pt x="12700" y="12700"/>
                  </a:lnTo>
                  <a:lnTo>
                    <a:pt x="19050" y="30479"/>
                  </a:lnTo>
                  <a:lnTo>
                    <a:pt x="22860" y="30479"/>
                  </a:lnTo>
                  <a:lnTo>
                    <a:pt x="23600" y="12700"/>
                  </a:lnTo>
                  <a:close/>
                </a:path>
                <a:path w="24129" h="30480">
                  <a:moveTo>
                    <a:pt x="24130" y="0"/>
                  </a:moveTo>
                  <a:lnTo>
                    <a:pt x="0" y="2539"/>
                  </a:lnTo>
                  <a:lnTo>
                    <a:pt x="3810" y="17779"/>
                  </a:lnTo>
                  <a:lnTo>
                    <a:pt x="12700" y="12700"/>
                  </a:lnTo>
                  <a:lnTo>
                    <a:pt x="23600" y="12700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602990" y="2929890"/>
              <a:ext cx="20320" cy="26670"/>
            </a:xfrm>
            <a:custGeom>
              <a:avLst/>
              <a:gdLst/>
              <a:ahLst/>
              <a:cxnLst/>
              <a:rect l="l" t="t" r="r" b="b"/>
              <a:pathLst>
                <a:path w="20320" h="26669">
                  <a:moveTo>
                    <a:pt x="0" y="0"/>
                  </a:moveTo>
                  <a:lnTo>
                    <a:pt x="20320" y="0"/>
                  </a:lnTo>
                  <a:lnTo>
                    <a:pt x="20320" y="26670"/>
                  </a:lnTo>
                  <a:lnTo>
                    <a:pt x="0" y="266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602990" y="2927350"/>
              <a:ext cx="22860" cy="29209"/>
            </a:xfrm>
            <a:custGeom>
              <a:avLst/>
              <a:gdLst/>
              <a:ahLst/>
              <a:cxnLst/>
              <a:rect l="l" t="t" r="r" b="b"/>
              <a:pathLst>
                <a:path w="22860" h="29210">
                  <a:moveTo>
                    <a:pt x="21866" y="11429"/>
                  </a:moveTo>
                  <a:lnTo>
                    <a:pt x="10160" y="11429"/>
                  </a:lnTo>
                  <a:lnTo>
                    <a:pt x="15239" y="29210"/>
                  </a:lnTo>
                  <a:lnTo>
                    <a:pt x="20320" y="29210"/>
                  </a:lnTo>
                  <a:lnTo>
                    <a:pt x="21866" y="11429"/>
                  </a:lnTo>
                  <a:close/>
                </a:path>
                <a:path w="22860" h="29210">
                  <a:moveTo>
                    <a:pt x="22860" y="0"/>
                  </a:moveTo>
                  <a:lnTo>
                    <a:pt x="0" y="2539"/>
                  </a:lnTo>
                  <a:lnTo>
                    <a:pt x="0" y="16510"/>
                  </a:lnTo>
                  <a:lnTo>
                    <a:pt x="10160" y="11429"/>
                  </a:lnTo>
                  <a:lnTo>
                    <a:pt x="21866" y="11429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634740" y="2830830"/>
              <a:ext cx="20320" cy="29209"/>
            </a:xfrm>
            <a:custGeom>
              <a:avLst/>
              <a:gdLst/>
              <a:ahLst/>
              <a:cxnLst/>
              <a:rect l="l" t="t" r="r" b="b"/>
              <a:pathLst>
                <a:path w="20320" h="29210">
                  <a:moveTo>
                    <a:pt x="20320" y="0"/>
                  </a:moveTo>
                  <a:lnTo>
                    <a:pt x="0" y="2540"/>
                  </a:lnTo>
                  <a:lnTo>
                    <a:pt x="0" y="29210"/>
                  </a:lnTo>
                  <a:lnTo>
                    <a:pt x="20320" y="27940"/>
                  </a:lnTo>
                  <a:lnTo>
                    <a:pt x="20320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634740" y="2828290"/>
              <a:ext cx="21590" cy="31750"/>
            </a:xfrm>
            <a:custGeom>
              <a:avLst/>
              <a:gdLst/>
              <a:ahLst/>
              <a:cxnLst/>
              <a:rect l="l" t="t" r="r" b="b"/>
              <a:pathLst>
                <a:path w="21589" h="31750">
                  <a:moveTo>
                    <a:pt x="21031" y="13970"/>
                  </a:moveTo>
                  <a:lnTo>
                    <a:pt x="11430" y="13970"/>
                  </a:lnTo>
                  <a:lnTo>
                    <a:pt x="15239" y="31750"/>
                  </a:lnTo>
                  <a:lnTo>
                    <a:pt x="20320" y="31750"/>
                  </a:lnTo>
                  <a:lnTo>
                    <a:pt x="21031" y="13970"/>
                  </a:lnTo>
                  <a:close/>
                </a:path>
                <a:path w="21589" h="31750">
                  <a:moveTo>
                    <a:pt x="21589" y="0"/>
                  </a:moveTo>
                  <a:lnTo>
                    <a:pt x="0" y="2539"/>
                  </a:lnTo>
                  <a:lnTo>
                    <a:pt x="0" y="17780"/>
                  </a:lnTo>
                  <a:lnTo>
                    <a:pt x="11430" y="13970"/>
                  </a:lnTo>
                  <a:lnTo>
                    <a:pt x="21031" y="13970"/>
                  </a:lnTo>
                  <a:lnTo>
                    <a:pt x="21589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634740" y="2877819"/>
              <a:ext cx="21590" cy="29209"/>
            </a:xfrm>
            <a:custGeom>
              <a:avLst/>
              <a:gdLst/>
              <a:ahLst/>
              <a:cxnLst/>
              <a:rect l="l" t="t" r="r" b="b"/>
              <a:pathLst>
                <a:path w="21589" h="29210">
                  <a:moveTo>
                    <a:pt x="21589" y="0"/>
                  </a:moveTo>
                  <a:lnTo>
                    <a:pt x="0" y="2539"/>
                  </a:lnTo>
                  <a:lnTo>
                    <a:pt x="2539" y="29209"/>
                  </a:lnTo>
                  <a:lnTo>
                    <a:pt x="21589" y="29209"/>
                  </a:lnTo>
                  <a:lnTo>
                    <a:pt x="21589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3634740" y="2877819"/>
              <a:ext cx="24130" cy="29209"/>
            </a:xfrm>
            <a:custGeom>
              <a:avLst/>
              <a:gdLst/>
              <a:ahLst/>
              <a:cxnLst/>
              <a:rect l="l" t="t" r="r" b="b"/>
              <a:pathLst>
                <a:path w="24129" h="29210">
                  <a:moveTo>
                    <a:pt x="23136" y="11429"/>
                  </a:moveTo>
                  <a:lnTo>
                    <a:pt x="11430" y="11429"/>
                  </a:lnTo>
                  <a:lnTo>
                    <a:pt x="17780" y="29209"/>
                  </a:lnTo>
                  <a:lnTo>
                    <a:pt x="21589" y="29209"/>
                  </a:lnTo>
                  <a:lnTo>
                    <a:pt x="23136" y="11429"/>
                  </a:lnTo>
                  <a:close/>
                </a:path>
                <a:path w="24129" h="29210">
                  <a:moveTo>
                    <a:pt x="24130" y="0"/>
                  </a:moveTo>
                  <a:lnTo>
                    <a:pt x="0" y="0"/>
                  </a:lnTo>
                  <a:lnTo>
                    <a:pt x="0" y="17779"/>
                  </a:lnTo>
                  <a:lnTo>
                    <a:pt x="11430" y="11429"/>
                  </a:lnTo>
                  <a:lnTo>
                    <a:pt x="23136" y="11429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3637280" y="2927350"/>
              <a:ext cx="21590" cy="29209"/>
            </a:xfrm>
            <a:custGeom>
              <a:avLst/>
              <a:gdLst/>
              <a:ahLst/>
              <a:cxnLst/>
              <a:rect l="l" t="t" r="r" b="b"/>
              <a:pathLst>
                <a:path w="21589" h="29210">
                  <a:moveTo>
                    <a:pt x="21590" y="0"/>
                  </a:moveTo>
                  <a:lnTo>
                    <a:pt x="0" y="2539"/>
                  </a:lnTo>
                  <a:lnTo>
                    <a:pt x="0" y="29210"/>
                  </a:lnTo>
                  <a:lnTo>
                    <a:pt x="21590" y="27939"/>
                  </a:lnTo>
                  <a:lnTo>
                    <a:pt x="21590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3637280" y="2926080"/>
              <a:ext cx="21590" cy="30480"/>
            </a:xfrm>
            <a:custGeom>
              <a:avLst/>
              <a:gdLst/>
              <a:ahLst/>
              <a:cxnLst/>
              <a:rect l="l" t="t" r="r" b="b"/>
              <a:pathLst>
                <a:path w="21589" h="30480">
                  <a:moveTo>
                    <a:pt x="21590" y="12700"/>
                  </a:moveTo>
                  <a:lnTo>
                    <a:pt x="10160" y="12700"/>
                  </a:lnTo>
                  <a:lnTo>
                    <a:pt x="15240" y="30480"/>
                  </a:lnTo>
                  <a:lnTo>
                    <a:pt x="21590" y="29210"/>
                  </a:lnTo>
                  <a:lnTo>
                    <a:pt x="21590" y="12700"/>
                  </a:lnTo>
                  <a:close/>
                </a:path>
                <a:path w="21589" h="30480">
                  <a:moveTo>
                    <a:pt x="21590" y="0"/>
                  </a:moveTo>
                  <a:lnTo>
                    <a:pt x="0" y="1270"/>
                  </a:lnTo>
                  <a:lnTo>
                    <a:pt x="0" y="16510"/>
                  </a:lnTo>
                  <a:lnTo>
                    <a:pt x="10160" y="12700"/>
                  </a:lnTo>
                  <a:lnTo>
                    <a:pt x="21590" y="12700"/>
                  </a:lnTo>
                  <a:lnTo>
                    <a:pt x="21590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3669030" y="2828290"/>
              <a:ext cx="21590" cy="30480"/>
            </a:xfrm>
            <a:custGeom>
              <a:avLst/>
              <a:gdLst/>
              <a:ahLst/>
              <a:cxnLst/>
              <a:rect l="l" t="t" r="r" b="b"/>
              <a:pathLst>
                <a:path w="21589" h="30480">
                  <a:moveTo>
                    <a:pt x="21590" y="0"/>
                  </a:moveTo>
                  <a:lnTo>
                    <a:pt x="0" y="2539"/>
                  </a:lnTo>
                  <a:lnTo>
                    <a:pt x="0" y="30480"/>
                  </a:lnTo>
                  <a:lnTo>
                    <a:pt x="21590" y="30480"/>
                  </a:lnTo>
                  <a:lnTo>
                    <a:pt x="21590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3667759" y="2827019"/>
              <a:ext cx="24130" cy="31750"/>
            </a:xfrm>
            <a:custGeom>
              <a:avLst/>
              <a:gdLst/>
              <a:ahLst/>
              <a:cxnLst/>
              <a:rect l="l" t="t" r="r" b="b"/>
              <a:pathLst>
                <a:path w="24129" h="31750">
                  <a:moveTo>
                    <a:pt x="23622" y="12700"/>
                  </a:moveTo>
                  <a:lnTo>
                    <a:pt x="10160" y="12700"/>
                  </a:lnTo>
                  <a:lnTo>
                    <a:pt x="16510" y="31750"/>
                  </a:lnTo>
                  <a:lnTo>
                    <a:pt x="22860" y="31750"/>
                  </a:lnTo>
                  <a:lnTo>
                    <a:pt x="23622" y="12700"/>
                  </a:lnTo>
                  <a:close/>
                </a:path>
                <a:path w="24129" h="31750">
                  <a:moveTo>
                    <a:pt x="24129" y="0"/>
                  </a:moveTo>
                  <a:lnTo>
                    <a:pt x="0" y="1269"/>
                  </a:lnTo>
                  <a:lnTo>
                    <a:pt x="1269" y="19050"/>
                  </a:lnTo>
                  <a:lnTo>
                    <a:pt x="10160" y="12700"/>
                  </a:lnTo>
                  <a:lnTo>
                    <a:pt x="23622" y="12700"/>
                  </a:lnTo>
                  <a:lnTo>
                    <a:pt x="24129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669030" y="2877819"/>
              <a:ext cx="22860" cy="27940"/>
            </a:xfrm>
            <a:custGeom>
              <a:avLst/>
              <a:gdLst/>
              <a:ahLst/>
              <a:cxnLst/>
              <a:rect l="l" t="t" r="r" b="b"/>
              <a:pathLst>
                <a:path w="22860" h="27939">
                  <a:moveTo>
                    <a:pt x="0" y="0"/>
                  </a:moveTo>
                  <a:lnTo>
                    <a:pt x="22860" y="0"/>
                  </a:lnTo>
                  <a:lnTo>
                    <a:pt x="22860" y="27939"/>
                  </a:lnTo>
                  <a:lnTo>
                    <a:pt x="0" y="279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669030" y="2877819"/>
              <a:ext cx="24130" cy="27940"/>
            </a:xfrm>
            <a:custGeom>
              <a:avLst/>
              <a:gdLst/>
              <a:ahLst/>
              <a:cxnLst/>
              <a:rect l="l" t="t" r="r" b="b"/>
              <a:pathLst>
                <a:path w="24129" h="27939">
                  <a:moveTo>
                    <a:pt x="23668" y="10159"/>
                  </a:moveTo>
                  <a:lnTo>
                    <a:pt x="11430" y="10159"/>
                  </a:lnTo>
                  <a:lnTo>
                    <a:pt x="15240" y="27939"/>
                  </a:lnTo>
                  <a:lnTo>
                    <a:pt x="22860" y="27939"/>
                  </a:lnTo>
                  <a:lnTo>
                    <a:pt x="23668" y="10159"/>
                  </a:lnTo>
                  <a:close/>
                </a:path>
                <a:path w="24129" h="27939">
                  <a:moveTo>
                    <a:pt x="2413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11430" y="10159"/>
                  </a:lnTo>
                  <a:lnTo>
                    <a:pt x="23668" y="10159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3671569" y="2926080"/>
              <a:ext cx="21590" cy="29209"/>
            </a:xfrm>
            <a:custGeom>
              <a:avLst/>
              <a:gdLst/>
              <a:ahLst/>
              <a:cxnLst/>
              <a:rect l="l" t="t" r="r" b="b"/>
              <a:pathLst>
                <a:path w="21589" h="29210">
                  <a:moveTo>
                    <a:pt x="21589" y="0"/>
                  </a:moveTo>
                  <a:lnTo>
                    <a:pt x="0" y="1270"/>
                  </a:lnTo>
                  <a:lnTo>
                    <a:pt x="0" y="29210"/>
                  </a:lnTo>
                  <a:lnTo>
                    <a:pt x="21589" y="26670"/>
                  </a:lnTo>
                  <a:lnTo>
                    <a:pt x="21589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3671569" y="2923540"/>
              <a:ext cx="21590" cy="31750"/>
            </a:xfrm>
            <a:custGeom>
              <a:avLst/>
              <a:gdLst/>
              <a:ahLst/>
              <a:cxnLst/>
              <a:rect l="l" t="t" r="r" b="b"/>
              <a:pathLst>
                <a:path w="21589" h="31750">
                  <a:moveTo>
                    <a:pt x="21589" y="12700"/>
                  </a:moveTo>
                  <a:lnTo>
                    <a:pt x="11429" y="12700"/>
                  </a:lnTo>
                  <a:lnTo>
                    <a:pt x="15239" y="31750"/>
                  </a:lnTo>
                  <a:lnTo>
                    <a:pt x="21589" y="31750"/>
                  </a:lnTo>
                  <a:lnTo>
                    <a:pt x="21589" y="12700"/>
                  </a:lnTo>
                  <a:close/>
                </a:path>
                <a:path w="21589" h="31750">
                  <a:moveTo>
                    <a:pt x="21589" y="0"/>
                  </a:moveTo>
                  <a:lnTo>
                    <a:pt x="0" y="2539"/>
                  </a:lnTo>
                  <a:lnTo>
                    <a:pt x="0" y="16510"/>
                  </a:lnTo>
                  <a:lnTo>
                    <a:pt x="11429" y="12700"/>
                  </a:lnTo>
                  <a:lnTo>
                    <a:pt x="21589" y="12700"/>
                  </a:lnTo>
                  <a:lnTo>
                    <a:pt x="21589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3703319" y="2828290"/>
              <a:ext cx="21590" cy="27940"/>
            </a:xfrm>
            <a:custGeom>
              <a:avLst/>
              <a:gdLst/>
              <a:ahLst/>
              <a:cxnLst/>
              <a:rect l="l" t="t" r="r" b="b"/>
              <a:pathLst>
                <a:path w="21589" h="27939">
                  <a:moveTo>
                    <a:pt x="0" y="0"/>
                  </a:moveTo>
                  <a:lnTo>
                    <a:pt x="21589" y="0"/>
                  </a:lnTo>
                  <a:lnTo>
                    <a:pt x="21589" y="27939"/>
                  </a:lnTo>
                  <a:lnTo>
                    <a:pt x="0" y="279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3702050" y="2827019"/>
              <a:ext cx="24130" cy="29209"/>
            </a:xfrm>
            <a:custGeom>
              <a:avLst/>
              <a:gdLst/>
              <a:ahLst/>
              <a:cxnLst/>
              <a:rect l="l" t="t" r="r" b="b"/>
              <a:pathLst>
                <a:path w="24129" h="29210">
                  <a:moveTo>
                    <a:pt x="23633" y="11429"/>
                  </a:moveTo>
                  <a:lnTo>
                    <a:pt x="10160" y="11429"/>
                  </a:lnTo>
                  <a:lnTo>
                    <a:pt x="16510" y="29209"/>
                  </a:lnTo>
                  <a:lnTo>
                    <a:pt x="22860" y="29209"/>
                  </a:lnTo>
                  <a:lnTo>
                    <a:pt x="23633" y="11429"/>
                  </a:lnTo>
                  <a:close/>
                </a:path>
                <a:path w="24129" h="29210">
                  <a:moveTo>
                    <a:pt x="24129" y="0"/>
                  </a:moveTo>
                  <a:lnTo>
                    <a:pt x="0" y="1269"/>
                  </a:lnTo>
                  <a:lnTo>
                    <a:pt x="1270" y="16509"/>
                  </a:lnTo>
                  <a:lnTo>
                    <a:pt x="10160" y="11429"/>
                  </a:lnTo>
                  <a:lnTo>
                    <a:pt x="23633" y="11429"/>
                  </a:lnTo>
                  <a:lnTo>
                    <a:pt x="24129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3703319" y="2877819"/>
              <a:ext cx="22860" cy="26670"/>
            </a:xfrm>
            <a:custGeom>
              <a:avLst/>
              <a:gdLst/>
              <a:ahLst/>
              <a:cxnLst/>
              <a:rect l="l" t="t" r="r" b="b"/>
              <a:pathLst>
                <a:path w="22860" h="26669">
                  <a:moveTo>
                    <a:pt x="0" y="0"/>
                  </a:moveTo>
                  <a:lnTo>
                    <a:pt x="22859" y="0"/>
                  </a:lnTo>
                  <a:lnTo>
                    <a:pt x="22859" y="26669"/>
                  </a:lnTo>
                  <a:lnTo>
                    <a:pt x="0" y="26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3703319" y="2874010"/>
              <a:ext cx="24130" cy="31750"/>
            </a:xfrm>
            <a:custGeom>
              <a:avLst/>
              <a:gdLst/>
              <a:ahLst/>
              <a:cxnLst/>
              <a:rect l="l" t="t" r="r" b="b"/>
              <a:pathLst>
                <a:path w="24129" h="31750">
                  <a:moveTo>
                    <a:pt x="23547" y="13969"/>
                  </a:moveTo>
                  <a:lnTo>
                    <a:pt x="12700" y="13969"/>
                  </a:lnTo>
                  <a:lnTo>
                    <a:pt x="15239" y="31750"/>
                  </a:lnTo>
                  <a:lnTo>
                    <a:pt x="22859" y="30479"/>
                  </a:lnTo>
                  <a:lnTo>
                    <a:pt x="23547" y="13969"/>
                  </a:lnTo>
                  <a:close/>
                </a:path>
                <a:path w="24129" h="31750">
                  <a:moveTo>
                    <a:pt x="24129" y="0"/>
                  </a:moveTo>
                  <a:lnTo>
                    <a:pt x="0" y="3810"/>
                  </a:lnTo>
                  <a:lnTo>
                    <a:pt x="0" y="16510"/>
                  </a:lnTo>
                  <a:lnTo>
                    <a:pt x="12700" y="13969"/>
                  </a:lnTo>
                  <a:lnTo>
                    <a:pt x="23547" y="13969"/>
                  </a:lnTo>
                  <a:lnTo>
                    <a:pt x="24129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3707130" y="2923540"/>
              <a:ext cx="20320" cy="29209"/>
            </a:xfrm>
            <a:custGeom>
              <a:avLst/>
              <a:gdLst/>
              <a:ahLst/>
              <a:cxnLst/>
              <a:rect l="l" t="t" r="r" b="b"/>
              <a:pathLst>
                <a:path w="20320" h="29210">
                  <a:moveTo>
                    <a:pt x="20320" y="0"/>
                  </a:moveTo>
                  <a:lnTo>
                    <a:pt x="0" y="2539"/>
                  </a:lnTo>
                  <a:lnTo>
                    <a:pt x="0" y="29210"/>
                  </a:lnTo>
                  <a:lnTo>
                    <a:pt x="19050" y="27939"/>
                  </a:lnTo>
                  <a:lnTo>
                    <a:pt x="20320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3707130" y="2921000"/>
              <a:ext cx="20320" cy="31750"/>
            </a:xfrm>
            <a:custGeom>
              <a:avLst/>
              <a:gdLst/>
              <a:ahLst/>
              <a:cxnLst/>
              <a:rect l="l" t="t" r="r" b="b"/>
              <a:pathLst>
                <a:path w="20320" h="31750">
                  <a:moveTo>
                    <a:pt x="19761" y="13970"/>
                  </a:moveTo>
                  <a:lnTo>
                    <a:pt x="10160" y="13970"/>
                  </a:lnTo>
                  <a:lnTo>
                    <a:pt x="15240" y="31750"/>
                  </a:lnTo>
                  <a:lnTo>
                    <a:pt x="19050" y="31750"/>
                  </a:lnTo>
                  <a:lnTo>
                    <a:pt x="19761" y="13970"/>
                  </a:lnTo>
                  <a:close/>
                </a:path>
                <a:path w="20320" h="31750">
                  <a:moveTo>
                    <a:pt x="20320" y="0"/>
                  </a:moveTo>
                  <a:lnTo>
                    <a:pt x="0" y="2539"/>
                  </a:lnTo>
                  <a:lnTo>
                    <a:pt x="0" y="17779"/>
                  </a:lnTo>
                  <a:lnTo>
                    <a:pt x="10160" y="13970"/>
                  </a:lnTo>
                  <a:lnTo>
                    <a:pt x="19761" y="13970"/>
                  </a:lnTo>
                  <a:lnTo>
                    <a:pt x="20320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3736340" y="2827019"/>
              <a:ext cx="22860" cy="27940"/>
            </a:xfrm>
            <a:custGeom>
              <a:avLst/>
              <a:gdLst/>
              <a:ahLst/>
              <a:cxnLst/>
              <a:rect l="l" t="t" r="r" b="b"/>
              <a:pathLst>
                <a:path w="22860" h="27939">
                  <a:moveTo>
                    <a:pt x="22860" y="0"/>
                  </a:moveTo>
                  <a:lnTo>
                    <a:pt x="0" y="1269"/>
                  </a:lnTo>
                  <a:lnTo>
                    <a:pt x="3810" y="27939"/>
                  </a:lnTo>
                  <a:lnTo>
                    <a:pt x="22860" y="27939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3736340" y="2824480"/>
              <a:ext cx="24130" cy="31750"/>
            </a:xfrm>
            <a:custGeom>
              <a:avLst/>
              <a:gdLst/>
              <a:ahLst/>
              <a:cxnLst/>
              <a:rect l="l" t="t" r="r" b="b"/>
              <a:pathLst>
                <a:path w="24129" h="31750">
                  <a:moveTo>
                    <a:pt x="23547" y="13970"/>
                  </a:moveTo>
                  <a:lnTo>
                    <a:pt x="11430" y="13970"/>
                  </a:lnTo>
                  <a:lnTo>
                    <a:pt x="17780" y="31750"/>
                  </a:lnTo>
                  <a:lnTo>
                    <a:pt x="22860" y="30480"/>
                  </a:lnTo>
                  <a:lnTo>
                    <a:pt x="23547" y="13970"/>
                  </a:lnTo>
                  <a:close/>
                </a:path>
                <a:path w="24129" h="31750">
                  <a:moveTo>
                    <a:pt x="24130" y="0"/>
                  </a:moveTo>
                  <a:lnTo>
                    <a:pt x="0" y="2540"/>
                  </a:lnTo>
                  <a:lnTo>
                    <a:pt x="3810" y="17780"/>
                  </a:lnTo>
                  <a:lnTo>
                    <a:pt x="11430" y="13970"/>
                  </a:lnTo>
                  <a:lnTo>
                    <a:pt x="23547" y="13970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3740150" y="2874010"/>
              <a:ext cx="20320" cy="30480"/>
            </a:xfrm>
            <a:custGeom>
              <a:avLst/>
              <a:gdLst/>
              <a:ahLst/>
              <a:cxnLst/>
              <a:rect l="l" t="t" r="r" b="b"/>
              <a:pathLst>
                <a:path w="20320" h="30480">
                  <a:moveTo>
                    <a:pt x="20320" y="0"/>
                  </a:moveTo>
                  <a:lnTo>
                    <a:pt x="0" y="3810"/>
                  </a:lnTo>
                  <a:lnTo>
                    <a:pt x="0" y="30479"/>
                  </a:lnTo>
                  <a:lnTo>
                    <a:pt x="20320" y="29210"/>
                  </a:lnTo>
                  <a:lnTo>
                    <a:pt x="20320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3740150" y="2872740"/>
              <a:ext cx="22860" cy="31750"/>
            </a:xfrm>
            <a:custGeom>
              <a:avLst/>
              <a:gdLst/>
              <a:ahLst/>
              <a:cxnLst/>
              <a:rect l="l" t="t" r="r" b="b"/>
              <a:pathLst>
                <a:path w="22860" h="31750">
                  <a:moveTo>
                    <a:pt x="21742" y="13970"/>
                  </a:moveTo>
                  <a:lnTo>
                    <a:pt x="10160" y="13970"/>
                  </a:lnTo>
                  <a:lnTo>
                    <a:pt x="13970" y="31750"/>
                  </a:lnTo>
                  <a:lnTo>
                    <a:pt x="20320" y="31750"/>
                  </a:lnTo>
                  <a:lnTo>
                    <a:pt x="21742" y="13970"/>
                  </a:lnTo>
                  <a:close/>
                </a:path>
                <a:path w="22860" h="31750">
                  <a:moveTo>
                    <a:pt x="22860" y="0"/>
                  </a:moveTo>
                  <a:lnTo>
                    <a:pt x="0" y="1270"/>
                  </a:lnTo>
                  <a:lnTo>
                    <a:pt x="0" y="16510"/>
                  </a:lnTo>
                  <a:lnTo>
                    <a:pt x="10160" y="13970"/>
                  </a:lnTo>
                  <a:lnTo>
                    <a:pt x="21742" y="13970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3740150" y="2921000"/>
              <a:ext cx="22860" cy="30480"/>
            </a:xfrm>
            <a:custGeom>
              <a:avLst/>
              <a:gdLst/>
              <a:ahLst/>
              <a:cxnLst/>
              <a:rect l="l" t="t" r="r" b="b"/>
              <a:pathLst>
                <a:path w="22860" h="30480">
                  <a:moveTo>
                    <a:pt x="22860" y="0"/>
                  </a:moveTo>
                  <a:lnTo>
                    <a:pt x="0" y="2539"/>
                  </a:lnTo>
                  <a:lnTo>
                    <a:pt x="0" y="30479"/>
                  </a:lnTo>
                  <a:lnTo>
                    <a:pt x="20320" y="29210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3740150" y="2921000"/>
              <a:ext cx="22860" cy="30480"/>
            </a:xfrm>
            <a:custGeom>
              <a:avLst/>
              <a:gdLst/>
              <a:ahLst/>
              <a:cxnLst/>
              <a:rect l="l" t="t" r="r" b="b"/>
              <a:pathLst>
                <a:path w="22860" h="30480">
                  <a:moveTo>
                    <a:pt x="21907" y="11429"/>
                  </a:moveTo>
                  <a:lnTo>
                    <a:pt x="11429" y="11429"/>
                  </a:lnTo>
                  <a:lnTo>
                    <a:pt x="15239" y="30479"/>
                  </a:lnTo>
                  <a:lnTo>
                    <a:pt x="20320" y="30479"/>
                  </a:lnTo>
                  <a:lnTo>
                    <a:pt x="21907" y="11429"/>
                  </a:lnTo>
                  <a:close/>
                </a:path>
                <a:path w="22860" h="30480">
                  <a:moveTo>
                    <a:pt x="2286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1429" y="11429"/>
                  </a:lnTo>
                  <a:lnTo>
                    <a:pt x="21907" y="11429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3771900" y="2824480"/>
              <a:ext cx="22860" cy="30480"/>
            </a:xfrm>
            <a:custGeom>
              <a:avLst/>
              <a:gdLst/>
              <a:ahLst/>
              <a:cxnLst/>
              <a:rect l="l" t="t" r="r" b="b"/>
              <a:pathLst>
                <a:path w="22860" h="30480">
                  <a:moveTo>
                    <a:pt x="22860" y="0"/>
                  </a:moveTo>
                  <a:lnTo>
                    <a:pt x="0" y="2540"/>
                  </a:lnTo>
                  <a:lnTo>
                    <a:pt x="2539" y="30480"/>
                  </a:lnTo>
                  <a:lnTo>
                    <a:pt x="22860" y="29210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3771900" y="2824480"/>
              <a:ext cx="24130" cy="30480"/>
            </a:xfrm>
            <a:custGeom>
              <a:avLst/>
              <a:gdLst/>
              <a:ahLst/>
              <a:cxnLst/>
              <a:rect l="l" t="t" r="r" b="b"/>
              <a:pathLst>
                <a:path w="24129" h="30480">
                  <a:moveTo>
                    <a:pt x="23653" y="11430"/>
                  </a:moveTo>
                  <a:lnTo>
                    <a:pt x="10160" y="11430"/>
                  </a:lnTo>
                  <a:lnTo>
                    <a:pt x="16510" y="30480"/>
                  </a:lnTo>
                  <a:lnTo>
                    <a:pt x="22860" y="30480"/>
                  </a:lnTo>
                  <a:lnTo>
                    <a:pt x="23653" y="11430"/>
                  </a:lnTo>
                  <a:close/>
                </a:path>
                <a:path w="24129" h="30480">
                  <a:moveTo>
                    <a:pt x="24129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10160" y="11430"/>
                  </a:lnTo>
                  <a:lnTo>
                    <a:pt x="23653" y="11430"/>
                  </a:lnTo>
                  <a:lnTo>
                    <a:pt x="24129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3774440" y="2872740"/>
              <a:ext cx="21590" cy="30480"/>
            </a:xfrm>
            <a:custGeom>
              <a:avLst/>
              <a:gdLst/>
              <a:ahLst/>
              <a:cxnLst/>
              <a:rect l="l" t="t" r="r" b="b"/>
              <a:pathLst>
                <a:path w="21589" h="30480">
                  <a:moveTo>
                    <a:pt x="21589" y="0"/>
                  </a:moveTo>
                  <a:lnTo>
                    <a:pt x="0" y="1270"/>
                  </a:lnTo>
                  <a:lnTo>
                    <a:pt x="0" y="30480"/>
                  </a:lnTo>
                  <a:lnTo>
                    <a:pt x="21589" y="26670"/>
                  </a:lnTo>
                  <a:lnTo>
                    <a:pt x="21589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3774440" y="2871469"/>
              <a:ext cx="21590" cy="31750"/>
            </a:xfrm>
            <a:custGeom>
              <a:avLst/>
              <a:gdLst/>
              <a:ahLst/>
              <a:cxnLst/>
              <a:rect l="l" t="t" r="r" b="b"/>
              <a:pathLst>
                <a:path w="21589" h="31750">
                  <a:moveTo>
                    <a:pt x="21589" y="11429"/>
                  </a:moveTo>
                  <a:lnTo>
                    <a:pt x="8889" y="11429"/>
                  </a:lnTo>
                  <a:lnTo>
                    <a:pt x="13970" y="31750"/>
                  </a:lnTo>
                  <a:lnTo>
                    <a:pt x="21589" y="31750"/>
                  </a:lnTo>
                  <a:lnTo>
                    <a:pt x="21589" y="11429"/>
                  </a:lnTo>
                  <a:close/>
                </a:path>
                <a:path w="21589" h="31750">
                  <a:moveTo>
                    <a:pt x="21589" y="0"/>
                  </a:moveTo>
                  <a:lnTo>
                    <a:pt x="0" y="1269"/>
                  </a:lnTo>
                  <a:lnTo>
                    <a:pt x="0" y="16509"/>
                  </a:lnTo>
                  <a:lnTo>
                    <a:pt x="8889" y="11429"/>
                  </a:lnTo>
                  <a:lnTo>
                    <a:pt x="21589" y="11429"/>
                  </a:lnTo>
                  <a:lnTo>
                    <a:pt x="21589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3774440" y="2921000"/>
              <a:ext cx="21590" cy="29209"/>
            </a:xfrm>
            <a:custGeom>
              <a:avLst/>
              <a:gdLst/>
              <a:ahLst/>
              <a:cxnLst/>
              <a:rect l="l" t="t" r="r" b="b"/>
              <a:pathLst>
                <a:path w="21589" h="29210">
                  <a:moveTo>
                    <a:pt x="21589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21589" y="26670"/>
                  </a:lnTo>
                  <a:lnTo>
                    <a:pt x="21589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3774440" y="2921000"/>
              <a:ext cx="22860" cy="29209"/>
            </a:xfrm>
            <a:custGeom>
              <a:avLst/>
              <a:gdLst/>
              <a:ahLst/>
              <a:cxnLst/>
              <a:rect l="l" t="t" r="r" b="b"/>
              <a:pathLst>
                <a:path w="22860" h="29210">
                  <a:moveTo>
                    <a:pt x="22418" y="10160"/>
                  </a:moveTo>
                  <a:lnTo>
                    <a:pt x="12700" y="10160"/>
                  </a:lnTo>
                  <a:lnTo>
                    <a:pt x="15239" y="29210"/>
                  </a:lnTo>
                  <a:lnTo>
                    <a:pt x="21589" y="29210"/>
                  </a:lnTo>
                  <a:lnTo>
                    <a:pt x="22418" y="10160"/>
                  </a:lnTo>
                  <a:close/>
                </a:path>
                <a:path w="22860" h="29210">
                  <a:moveTo>
                    <a:pt x="2286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2700" y="10160"/>
                  </a:lnTo>
                  <a:lnTo>
                    <a:pt x="22418" y="10160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3806189" y="2824480"/>
              <a:ext cx="21590" cy="29209"/>
            </a:xfrm>
            <a:custGeom>
              <a:avLst/>
              <a:gdLst/>
              <a:ahLst/>
              <a:cxnLst/>
              <a:rect l="l" t="t" r="r" b="b"/>
              <a:pathLst>
                <a:path w="21589" h="29210">
                  <a:moveTo>
                    <a:pt x="0" y="0"/>
                  </a:moveTo>
                  <a:lnTo>
                    <a:pt x="21589" y="0"/>
                  </a:lnTo>
                  <a:lnTo>
                    <a:pt x="21589" y="29210"/>
                  </a:lnTo>
                  <a:lnTo>
                    <a:pt x="0" y="292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3806189" y="2824480"/>
              <a:ext cx="24130" cy="29209"/>
            </a:xfrm>
            <a:custGeom>
              <a:avLst/>
              <a:gdLst/>
              <a:ahLst/>
              <a:cxnLst/>
              <a:rect l="l" t="t" r="r" b="b"/>
              <a:pathLst>
                <a:path w="24129" h="29210">
                  <a:moveTo>
                    <a:pt x="23356" y="8890"/>
                  </a:moveTo>
                  <a:lnTo>
                    <a:pt x="12700" y="8890"/>
                  </a:lnTo>
                  <a:lnTo>
                    <a:pt x="16510" y="29210"/>
                  </a:lnTo>
                  <a:lnTo>
                    <a:pt x="21589" y="29210"/>
                  </a:lnTo>
                  <a:lnTo>
                    <a:pt x="23356" y="8890"/>
                  </a:lnTo>
                  <a:close/>
                </a:path>
                <a:path w="24129" h="29210">
                  <a:moveTo>
                    <a:pt x="2413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12700" y="8890"/>
                  </a:lnTo>
                  <a:lnTo>
                    <a:pt x="23356" y="8890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3808730" y="2872740"/>
              <a:ext cx="21590" cy="26670"/>
            </a:xfrm>
            <a:custGeom>
              <a:avLst/>
              <a:gdLst/>
              <a:ahLst/>
              <a:cxnLst/>
              <a:rect l="l" t="t" r="r" b="b"/>
              <a:pathLst>
                <a:path w="21589" h="26669">
                  <a:moveTo>
                    <a:pt x="0" y="0"/>
                  </a:moveTo>
                  <a:lnTo>
                    <a:pt x="21590" y="0"/>
                  </a:lnTo>
                  <a:lnTo>
                    <a:pt x="21590" y="26670"/>
                  </a:lnTo>
                  <a:lnTo>
                    <a:pt x="0" y="266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3808730" y="2871469"/>
              <a:ext cx="21590" cy="27940"/>
            </a:xfrm>
            <a:custGeom>
              <a:avLst/>
              <a:gdLst/>
              <a:ahLst/>
              <a:cxnLst/>
              <a:rect l="l" t="t" r="r" b="b"/>
              <a:pathLst>
                <a:path w="21589" h="27939">
                  <a:moveTo>
                    <a:pt x="21590" y="10159"/>
                  </a:moveTo>
                  <a:lnTo>
                    <a:pt x="10160" y="10159"/>
                  </a:lnTo>
                  <a:lnTo>
                    <a:pt x="13970" y="27939"/>
                  </a:lnTo>
                  <a:lnTo>
                    <a:pt x="21590" y="27939"/>
                  </a:lnTo>
                  <a:lnTo>
                    <a:pt x="21590" y="10159"/>
                  </a:lnTo>
                  <a:close/>
                </a:path>
                <a:path w="21589" h="27939">
                  <a:moveTo>
                    <a:pt x="21590" y="0"/>
                  </a:moveTo>
                  <a:lnTo>
                    <a:pt x="0" y="1269"/>
                  </a:lnTo>
                  <a:lnTo>
                    <a:pt x="0" y="16509"/>
                  </a:lnTo>
                  <a:lnTo>
                    <a:pt x="10160" y="10159"/>
                  </a:lnTo>
                  <a:lnTo>
                    <a:pt x="21590" y="10159"/>
                  </a:lnTo>
                  <a:lnTo>
                    <a:pt x="21590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3808730" y="2921000"/>
              <a:ext cx="21590" cy="26670"/>
            </a:xfrm>
            <a:custGeom>
              <a:avLst/>
              <a:gdLst/>
              <a:ahLst/>
              <a:cxnLst/>
              <a:rect l="l" t="t" r="r" b="b"/>
              <a:pathLst>
                <a:path w="21589" h="26669">
                  <a:moveTo>
                    <a:pt x="0" y="0"/>
                  </a:moveTo>
                  <a:lnTo>
                    <a:pt x="21590" y="0"/>
                  </a:lnTo>
                  <a:lnTo>
                    <a:pt x="21590" y="26670"/>
                  </a:lnTo>
                  <a:lnTo>
                    <a:pt x="0" y="266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3808730" y="2918460"/>
              <a:ext cx="22860" cy="29209"/>
            </a:xfrm>
            <a:custGeom>
              <a:avLst/>
              <a:gdLst/>
              <a:ahLst/>
              <a:cxnLst/>
              <a:rect l="l" t="t" r="r" b="b"/>
              <a:pathLst>
                <a:path w="22860" h="29210">
                  <a:moveTo>
                    <a:pt x="22363" y="11429"/>
                  </a:moveTo>
                  <a:lnTo>
                    <a:pt x="12700" y="11429"/>
                  </a:lnTo>
                  <a:lnTo>
                    <a:pt x="15240" y="29210"/>
                  </a:lnTo>
                  <a:lnTo>
                    <a:pt x="21590" y="29210"/>
                  </a:lnTo>
                  <a:lnTo>
                    <a:pt x="22363" y="11429"/>
                  </a:lnTo>
                  <a:close/>
                </a:path>
                <a:path w="22860" h="29210">
                  <a:moveTo>
                    <a:pt x="22860" y="0"/>
                  </a:moveTo>
                  <a:lnTo>
                    <a:pt x="0" y="2539"/>
                  </a:lnTo>
                  <a:lnTo>
                    <a:pt x="0" y="16510"/>
                  </a:lnTo>
                  <a:lnTo>
                    <a:pt x="12700" y="11429"/>
                  </a:lnTo>
                  <a:lnTo>
                    <a:pt x="22363" y="11429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3840480" y="2824480"/>
              <a:ext cx="21590" cy="26670"/>
            </a:xfrm>
            <a:custGeom>
              <a:avLst/>
              <a:gdLst/>
              <a:ahLst/>
              <a:cxnLst/>
              <a:rect l="l" t="t" r="r" b="b"/>
              <a:pathLst>
                <a:path w="21589" h="26669">
                  <a:moveTo>
                    <a:pt x="0" y="0"/>
                  </a:moveTo>
                  <a:lnTo>
                    <a:pt x="21590" y="0"/>
                  </a:lnTo>
                  <a:lnTo>
                    <a:pt x="21590" y="26670"/>
                  </a:lnTo>
                  <a:lnTo>
                    <a:pt x="0" y="266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3840480" y="2821940"/>
              <a:ext cx="24130" cy="29209"/>
            </a:xfrm>
            <a:custGeom>
              <a:avLst/>
              <a:gdLst/>
              <a:ahLst/>
              <a:cxnLst/>
              <a:rect l="l" t="t" r="r" b="b"/>
              <a:pathLst>
                <a:path w="24129" h="29210">
                  <a:moveTo>
                    <a:pt x="23136" y="11430"/>
                  </a:moveTo>
                  <a:lnTo>
                    <a:pt x="12700" y="11430"/>
                  </a:lnTo>
                  <a:lnTo>
                    <a:pt x="15240" y="29210"/>
                  </a:lnTo>
                  <a:lnTo>
                    <a:pt x="21590" y="29210"/>
                  </a:lnTo>
                  <a:lnTo>
                    <a:pt x="23136" y="11430"/>
                  </a:lnTo>
                  <a:close/>
                </a:path>
                <a:path w="24129" h="29210">
                  <a:moveTo>
                    <a:pt x="24130" y="0"/>
                  </a:moveTo>
                  <a:lnTo>
                    <a:pt x="0" y="2539"/>
                  </a:lnTo>
                  <a:lnTo>
                    <a:pt x="0" y="16510"/>
                  </a:lnTo>
                  <a:lnTo>
                    <a:pt x="12700" y="11430"/>
                  </a:lnTo>
                  <a:lnTo>
                    <a:pt x="23136" y="11430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3843019" y="2871469"/>
              <a:ext cx="21590" cy="26670"/>
            </a:xfrm>
            <a:custGeom>
              <a:avLst/>
              <a:gdLst/>
              <a:ahLst/>
              <a:cxnLst/>
              <a:rect l="l" t="t" r="r" b="b"/>
              <a:pathLst>
                <a:path w="21589" h="26669">
                  <a:moveTo>
                    <a:pt x="21589" y="0"/>
                  </a:moveTo>
                  <a:lnTo>
                    <a:pt x="0" y="1269"/>
                  </a:lnTo>
                  <a:lnTo>
                    <a:pt x="0" y="26669"/>
                  </a:lnTo>
                  <a:lnTo>
                    <a:pt x="19050" y="26669"/>
                  </a:lnTo>
                  <a:lnTo>
                    <a:pt x="21589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3843019" y="2867660"/>
              <a:ext cx="21590" cy="30480"/>
            </a:xfrm>
            <a:custGeom>
              <a:avLst/>
              <a:gdLst/>
              <a:ahLst/>
              <a:cxnLst/>
              <a:rect l="l" t="t" r="r" b="b"/>
              <a:pathLst>
                <a:path w="21589" h="30480">
                  <a:moveTo>
                    <a:pt x="20531" y="12700"/>
                  </a:moveTo>
                  <a:lnTo>
                    <a:pt x="10159" y="12700"/>
                  </a:lnTo>
                  <a:lnTo>
                    <a:pt x="15239" y="30479"/>
                  </a:lnTo>
                  <a:lnTo>
                    <a:pt x="19050" y="30479"/>
                  </a:lnTo>
                  <a:lnTo>
                    <a:pt x="20531" y="12700"/>
                  </a:lnTo>
                  <a:close/>
                </a:path>
                <a:path w="21589" h="30480">
                  <a:moveTo>
                    <a:pt x="21589" y="0"/>
                  </a:moveTo>
                  <a:lnTo>
                    <a:pt x="0" y="3810"/>
                  </a:lnTo>
                  <a:lnTo>
                    <a:pt x="0" y="19050"/>
                  </a:lnTo>
                  <a:lnTo>
                    <a:pt x="10159" y="12700"/>
                  </a:lnTo>
                  <a:lnTo>
                    <a:pt x="20531" y="12700"/>
                  </a:lnTo>
                  <a:lnTo>
                    <a:pt x="21589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3844289" y="2918460"/>
              <a:ext cx="20320" cy="27940"/>
            </a:xfrm>
            <a:custGeom>
              <a:avLst/>
              <a:gdLst/>
              <a:ahLst/>
              <a:cxnLst/>
              <a:rect l="l" t="t" r="r" b="b"/>
              <a:pathLst>
                <a:path w="20320" h="27939">
                  <a:moveTo>
                    <a:pt x="20320" y="0"/>
                  </a:moveTo>
                  <a:lnTo>
                    <a:pt x="0" y="2539"/>
                  </a:lnTo>
                  <a:lnTo>
                    <a:pt x="0" y="27939"/>
                  </a:lnTo>
                  <a:lnTo>
                    <a:pt x="20320" y="27939"/>
                  </a:lnTo>
                  <a:lnTo>
                    <a:pt x="20320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3843019" y="2915919"/>
              <a:ext cx="24130" cy="30480"/>
            </a:xfrm>
            <a:custGeom>
              <a:avLst/>
              <a:gdLst/>
              <a:ahLst/>
              <a:cxnLst/>
              <a:rect l="l" t="t" r="r" b="b"/>
              <a:pathLst>
                <a:path w="24129" h="30480">
                  <a:moveTo>
                    <a:pt x="23177" y="11429"/>
                  </a:moveTo>
                  <a:lnTo>
                    <a:pt x="10159" y="11429"/>
                  </a:lnTo>
                  <a:lnTo>
                    <a:pt x="16509" y="30479"/>
                  </a:lnTo>
                  <a:lnTo>
                    <a:pt x="21589" y="30479"/>
                  </a:lnTo>
                  <a:lnTo>
                    <a:pt x="23177" y="11429"/>
                  </a:lnTo>
                  <a:close/>
                </a:path>
                <a:path w="24129" h="30480">
                  <a:moveTo>
                    <a:pt x="24129" y="0"/>
                  </a:moveTo>
                  <a:lnTo>
                    <a:pt x="0" y="2539"/>
                  </a:lnTo>
                  <a:lnTo>
                    <a:pt x="1269" y="16509"/>
                  </a:lnTo>
                  <a:lnTo>
                    <a:pt x="10159" y="11429"/>
                  </a:lnTo>
                  <a:lnTo>
                    <a:pt x="23177" y="11429"/>
                  </a:lnTo>
                  <a:lnTo>
                    <a:pt x="24129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3876039" y="2821940"/>
              <a:ext cx="20320" cy="26670"/>
            </a:xfrm>
            <a:custGeom>
              <a:avLst/>
              <a:gdLst/>
              <a:ahLst/>
              <a:cxnLst/>
              <a:rect l="l" t="t" r="r" b="b"/>
              <a:pathLst>
                <a:path w="20320" h="26669">
                  <a:moveTo>
                    <a:pt x="20320" y="0"/>
                  </a:moveTo>
                  <a:lnTo>
                    <a:pt x="0" y="2539"/>
                  </a:lnTo>
                  <a:lnTo>
                    <a:pt x="0" y="26670"/>
                  </a:lnTo>
                  <a:lnTo>
                    <a:pt x="20320" y="26670"/>
                  </a:lnTo>
                  <a:lnTo>
                    <a:pt x="20320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3876039" y="2819400"/>
              <a:ext cx="24130" cy="31750"/>
            </a:xfrm>
            <a:custGeom>
              <a:avLst/>
              <a:gdLst/>
              <a:ahLst/>
              <a:cxnLst/>
              <a:rect l="l" t="t" r="r" b="b"/>
              <a:pathLst>
                <a:path w="24129" h="31750">
                  <a:moveTo>
                    <a:pt x="22307" y="13970"/>
                  </a:moveTo>
                  <a:lnTo>
                    <a:pt x="10160" y="13970"/>
                  </a:lnTo>
                  <a:lnTo>
                    <a:pt x="15239" y="31750"/>
                  </a:lnTo>
                  <a:lnTo>
                    <a:pt x="20320" y="29210"/>
                  </a:lnTo>
                  <a:lnTo>
                    <a:pt x="22307" y="13970"/>
                  </a:lnTo>
                  <a:close/>
                </a:path>
                <a:path w="24129" h="31750">
                  <a:moveTo>
                    <a:pt x="24130" y="0"/>
                  </a:moveTo>
                  <a:lnTo>
                    <a:pt x="0" y="2539"/>
                  </a:lnTo>
                  <a:lnTo>
                    <a:pt x="0" y="16510"/>
                  </a:lnTo>
                  <a:lnTo>
                    <a:pt x="10160" y="13970"/>
                  </a:lnTo>
                  <a:lnTo>
                    <a:pt x="22307" y="13970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3877310" y="2867660"/>
              <a:ext cx="22860" cy="29209"/>
            </a:xfrm>
            <a:custGeom>
              <a:avLst/>
              <a:gdLst/>
              <a:ahLst/>
              <a:cxnLst/>
              <a:rect l="l" t="t" r="r" b="b"/>
              <a:pathLst>
                <a:path w="22860" h="29210">
                  <a:moveTo>
                    <a:pt x="22860" y="0"/>
                  </a:moveTo>
                  <a:lnTo>
                    <a:pt x="0" y="3810"/>
                  </a:lnTo>
                  <a:lnTo>
                    <a:pt x="0" y="29210"/>
                  </a:lnTo>
                  <a:lnTo>
                    <a:pt x="19050" y="29210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3877310" y="2867660"/>
              <a:ext cx="22860" cy="29209"/>
            </a:xfrm>
            <a:custGeom>
              <a:avLst/>
              <a:gdLst/>
              <a:ahLst/>
              <a:cxnLst/>
              <a:rect l="l" t="t" r="r" b="b"/>
              <a:pathLst>
                <a:path w="22860" h="29210">
                  <a:moveTo>
                    <a:pt x="21203" y="12700"/>
                  </a:moveTo>
                  <a:lnTo>
                    <a:pt x="10160" y="12700"/>
                  </a:lnTo>
                  <a:lnTo>
                    <a:pt x="15239" y="29210"/>
                  </a:lnTo>
                  <a:lnTo>
                    <a:pt x="19050" y="29210"/>
                  </a:lnTo>
                  <a:lnTo>
                    <a:pt x="21203" y="12700"/>
                  </a:lnTo>
                  <a:close/>
                </a:path>
                <a:path w="22860" h="29210">
                  <a:moveTo>
                    <a:pt x="2286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0160" y="12700"/>
                  </a:lnTo>
                  <a:lnTo>
                    <a:pt x="21203" y="12700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3878580" y="2915919"/>
              <a:ext cx="21590" cy="27940"/>
            </a:xfrm>
            <a:custGeom>
              <a:avLst/>
              <a:gdLst/>
              <a:ahLst/>
              <a:cxnLst/>
              <a:rect l="l" t="t" r="r" b="b"/>
              <a:pathLst>
                <a:path w="21589" h="27939">
                  <a:moveTo>
                    <a:pt x="21590" y="0"/>
                  </a:moveTo>
                  <a:lnTo>
                    <a:pt x="0" y="2539"/>
                  </a:lnTo>
                  <a:lnTo>
                    <a:pt x="0" y="27939"/>
                  </a:lnTo>
                  <a:lnTo>
                    <a:pt x="21590" y="27939"/>
                  </a:lnTo>
                  <a:lnTo>
                    <a:pt x="21590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3877310" y="2914650"/>
              <a:ext cx="24130" cy="29209"/>
            </a:xfrm>
            <a:custGeom>
              <a:avLst/>
              <a:gdLst/>
              <a:ahLst/>
              <a:cxnLst/>
              <a:rect l="l" t="t" r="r" b="b"/>
              <a:pathLst>
                <a:path w="24129" h="29210">
                  <a:moveTo>
                    <a:pt x="23577" y="12700"/>
                  </a:moveTo>
                  <a:lnTo>
                    <a:pt x="10160" y="12700"/>
                  </a:lnTo>
                  <a:lnTo>
                    <a:pt x="16510" y="29210"/>
                  </a:lnTo>
                  <a:lnTo>
                    <a:pt x="22860" y="29210"/>
                  </a:lnTo>
                  <a:lnTo>
                    <a:pt x="23577" y="12700"/>
                  </a:lnTo>
                  <a:close/>
                </a:path>
                <a:path w="24129" h="29210">
                  <a:moveTo>
                    <a:pt x="24129" y="0"/>
                  </a:moveTo>
                  <a:lnTo>
                    <a:pt x="0" y="1270"/>
                  </a:lnTo>
                  <a:lnTo>
                    <a:pt x="1269" y="16510"/>
                  </a:lnTo>
                  <a:lnTo>
                    <a:pt x="10160" y="12700"/>
                  </a:lnTo>
                  <a:lnTo>
                    <a:pt x="23577" y="12700"/>
                  </a:lnTo>
                  <a:lnTo>
                    <a:pt x="24129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3910330" y="2819400"/>
              <a:ext cx="21590" cy="29209"/>
            </a:xfrm>
            <a:custGeom>
              <a:avLst/>
              <a:gdLst/>
              <a:ahLst/>
              <a:cxnLst/>
              <a:rect l="l" t="t" r="r" b="b"/>
              <a:pathLst>
                <a:path w="21589" h="29210">
                  <a:moveTo>
                    <a:pt x="21590" y="0"/>
                  </a:moveTo>
                  <a:lnTo>
                    <a:pt x="0" y="2539"/>
                  </a:lnTo>
                  <a:lnTo>
                    <a:pt x="0" y="29210"/>
                  </a:lnTo>
                  <a:lnTo>
                    <a:pt x="21590" y="27939"/>
                  </a:lnTo>
                  <a:lnTo>
                    <a:pt x="21590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3910330" y="2819400"/>
              <a:ext cx="24130" cy="29209"/>
            </a:xfrm>
            <a:custGeom>
              <a:avLst/>
              <a:gdLst/>
              <a:ahLst/>
              <a:cxnLst/>
              <a:rect l="l" t="t" r="r" b="b"/>
              <a:pathLst>
                <a:path w="24129" h="29210">
                  <a:moveTo>
                    <a:pt x="23136" y="11429"/>
                  </a:moveTo>
                  <a:lnTo>
                    <a:pt x="10160" y="11429"/>
                  </a:lnTo>
                  <a:lnTo>
                    <a:pt x="15240" y="29210"/>
                  </a:lnTo>
                  <a:lnTo>
                    <a:pt x="21590" y="29210"/>
                  </a:lnTo>
                  <a:lnTo>
                    <a:pt x="23136" y="11429"/>
                  </a:lnTo>
                  <a:close/>
                </a:path>
                <a:path w="24129" h="29210">
                  <a:moveTo>
                    <a:pt x="2413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10160" y="11429"/>
                  </a:lnTo>
                  <a:lnTo>
                    <a:pt x="23136" y="11429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3911600" y="2867660"/>
              <a:ext cx="22860" cy="29209"/>
            </a:xfrm>
            <a:custGeom>
              <a:avLst/>
              <a:gdLst/>
              <a:ahLst/>
              <a:cxnLst/>
              <a:rect l="l" t="t" r="r" b="b"/>
              <a:pathLst>
                <a:path w="22860" h="29210">
                  <a:moveTo>
                    <a:pt x="22860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20320" y="27939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3911600" y="2865119"/>
              <a:ext cx="22860" cy="31750"/>
            </a:xfrm>
            <a:custGeom>
              <a:avLst/>
              <a:gdLst/>
              <a:ahLst/>
              <a:cxnLst/>
              <a:rect l="l" t="t" r="r" b="b"/>
              <a:pathLst>
                <a:path w="22860" h="31750">
                  <a:moveTo>
                    <a:pt x="21801" y="12700"/>
                  </a:moveTo>
                  <a:lnTo>
                    <a:pt x="11429" y="12700"/>
                  </a:lnTo>
                  <a:lnTo>
                    <a:pt x="15239" y="31750"/>
                  </a:lnTo>
                  <a:lnTo>
                    <a:pt x="20320" y="30479"/>
                  </a:lnTo>
                  <a:lnTo>
                    <a:pt x="21801" y="12700"/>
                  </a:lnTo>
                  <a:close/>
                </a:path>
                <a:path w="22860" h="31750">
                  <a:moveTo>
                    <a:pt x="22860" y="0"/>
                  </a:moveTo>
                  <a:lnTo>
                    <a:pt x="0" y="2539"/>
                  </a:lnTo>
                  <a:lnTo>
                    <a:pt x="0" y="16509"/>
                  </a:lnTo>
                  <a:lnTo>
                    <a:pt x="11429" y="12700"/>
                  </a:lnTo>
                  <a:lnTo>
                    <a:pt x="21801" y="12700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3911600" y="2914650"/>
              <a:ext cx="22860" cy="27940"/>
            </a:xfrm>
            <a:custGeom>
              <a:avLst/>
              <a:gdLst/>
              <a:ahLst/>
              <a:cxnLst/>
              <a:rect l="l" t="t" r="r" b="b"/>
              <a:pathLst>
                <a:path w="22860" h="27939">
                  <a:moveTo>
                    <a:pt x="22860" y="0"/>
                  </a:moveTo>
                  <a:lnTo>
                    <a:pt x="0" y="1270"/>
                  </a:lnTo>
                  <a:lnTo>
                    <a:pt x="0" y="27939"/>
                  </a:lnTo>
                  <a:lnTo>
                    <a:pt x="22860" y="27939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3911600" y="2912110"/>
              <a:ext cx="24130" cy="30480"/>
            </a:xfrm>
            <a:custGeom>
              <a:avLst/>
              <a:gdLst/>
              <a:ahLst/>
              <a:cxnLst/>
              <a:rect l="l" t="t" r="r" b="b"/>
              <a:pathLst>
                <a:path w="24129" h="30480">
                  <a:moveTo>
                    <a:pt x="23547" y="13969"/>
                  </a:moveTo>
                  <a:lnTo>
                    <a:pt x="11429" y="13969"/>
                  </a:lnTo>
                  <a:lnTo>
                    <a:pt x="15239" y="30479"/>
                  </a:lnTo>
                  <a:lnTo>
                    <a:pt x="22860" y="30479"/>
                  </a:lnTo>
                  <a:lnTo>
                    <a:pt x="23547" y="13969"/>
                  </a:lnTo>
                  <a:close/>
                </a:path>
                <a:path w="24129" h="30480">
                  <a:moveTo>
                    <a:pt x="24129" y="0"/>
                  </a:moveTo>
                  <a:lnTo>
                    <a:pt x="0" y="2539"/>
                  </a:lnTo>
                  <a:lnTo>
                    <a:pt x="0" y="17779"/>
                  </a:lnTo>
                  <a:lnTo>
                    <a:pt x="11429" y="13969"/>
                  </a:lnTo>
                  <a:lnTo>
                    <a:pt x="23547" y="13969"/>
                  </a:lnTo>
                  <a:lnTo>
                    <a:pt x="24129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3944619" y="2819400"/>
              <a:ext cx="21590" cy="27940"/>
            </a:xfrm>
            <a:custGeom>
              <a:avLst/>
              <a:gdLst/>
              <a:ahLst/>
              <a:cxnLst/>
              <a:rect l="l" t="t" r="r" b="b"/>
              <a:pathLst>
                <a:path w="21589" h="27939">
                  <a:moveTo>
                    <a:pt x="0" y="0"/>
                  </a:moveTo>
                  <a:lnTo>
                    <a:pt x="21589" y="0"/>
                  </a:lnTo>
                  <a:lnTo>
                    <a:pt x="21589" y="27939"/>
                  </a:lnTo>
                  <a:lnTo>
                    <a:pt x="0" y="279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3944619" y="2818130"/>
              <a:ext cx="24130" cy="29209"/>
            </a:xfrm>
            <a:custGeom>
              <a:avLst/>
              <a:gdLst/>
              <a:ahLst/>
              <a:cxnLst/>
              <a:rect l="l" t="t" r="r" b="b"/>
              <a:pathLst>
                <a:path w="24129" h="29210">
                  <a:moveTo>
                    <a:pt x="23246" y="10160"/>
                  </a:moveTo>
                  <a:lnTo>
                    <a:pt x="11429" y="10160"/>
                  </a:lnTo>
                  <a:lnTo>
                    <a:pt x="13969" y="29210"/>
                  </a:lnTo>
                  <a:lnTo>
                    <a:pt x="21589" y="29210"/>
                  </a:lnTo>
                  <a:lnTo>
                    <a:pt x="23246" y="10160"/>
                  </a:lnTo>
                  <a:close/>
                </a:path>
                <a:path w="24129" h="29210">
                  <a:moveTo>
                    <a:pt x="24129" y="0"/>
                  </a:moveTo>
                  <a:lnTo>
                    <a:pt x="0" y="1270"/>
                  </a:lnTo>
                  <a:lnTo>
                    <a:pt x="0" y="15240"/>
                  </a:lnTo>
                  <a:lnTo>
                    <a:pt x="11429" y="10160"/>
                  </a:lnTo>
                  <a:lnTo>
                    <a:pt x="23246" y="10160"/>
                  </a:lnTo>
                  <a:lnTo>
                    <a:pt x="24129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3947160" y="2865119"/>
              <a:ext cx="19050" cy="30480"/>
            </a:xfrm>
            <a:custGeom>
              <a:avLst/>
              <a:gdLst/>
              <a:ahLst/>
              <a:cxnLst/>
              <a:rect l="l" t="t" r="r" b="b"/>
              <a:pathLst>
                <a:path w="19050" h="30480">
                  <a:moveTo>
                    <a:pt x="19050" y="0"/>
                  </a:moveTo>
                  <a:lnTo>
                    <a:pt x="0" y="2539"/>
                  </a:lnTo>
                  <a:lnTo>
                    <a:pt x="0" y="30479"/>
                  </a:lnTo>
                  <a:lnTo>
                    <a:pt x="19050" y="26669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3944619" y="2865119"/>
              <a:ext cx="24130" cy="30480"/>
            </a:xfrm>
            <a:custGeom>
              <a:avLst/>
              <a:gdLst/>
              <a:ahLst/>
              <a:cxnLst/>
              <a:rect l="l" t="t" r="r" b="b"/>
              <a:pathLst>
                <a:path w="24129" h="30480">
                  <a:moveTo>
                    <a:pt x="23071" y="12700"/>
                  </a:moveTo>
                  <a:lnTo>
                    <a:pt x="12700" y="12700"/>
                  </a:lnTo>
                  <a:lnTo>
                    <a:pt x="17779" y="30479"/>
                  </a:lnTo>
                  <a:lnTo>
                    <a:pt x="21589" y="30479"/>
                  </a:lnTo>
                  <a:lnTo>
                    <a:pt x="23071" y="12700"/>
                  </a:lnTo>
                  <a:close/>
                </a:path>
                <a:path w="24129" h="30480">
                  <a:moveTo>
                    <a:pt x="24129" y="0"/>
                  </a:moveTo>
                  <a:lnTo>
                    <a:pt x="0" y="2539"/>
                  </a:lnTo>
                  <a:lnTo>
                    <a:pt x="2539" y="16509"/>
                  </a:lnTo>
                  <a:lnTo>
                    <a:pt x="12700" y="12700"/>
                  </a:lnTo>
                  <a:lnTo>
                    <a:pt x="23071" y="12700"/>
                  </a:lnTo>
                  <a:lnTo>
                    <a:pt x="24129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3947160" y="2912110"/>
              <a:ext cx="21590" cy="30480"/>
            </a:xfrm>
            <a:custGeom>
              <a:avLst/>
              <a:gdLst/>
              <a:ahLst/>
              <a:cxnLst/>
              <a:rect l="l" t="t" r="r" b="b"/>
              <a:pathLst>
                <a:path w="21589" h="30480">
                  <a:moveTo>
                    <a:pt x="21589" y="0"/>
                  </a:moveTo>
                  <a:lnTo>
                    <a:pt x="0" y="2539"/>
                  </a:lnTo>
                  <a:lnTo>
                    <a:pt x="0" y="30479"/>
                  </a:lnTo>
                  <a:lnTo>
                    <a:pt x="21589" y="27939"/>
                  </a:lnTo>
                  <a:lnTo>
                    <a:pt x="21589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3947160" y="2912110"/>
              <a:ext cx="24130" cy="30480"/>
            </a:xfrm>
            <a:custGeom>
              <a:avLst/>
              <a:gdLst/>
              <a:ahLst/>
              <a:cxnLst/>
              <a:rect l="l" t="t" r="r" b="b"/>
              <a:pathLst>
                <a:path w="24129" h="30480">
                  <a:moveTo>
                    <a:pt x="23090" y="11429"/>
                  </a:moveTo>
                  <a:lnTo>
                    <a:pt x="10160" y="11429"/>
                  </a:lnTo>
                  <a:lnTo>
                    <a:pt x="15239" y="30479"/>
                  </a:lnTo>
                  <a:lnTo>
                    <a:pt x="21589" y="27939"/>
                  </a:lnTo>
                  <a:lnTo>
                    <a:pt x="23090" y="11429"/>
                  </a:lnTo>
                  <a:close/>
                </a:path>
                <a:path w="24129" h="30480">
                  <a:moveTo>
                    <a:pt x="24129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0160" y="11429"/>
                  </a:lnTo>
                  <a:lnTo>
                    <a:pt x="23090" y="11429"/>
                  </a:lnTo>
                  <a:lnTo>
                    <a:pt x="24129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3980180" y="2818130"/>
              <a:ext cx="20320" cy="27940"/>
            </a:xfrm>
            <a:custGeom>
              <a:avLst/>
              <a:gdLst/>
              <a:ahLst/>
              <a:cxnLst/>
              <a:rect l="l" t="t" r="r" b="b"/>
              <a:pathLst>
                <a:path w="20320" h="27939">
                  <a:moveTo>
                    <a:pt x="20320" y="0"/>
                  </a:moveTo>
                  <a:lnTo>
                    <a:pt x="0" y="1270"/>
                  </a:lnTo>
                  <a:lnTo>
                    <a:pt x="0" y="27940"/>
                  </a:lnTo>
                  <a:lnTo>
                    <a:pt x="20320" y="27940"/>
                  </a:lnTo>
                  <a:lnTo>
                    <a:pt x="20320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3980180" y="2815590"/>
              <a:ext cx="22860" cy="30480"/>
            </a:xfrm>
            <a:custGeom>
              <a:avLst/>
              <a:gdLst/>
              <a:ahLst/>
              <a:cxnLst/>
              <a:rect l="l" t="t" r="r" b="b"/>
              <a:pathLst>
                <a:path w="22860" h="30480">
                  <a:moveTo>
                    <a:pt x="21801" y="12700"/>
                  </a:moveTo>
                  <a:lnTo>
                    <a:pt x="10160" y="12700"/>
                  </a:lnTo>
                  <a:lnTo>
                    <a:pt x="12700" y="30480"/>
                  </a:lnTo>
                  <a:lnTo>
                    <a:pt x="20320" y="30480"/>
                  </a:lnTo>
                  <a:lnTo>
                    <a:pt x="21801" y="12700"/>
                  </a:lnTo>
                  <a:close/>
                </a:path>
                <a:path w="22860" h="30480">
                  <a:moveTo>
                    <a:pt x="22860" y="0"/>
                  </a:moveTo>
                  <a:lnTo>
                    <a:pt x="0" y="2539"/>
                  </a:lnTo>
                  <a:lnTo>
                    <a:pt x="0" y="17780"/>
                  </a:lnTo>
                  <a:lnTo>
                    <a:pt x="10160" y="12700"/>
                  </a:lnTo>
                  <a:lnTo>
                    <a:pt x="21801" y="12700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3981450" y="2865119"/>
              <a:ext cx="19050" cy="26670"/>
            </a:xfrm>
            <a:custGeom>
              <a:avLst/>
              <a:gdLst/>
              <a:ahLst/>
              <a:cxnLst/>
              <a:rect l="l" t="t" r="r" b="b"/>
              <a:pathLst>
                <a:path w="19050" h="26669">
                  <a:moveTo>
                    <a:pt x="19050" y="0"/>
                  </a:moveTo>
                  <a:lnTo>
                    <a:pt x="0" y="0"/>
                  </a:lnTo>
                  <a:lnTo>
                    <a:pt x="0" y="26669"/>
                  </a:lnTo>
                  <a:lnTo>
                    <a:pt x="19050" y="254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3980180" y="2863850"/>
              <a:ext cx="22860" cy="27940"/>
            </a:xfrm>
            <a:custGeom>
              <a:avLst/>
              <a:gdLst/>
              <a:ahLst/>
              <a:cxnLst/>
              <a:rect l="l" t="t" r="r" b="b"/>
              <a:pathLst>
                <a:path w="22860" h="27939">
                  <a:moveTo>
                    <a:pt x="21936" y="10160"/>
                  </a:moveTo>
                  <a:lnTo>
                    <a:pt x="11430" y="10160"/>
                  </a:lnTo>
                  <a:lnTo>
                    <a:pt x="16510" y="27939"/>
                  </a:lnTo>
                  <a:lnTo>
                    <a:pt x="20320" y="27939"/>
                  </a:lnTo>
                  <a:lnTo>
                    <a:pt x="21936" y="10160"/>
                  </a:lnTo>
                  <a:close/>
                </a:path>
                <a:path w="22860" h="27939">
                  <a:moveTo>
                    <a:pt x="22860" y="0"/>
                  </a:moveTo>
                  <a:lnTo>
                    <a:pt x="0" y="1270"/>
                  </a:lnTo>
                  <a:lnTo>
                    <a:pt x="1270" y="16510"/>
                  </a:lnTo>
                  <a:lnTo>
                    <a:pt x="11430" y="10160"/>
                  </a:lnTo>
                  <a:lnTo>
                    <a:pt x="21936" y="10160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3981450" y="2912110"/>
              <a:ext cx="21590" cy="27940"/>
            </a:xfrm>
            <a:custGeom>
              <a:avLst/>
              <a:gdLst/>
              <a:ahLst/>
              <a:cxnLst/>
              <a:rect l="l" t="t" r="r" b="b"/>
              <a:pathLst>
                <a:path w="21589" h="27939">
                  <a:moveTo>
                    <a:pt x="2158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21589" y="26669"/>
                  </a:lnTo>
                  <a:lnTo>
                    <a:pt x="21589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3981450" y="2908300"/>
              <a:ext cx="24130" cy="31750"/>
            </a:xfrm>
            <a:custGeom>
              <a:avLst/>
              <a:gdLst/>
              <a:ahLst/>
              <a:cxnLst/>
              <a:rect l="l" t="t" r="r" b="b"/>
              <a:pathLst>
                <a:path w="24129" h="31750">
                  <a:moveTo>
                    <a:pt x="23113" y="12700"/>
                  </a:moveTo>
                  <a:lnTo>
                    <a:pt x="10160" y="12700"/>
                  </a:lnTo>
                  <a:lnTo>
                    <a:pt x="15239" y="31750"/>
                  </a:lnTo>
                  <a:lnTo>
                    <a:pt x="21589" y="31750"/>
                  </a:lnTo>
                  <a:lnTo>
                    <a:pt x="23113" y="12700"/>
                  </a:lnTo>
                  <a:close/>
                </a:path>
                <a:path w="24129" h="31750">
                  <a:moveTo>
                    <a:pt x="24129" y="0"/>
                  </a:moveTo>
                  <a:lnTo>
                    <a:pt x="0" y="3810"/>
                  </a:lnTo>
                  <a:lnTo>
                    <a:pt x="0" y="17779"/>
                  </a:lnTo>
                  <a:lnTo>
                    <a:pt x="10160" y="12700"/>
                  </a:lnTo>
                  <a:lnTo>
                    <a:pt x="23113" y="12700"/>
                  </a:lnTo>
                  <a:lnTo>
                    <a:pt x="24129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4014469" y="2815590"/>
              <a:ext cx="21590" cy="30480"/>
            </a:xfrm>
            <a:custGeom>
              <a:avLst/>
              <a:gdLst/>
              <a:ahLst/>
              <a:cxnLst/>
              <a:rect l="l" t="t" r="r" b="b"/>
              <a:pathLst>
                <a:path w="21589" h="30480">
                  <a:moveTo>
                    <a:pt x="21589" y="0"/>
                  </a:moveTo>
                  <a:lnTo>
                    <a:pt x="0" y="2539"/>
                  </a:lnTo>
                  <a:lnTo>
                    <a:pt x="0" y="30480"/>
                  </a:lnTo>
                  <a:lnTo>
                    <a:pt x="21589" y="27939"/>
                  </a:lnTo>
                  <a:lnTo>
                    <a:pt x="21589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4014469" y="2815590"/>
              <a:ext cx="22860" cy="30480"/>
            </a:xfrm>
            <a:custGeom>
              <a:avLst/>
              <a:gdLst/>
              <a:ahLst/>
              <a:cxnLst/>
              <a:rect l="l" t="t" r="r" b="b"/>
              <a:pathLst>
                <a:path w="22860" h="30480">
                  <a:moveTo>
                    <a:pt x="22340" y="11430"/>
                  </a:moveTo>
                  <a:lnTo>
                    <a:pt x="10159" y="11430"/>
                  </a:lnTo>
                  <a:lnTo>
                    <a:pt x="13969" y="30480"/>
                  </a:lnTo>
                  <a:lnTo>
                    <a:pt x="21589" y="27939"/>
                  </a:lnTo>
                  <a:lnTo>
                    <a:pt x="22340" y="11430"/>
                  </a:lnTo>
                  <a:close/>
                </a:path>
                <a:path w="22860" h="30480">
                  <a:moveTo>
                    <a:pt x="22859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0159" y="11430"/>
                  </a:lnTo>
                  <a:lnTo>
                    <a:pt x="22340" y="11430"/>
                  </a:lnTo>
                  <a:lnTo>
                    <a:pt x="22859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4015739" y="2863850"/>
              <a:ext cx="20320" cy="26670"/>
            </a:xfrm>
            <a:custGeom>
              <a:avLst/>
              <a:gdLst/>
              <a:ahLst/>
              <a:cxnLst/>
              <a:rect l="l" t="t" r="r" b="b"/>
              <a:pathLst>
                <a:path w="20320" h="26669">
                  <a:moveTo>
                    <a:pt x="20320" y="0"/>
                  </a:moveTo>
                  <a:lnTo>
                    <a:pt x="0" y="1270"/>
                  </a:lnTo>
                  <a:lnTo>
                    <a:pt x="0" y="26670"/>
                  </a:lnTo>
                  <a:lnTo>
                    <a:pt x="20320" y="26670"/>
                  </a:lnTo>
                  <a:lnTo>
                    <a:pt x="20320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4014469" y="2862580"/>
              <a:ext cx="22860" cy="27940"/>
            </a:xfrm>
            <a:custGeom>
              <a:avLst/>
              <a:gdLst/>
              <a:ahLst/>
              <a:cxnLst/>
              <a:rect l="l" t="t" r="r" b="b"/>
              <a:pathLst>
                <a:path w="22860" h="27939">
                  <a:moveTo>
                    <a:pt x="22340" y="11430"/>
                  </a:moveTo>
                  <a:lnTo>
                    <a:pt x="13969" y="11430"/>
                  </a:lnTo>
                  <a:lnTo>
                    <a:pt x="16509" y="27940"/>
                  </a:lnTo>
                  <a:lnTo>
                    <a:pt x="21589" y="27940"/>
                  </a:lnTo>
                  <a:lnTo>
                    <a:pt x="22340" y="11430"/>
                  </a:lnTo>
                  <a:close/>
                </a:path>
                <a:path w="22860" h="27939">
                  <a:moveTo>
                    <a:pt x="22859" y="0"/>
                  </a:moveTo>
                  <a:lnTo>
                    <a:pt x="0" y="1270"/>
                  </a:lnTo>
                  <a:lnTo>
                    <a:pt x="1269" y="15240"/>
                  </a:lnTo>
                  <a:lnTo>
                    <a:pt x="13969" y="11430"/>
                  </a:lnTo>
                  <a:lnTo>
                    <a:pt x="22340" y="11430"/>
                  </a:lnTo>
                  <a:lnTo>
                    <a:pt x="22859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4015739" y="2908300"/>
              <a:ext cx="21590" cy="30480"/>
            </a:xfrm>
            <a:custGeom>
              <a:avLst/>
              <a:gdLst/>
              <a:ahLst/>
              <a:cxnLst/>
              <a:rect l="l" t="t" r="r" b="b"/>
              <a:pathLst>
                <a:path w="21589" h="30480">
                  <a:moveTo>
                    <a:pt x="21589" y="0"/>
                  </a:moveTo>
                  <a:lnTo>
                    <a:pt x="0" y="3810"/>
                  </a:lnTo>
                  <a:lnTo>
                    <a:pt x="0" y="30479"/>
                  </a:lnTo>
                  <a:lnTo>
                    <a:pt x="21589" y="27939"/>
                  </a:lnTo>
                  <a:lnTo>
                    <a:pt x="21589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4015739" y="2908300"/>
              <a:ext cx="24130" cy="30480"/>
            </a:xfrm>
            <a:custGeom>
              <a:avLst/>
              <a:gdLst/>
              <a:ahLst/>
              <a:cxnLst/>
              <a:rect l="l" t="t" r="r" b="b"/>
              <a:pathLst>
                <a:path w="24129" h="30480">
                  <a:moveTo>
                    <a:pt x="23071" y="12700"/>
                  </a:moveTo>
                  <a:lnTo>
                    <a:pt x="12700" y="12700"/>
                  </a:lnTo>
                  <a:lnTo>
                    <a:pt x="15239" y="30479"/>
                  </a:lnTo>
                  <a:lnTo>
                    <a:pt x="21589" y="30479"/>
                  </a:lnTo>
                  <a:lnTo>
                    <a:pt x="23071" y="12700"/>
                  </a:lnTo>
                  <a:close/>
                </a:path>
                <a:path w="24129" h="30480">
                  <a:moveTo>
                    <a:pt x="24130" y="0"/>
                  </a:moveTo>
                  <a:lnTo>
                    <a:pt x="0" y="3810"/>
                  </a:lnTo>
                  <a:lnTo>
                    <a:pt x="0" y="17779"/>
                  </a:lnTo>
                  <a:lnTo>
                    <a:pt x="12700" y="12700"/>
                  </a:lnTo>
                  <a:lnTo>
                    <a:pt x="23071" y="12700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4048760" y="2815590"/>
              <a:ext cx="21590" cy="27940"/>
            </a:xfrm>
            <a:custGeom>
              <a:avLst/>
              <a:gdLst/>
              <a:ahLst/>
              <a:cxnLst/>
              <a:rect l="l" t="t" r="r" b="b"/>
              <a:pathLst>
                <a:path w="21589" h="27939">
                  <a:moveTo>
                    <a:pt x="21589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21589" y="26670"/>
                  </a:lnTo>
                  <a:lnTo>
                    <a:pt x="21589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4048760" y="2815590"/>
              <a:ext cx="22860" cy="27940"/>
            </a:xfrm>
            <a:custGeom>
              <a:avLst/>
              <a:gdLst/>
              <a:ahLst/>
              <a:cxnLst/>
              <a:rect l="l" t="t" r="r" b="b"/>
              <a:pathLst>
                <a:path w="22860" h="27939">
                  <a:moveTo>
                    <a:pt x="22455" y="8889"/>
                  </a:moveTo>
                  <a:lnTo>
                    <a:pt x="11429" y="8889"/>
                  </a:lnTo>
                  <a:lnTo>
                    <a:pt x="13969" y="27939"/>
                  </a:lnTo>
                  <a:lnTo>
                    <a:pt x="21589" y="27939"/>
                  </a:lnTo>
                  <a:lnTo>
                    <a:pt x="22455" y="8889"/>
                  </a:lnTo>
                  <a:close/>
                </a:path>
                <a:path w="22860" h="27939">
                  <a:moveTo>
                    <a:pt x="2286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1429" y="8889"/>
                  </a:lnTo>
                  <a:lnTo>
                    <a:pt x="22455" y="8889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4051300" y="2862580"/>
              <a:ext cx="19050" cy="26670"/>
            </a:xfrm>
            <a:custGeom>
              <a:avLst/>
              <a:gdLst/>
              <a:ahLst/>
              <a:cxnLst/>
              <a:rect l="l" t="t" r="r" b="b"/>
              <a:pathLst>
                <a:path w="19050" h="26669">
                  <a:moveTo>
                    <a:pt x="19050" y="0"/>
                  </a:moveTo>
                  <a:lnTo>
                    <a:pt x="0" y="1270"/>
                  </a:lnTo>
                  <a:lnTo>
                    <a:pt x="0" y="26670"/>
                  </a:lnTo>
                  <a:lnTo>
                    <a:pt x="19050" y="2667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4048760" y="2860040"/>
              <a:ext cx="22860" cy="29209"/>
            </a:xfrm>
            <a:custGeom>
              <a:avLst/>
              <a:gdLst/>
              <a:ahLst/>
              <a:cxnLst/>
              <a:rect l="l" t="t" r="r" b="b"/>
              <a:pathLst>
                <a:path w="22860" h="29210">
                  <a:moveTo>
                    <a:pt x="22307" y="12700"/>
                  </a:moveTo>
                  <a:lnTo>
                    <a:pt x="11429" y="12700"/>
                  </a:lnTo>
                  <a:lnTo>
                    <a:pt x="16510" y="29210"/>
                  </a:lnTo>
                  <a:lnTo>
                    <a:pt x="21589" y="29210"/>
                  </a:lnTo>
                  <a:lnTo>
                    <a:pt x="22307" y="12700"/>
                  </a:lnTo>
                  <a:close/>
                </a:path>
                <a:path w="22860" h="29210">
                  <a:moveTo>
                    <a:pt x="22860" y="0"/>
                  </a:moveTo>
                  <a:lnTo>
                    <a:pt x="0" y="2539"/>
                  </a:lnTo>
                  <a:lnTo>
                    <a:pt x="2539" y="17780"/>
                  </a:lnTo>
                  <a:lnTo>
                    <a:pt x="11429" y="12700"/>
                  </a:lnTo>
                  <a:lnTo>
                    <a:pt x="22307" y="12700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4051300" y="2908300"/>
              <a:ext cx="20320" cy="27940"/>
            </a:xfrm>
            <a:custGeom>
              <a:avLst/>
              <a:gdLst/>
              <a:ahLst/>
              <a:cxnLst/>
              <a:rect l="l" t="t" r="r" b="b"/>
              <a:pathLst>
                <a:path w="20320" h="27939">
                  <a:moveTo>
                    <a:pt x="20320" y="0"/>
                  </a:moveTo>
                  <a:lnTo>
                    <a:pt x="0" y="0"/>
                  </a:lnTo>
                  <a:lnTo>
                    <a:pt x="0" y="27939"/>
                  </a:lnTo>
                  <a:lnTo>
                    <a:pt x="19050" y="26670"/>
                  </a:lnTo>
                  <a:lnTo>
                    <a:pt x="20320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4051300" y="2907030"/>
              <a:ext cx="20320" cy="29209"/>
            </a:xfrm>
            <a:custGeom>
              <a:avLst/>
              <a:gdLst/>
              <a:ahLst/>
              <a:cxnLst/>
              <a:rect l="l" t="t" r="r" b="b"/>
              <a:pathLst>
                <a:path w="20320" h="29210">
                  <a:moveTo>
                    <a:pt x="19823" y="11430"/>
                  </a:moveTo>
                  <a:lnTo>
                    <a:pt x="10160" y="11430"/>
                  </a:lnTo>
                  <a:lnTo>
                    <a:pt x="13970" y="29210"/>
                  </a:lnTo>
                  <a:lnTo>
                    <a:pt x="19050" y="29210"/>
                  </a:lnTo>
                  <a:lnTo>
                    <a:pt x="19823" y="11430"/>
                  </a:lnTo>
                  <a:close/>
                </a:path>
                <a:path w="20320" h="29210">
                  <a:moveTo>
                    <a:pt x="20320" y="0"/>
                  </a:moveTo>
                  <a:lnTo>
                    <a:pt x="0" y="1270"/>
                  </a:lnTo>
                  <a:lnTo>
                    <a:pt x="0" y="16510"/>
                  </a:lnTo>
                  <a:lnTo>
                    <a:pt x="10160" y="11430"/>
                  </a:lnTo>
                  <a:lnTo>
                    <a:pt x="19823" y="11430"/>
                  </a:lnTo>
                  <a:lnTo>
                    <a:pt x="20320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4276089" y="2802890"/>
              <a:ext cx="300989" cy="12827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5153660" y="2767330"/>
              <a:ext cx="300989" cy="13208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5486400" y="2777489"/>
              <a:ext cx="87630" cy="118110"/>
            </a:xfrm>
            <a:custGeom>
              <a:avLst/>
              <a:gdLst/>
              <a:ahLst/>
              <a:cxnLst/>
              <a:rect l="l" t="t" r="r" b="b"/>
              <a:pathLst>
                <a:path w="87629" h="118110">
                  <a:moveTo>
                    <a:pt x="21590" y="2540"/>
                  </a:moveTo>
                  <a:lnTo>
                    <a:pt x="0" y="2540"/>
                  </a:lnTo>
                  <a:lnTo>
                    <a:pt x="0" y="118110"/>
                  </a:lnTo>
                  <a:lnTo>
                    <a:pt x="21590" y="110490"/>
                  </a:lnTo>
                  <a:lnTo>
                    <a:pt x="21590" y="2540"/>
                  </a:lnTo>
                  <a:close/>
                </a:path>
                <a:path w="87629" h="118110">
                  <a:moveTo>
                    <a:pt x="55880" y="0"/>
                  </a:moveTo>
                  <a:lnTo>
                    <a:pt x="33020" y="2540"/>
                  </a:lnTo>
                  <a:lnTo>
                    <a:pt x="33020" y="114300"/>
                  </a:lnTo>
                  <a:lnTo>
                    <a:pt x="55880" y="109220"/>
                  </a:lnTo>
                  <a:lnTo>
                    <a:pt x="55880" y="0"/>
                  </a:lnTo>
                  <a:close/>
                </a:path>
                <a:path w="87629" h="118110">
                  <a:moveTo>
                    <a:pt x="87630" y="0"/>
                  </a:moveTo>
                  <a:lnTo>
                    <a:pt x="66040" y="2540"/>
                  </a:lnTo>
                  <a:lnTo>
                    <a:pt x="66040" y="113030"/>
                  </a:lnTo>
                  <a:lnTo>
                    <a:pt x="87630" y="105410"/>
                  </a:lnTo>
                  <a:lnTo>
                    <a:pt x="87630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3060700" y="2096769"/>
              <a:ext cx="2411730" cy="455930"/>
            </a:xfrm>
            <a:custGeom>
              <a:avLst/>
              <a:gdLst/>
              <a:ahLst/>
              <a:cxnLst/>
              <a:rect l="l" t="t" r="r" b="b"/>
              <a:pathLst>
                <a:path w="2411729" h="455930">
                  <a:moveTo>
                    <a:pt x="949960" y="285750"/>
                  </a:moveTo>
                  <a:lnTo>
                    <a:pt x="0" y="402590"/>
                  </a:lnTo>
                  <a:lnTo>
                    <a:pt x="107950" y="455930"/>
                  </a:lnTo>
                  <a:lnTo>
                    <a:pt x="927100" y="325120"/>
                  </a:lnTo>
                  <a:lnTo>
                    <a:pt x="949960" y="285750"/>
                  </a:lnTo>
                  <a:close/>
                </a:path>
                <a:path w="2411729" h="455930">
                  <a:moveTo>
                    <a:pt x="2411730" y="48260"/>
                  </a:moveTo>
                  <a:lnTo>
                    <a:pt x="2343150" y="0"/>
                  </a:lnTo>
                  <a:lnTo>
                    <a:pt x="2212340" y="270510"/>
                  </a:lnTo>
                  <a:lnTo>
                    <a:pt x="2307590" y="276860"/>
                  </a:lnTo>
                  <a:lnTo>
                    <a:pt x="2411730" y="48260"/>
                  </a:lnTo>
                  <a:close/>
                </a:path>
              </a:pathLst>
            </a:custGeom>
            <a:solidFill>
              <a:srgbClr val="B7B7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2971800" y="2399029"/>
              <a:ext cx="745490" cy="359410"/>
            </a:xfrm>
            <a:custGeom>
              <a:avLst/>
              <a:gdLst/>
              <a:ahLst/>
              <a:cxnLst/>
              <a:rect l="l" t="t" r="r" b="b"/>
              <a:pathLst>
                <a:path w="745489" h="359410">
                  <a:moveTo>
                    <a:pt x="447040" y="318770"/>
                  </a:moveTo>
                  <a:lnTo>
                    <a:pt x="0" y="0"/>
                  </a:lnTo>
                  <a:lnTo>
                    <a:pt x="0" y="50800"/>
                  </a:lnTo>
                  <a:lnTo>
                    <a:pt x="374650" y="316230"/>
                  </a:lnTo>
                  <a:lnTo>
                    <a:pt x="344170" y="359410"/>
                  </a:lnTo>
                  <a:lnTo>
                    <a:pt x="386080" y="328930"/>
                  </a:lnTo>
                  <a:lnTo>
                    <a:pt x="447040" y="318770"/>
                  </a:lnTo>
                  <a:close/>
                </a:path>
                <a:path w="745489" h="359410">
                  <a:moveTo>
                    <a:pt x="539750" y="280670"/>
                  </a:moveTo>
                  <a:lnTo>
                    <a:pt x="502920" y="265430"/>
                  </a:lnTo>
                  <a:lnTo>
                    <a:pt x="505460" y="313690"/>
                  </a:lnTo>
                  <a:lnTo>
                    <a:pt x="539750" y="313690"/>
                  </a:lnTo>
                  <a:lnTo>
                    <a:pt x="539750" y="280670"/>
                  </a:lnTo>
                  <a:close/>
                </a:path>
                <a:path w="745489" h="359410">
                  <a:moveTo>
                    <a:pt x="745490" y="203200"/>
                  </a:moveTo>
                  <a:lnTo>
                    <a:pt x="665480" y="177800"/>
                  </a:lnTo>
                  <a:lnTo>
                    <a:pt x="662940" y="259080"/>
                  </a:lnTo>
                  <a:lnTo>
                    <a:pt x="745490" y="255270"/>
                  </a:lnTo>
                  <a:lnTo>
                    <a:pt x="745490" y="203200"/>
                  </a:lnTo>
                  <a:close/>
                </a:path>
              </a:pathLst>
            </a:custGeom>
            <a:solidFill>
              <a:srgbClr val="A0A0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4307839" y="1913890"/>
              <a:ext cx="1422400" cy="567690"/>
            </a:xfrm>
            <a:custGeom>
              <a:avLst/>
              <a:gdLst/>
              <a:ahLst/>
              <a:cxnLst/>
              <a:rect l="l" t="t" r="r" b="b"/>
              <a:pathLst>
                <a:path w="1422400" h="567689">
                  <a:moveTo>
                    <a:pt x="1031239" y="532130"/>
                  </a:moveTo>
                  <a:lnTo>
                    <a:pt x="1068070" y="563880"/>
                  </a:lnTo>
                  <a:lnTo>
                    <a:pt x="1266189" y="567689"/>
                  </a:lnTo>
                  <a:lnTo>
                    <a:pt x="1279462" y="534670"/>
                  </a:lnTo>
                  <a:lnTo>
                    <a:pt x="1108710" y="534670"/>
                  </a:lnTo>
                  <a:lnTo>
                    <a:pt x="1031239" y="532130"/>
                  </a:lnTo>
                  <a:close/>
                </a:path>
                <a:path w="1422400" h="567689">
                  <a:moveTo>
                    <a:pt x="326615" y="29210"/>
                  </a:moveTo>
                  <a:lnTo>
                    <a:pt x="137160" y="29210"/>
                  </a:lnTo>
                  <a:lnTo>
                    <a:pt x="1268730" y="187960"/>
                  </a:lnTo>
                  <a:lnTo>
                    <a:pt x="1108710" y="534670"/>
                  </a:lnTo>
                  <a:lnTo>
                    <a:pt x="1279462" y="534670"/>
                  </a:lnTo>
                  <a:lnTo>
                    <a:pt x="1422400" y="179070"/>
                  </a:lnTo>
                  <a:lnTo>
                    <a:pt x="326615" y="29210"/>
                  </a:lnTo>
                  <a:close/>
                </a:path>
                <a:path w="1422400" h="567689">
                  <a:moveTo>
                    <a:pt x="113030" y="0"/>
                  </a:moveTo>
                  <a:lnTo>
                    <a:pt x="0" y="20320"/>
                  </a:lnTo>
                  <a:lnTo>
                    <a:pt x="85089" y="39370"/>
                  </a:lnTo>
                  <a:lnTo>
                    <a:pt x="137160" y="29210"/>
                  </a:lnTo>
                  <a:lnTo>
                    <a:pt x="326615" y="29210"/>
                  </a:lnTo>
                  <a:lnTo>
                    <a:pt x="113030" y="0"/>
                  </a:lnTo>
                  <a:close/>
                </a:path>
              </a:pathLst>
            </a:custGeom>
            <a:solidFill>
              <a:srgbClr val="4968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5173979" y="2092960"/>
              <a:ext cx="1005840" cy="577850"/>
            </a:xfrm>
            <a:custGeom>
              <a:avLst/>
              <a:gdLst/>
              <a:ahLst/>
              <a:cxnLst/>
              <a:rect l="l" t="t" r="r" b="b"/>
              <a:pathLst>
                <a:path w="1005839" h="577850">
                  <a:moveTo>
                    <a:pt x="237490" y="0"/>
                  </a:moveTo>
                  <a:lnTo>
                    <a:pt x="163830" y="25400"/>
                  </a:lnTo>
                  <a:lnTo>
                    <a:pt x="0" y="278129"/>
                  </a:lnTo>
                  <a:lnTo>
                    <a:pt x="87630" y="278129"/>
                  </a:lnTo>
                  <a:lnTo>
                    <a:pt x="53340" y="318769"/>
                  </a:lnTo>
                  <a:lnTo>
                    <a:pt x="233680" y="577850"/>
                  </a:lnTo>
                  <a:lnTo>
                    <a:pt x="314960" y="556260"/>
                  </a:lnTo>
                  <a:lnTo>
                    <a:pt x="165100" y="334010"/>
                  </a:lnTo>
                  <a:lnTo>
                    <a:pt x="773264" y="334010"/>
                  </a:lnTo>
                  <a:lnTo>
                    <a:pt x="114300" y="269239"/>
                  </a:lnTo>
                  <a:lnTo>
                    <a:pt x="237490" y="0"/>
                  </a:lnTo>
                  <a:close/>
                </a:path>
                <a:path w="1005839" h="577850">
                  <a:moveTo>
                    <a:pt x="773264" y="334010"/>
                  </a:moveTo>
                  <a:lnTo>
                    <a:pt x="165100" y="334010"/>
                  </a:lnTo>
                  <a:lnTo>
                    <a:pt x="1005840" y="421639"/>
                  </a:lnTo>
                  <a:lnTo>
                    <a:pt x="1005840" y="356869"/>
                  </a:lnTo>
                  <a:lnTo>
                    <a:pt x="773264" y="33401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2973070" y="2062479"/>
              <a:ext cx="340360" cy="424180"/>
            </a:xfrm>
            <a:custGeom>
              <a:avLst/>
              <a:gdLst/>
              <a:ahLst/>
              <a:cxnLst/>
              <a:rect l="l" t="t" r="r" b="b"/>
              <a:pathLst>
                <a:path w="340360" h="424180">
                  <a:moveTo>
                    <a:pt x="223520" y="22860"/>
                  </a:moveTo>
                  <a:lnTo>
                    <a:pt x="151130" y="0"/>
                  </a:lnTo>
                  <a:lnTo>
                    <a:pt x="0" y="15240"/>
                  </a:lnTo>
                  <a:lnTo>
                    <a:pt x="1270" y="59690"/>
                  </a:lnTo>
                  <a:lnTo>
                    <a:pt x="223520" y="22860"/>
                  </a:lnTo>
                  <a:close/>
                </a:path>
                <a:path w="340360" h="424180">
                  <a:moveTo>
                    <a:pt x="340347" y="407670"/>
                  </a:moveTo>
                  <a:lnTo>
                    <a:pt x="5080" y="172720"/>
                  </a:lnTo>
                  <a:lnTo>
                    <a:pt x="5080" y="262890"/>
                  </a:lnTo>
                  <a:lnTo>
                    <a:pt x="226060" y="424180"/>
                  </a:lnTo>
                  <a:lnTo>
                    <a:pt x="340347" y="407670"/>
                  </a:lnTo>
                  <a:close/>
                </a:path>
              </a:pathLst>
            </a:custGeom>
            <a:solidFill>
              <a:srgbClr val="4968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4109720" y="2705099"/>
              <a:ext cx="2095500" cy="71120"/>
            </a:xfrm>
            <a:custGeom>
              <a:avLst/>
              <a:gdLst/>
              <a:ahLst/>
              <a:cxnLst/>
              <a:rect l="l" t="t" r="r" b="b"/>
              <a:pathLst>
                <a:path w="2095500" h="71119">
                  <a:moveTo>
                    <a:pt x="481330" y="31750"/>
                  </a:moveTo>
                  <a:lnTo>
                    <a:pt x="0" y="55880"/>
                  </a:lnTo>
                  <a:lnTo>
                    <a:pt x="0" y="71120"/>
                  </a:lnTo>
                  <a:lnTo>
                    <a:pt x="481330" y="50800"/>
                  </a:lnTo>
                  <a:lnTo>
                    <a:pt x="481330" y="31750"/>
                  </a:lnTo>
                  <a:close/>
                </a:path>
                <a:path w="2095500" h="71119">
                  <a:moveTo>
                    <a:pt x="1016000" y="40640"/>
                  </a:moveTo>
                  <a:lnTo>
                    <a:pt x="500380" y="45720"/>
                  </a:lnTo>
                  <a:lnTo>
                    <a:pt x="497840" y="60960"/>
                  </a:lnTo>
                  <a:lnTo>
                    <a:pt x="1016000" y="54610"/>
                  </a:lnTo>
                  <a:lnTo>
                    <a:pt x="1016000" y="40640"/>
                  </a:lnTo>
                  <a:close/>
                </a:path>
                <a:path w="2095500" h="71119">
                  <a:moveTo>
                    <a:pt x="2095500" y="12700"/>
                  </a:moveTo>
                  <a:lnTo>
                    <a:pt x="1497330" y="16497"/>
                  </a:lnTo>
                  <a:lnTo>
                    <a:pt x="1497330" y="0"/>
                  </a:lnTo>
                  <a:lnTo>
                    <a:pt x="1000760" y="8890"/>
                  </a:lnTo>
                  <a:lnTo>
                    <a:pt x="1010920" y="22860"/>
                  </a:lnTo>
                  <a:lnTo>
                    <a:pt x="1493520" y="16560"/>
                  </a:lnTo>
                  <a:lnTo>
                    <a:pt x="1493520" y="31750"/>
                  </a:lnTo>
                  <a:lnTo>
                    <a:pt x="2092960" y="25400"/>
                  </a:lnTo>
                  <a:lnTo>
                    <a:pt x="2095500" y="1270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4128770" y="2448559"/>
              <a:ext cx="1258570" cy="207010"/>
            </a:xfrm>
            <a:custGeom>
              <a:avLst/>
              <a:gdLst/>
              <a:ahLst/>
              <a:cxnLst/>
              <a:rect l="l" t="t" r="r" b="b"/>
              <a:pathLst>
                <a:path w="1258570" h="207010">
                  <a:moveTo>
                    <a:pt x="1151890" y="29210"/>
                  </a:moveTo>
                  <a:lnTo>
                    <a:pt x="1129030" y="0"/>
                  </a:lnTo>
                  <a:lnTo>
                    <a:pt x="0" y="16510"/>
                  </a:lnTo>
                  <a:lnTo>
                    <a:pt x="24130" y="55880"/>
                  </a:lnTo>
                  <a:lnTo>
                    <a:pt x="1151890" y="29210"/>
                  </a:lnTo>
                  <a:close/>
                </a:path>
                <a:path w="1258570" h="207010">
                  <a:moveTo>
                    <a:pt x="1209040" y="104140"/>
                  </a:moveTo>
                  <a:lnTo>
                    <a:pt x="1182370" y="69850"/>
                  </a:lnTo>
                  <a:lnTo>
                    <a:pt x="39370" y="91440"/>
                  </a:lnTo>
                  <a:lnTo>
                    <a:pt x="54610" y="129540"/>
                  </a:lnTo>
                  <a:lnTo>
                    <a:pt x="1209040" y="104140"/>
                  </a:lnTo>
                  <a:close/>
                </a:path>
                <a:path w="1258570" h="207010">
                  <a:moveTo>
                    <a:pt x="1258570" y="181610"/>
                  </a:moveTo>
                  <a:lnTo>
                    <a:pt x="1234440" y="142240"/>
                  </a:lnTo>
                  <a:lnTo>
                    <a:pt x="68580" y="162560"/>
                  </a:lnTo>
                  <a:lnTo>
                    <a:pt x="88900" y="207010"/>
                  </a:lnTo>
                  <a:lnTo>
                    <a:pt x="1258570" y="181610"/>
                  </a:lnTo>
                  <a:close/>
                </a:path>
              </a:pathLst>
            </a:custGeom>
            <a:solidFill>
              <a:srgbClr val="4968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5622289" y="2760980"/>
              <a:ext cx="20320" cy="29209"/>
            </a:xfrm>
            <a:custGeom>
              <a:avLst/>
              <a:gdLst/>
              <a:ahLst/>
              <a:cxnLst/>
              <a:rect l="l" t="t" r="r" b="b"/>
              <a:pathLst>
                <a:path w="20320" h="29210">
                  <a:moveTo>
                    <a:pt x="20320" y="0"/>
                  </a:moveTo>
                  <a:lnTo>
                    <a:pt x="0" y="2540"/>
                  </a:lnTo>
                  <a:lnTo>
                    <a:pt x="0" y="29210"/>
                  </a:lnTo>
                  <a:lnTo>
                    <a:pt x="20320" y="29210"/>
                  </a:lnTo>
                  <a:lnTo>
                    <a:pt x="20320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5622289" y="2760980"/>
              <a:ext cx="24130" cy="31750"/>
            </a:xfrm>
            <a:custGeom>
              <a:avLst/>
              <a:gdLst/>
              <a:ahLst/>
              <a:cxnLst/>
              <a:rect l="l" t="t" r="r" b="b"/>
              <a:pathLst>
                <a:path w="24129" h="31750">
                  <a:moveTo>
                    <a:pt x="22804" y="10160"/>
                  </a:moveTo>
                  <a:lnTo>
                    <a:pt x="10160" y="10160"/>
                  </a:lnTo>
                  <a:lnTo>
                    <a:pt x="12700" y="31750"/>
                  </a:lnTo>
                  <a:lnTo>
                    <a:pt x="20320" y="29210"/>
                  </a:lnTo>
                  <a:lnTo>
                    <a:pt x="22804" y="10160"/>
                  </a:lnTo>
                  <a:close/>
                </a:path>
                <a:path w="24129" h="31750">
                  <a:moveTo>
                    <a:pt x="2413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10160" y="10160"/>
                  </a:lnTo>
                  <a:lnTo>
                    <a:pt x="22804" y="10160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5623560" y="2810510"/>
              <a:ext cx="19050" cy="29209"/>
            </a:xfrm>
            <a:custGeom>
              <a:avLst/>
              <a:gdLst/>
              <a:ahLst/>
              <a:cxnLst/>
              <a:rect l="l" t="t" r="r" b="b"/>
              <a:pathLst>
                <a:path w="19050" h="29210">
                  <a:moveTo>
                    <a:pt x="19050" y="0"/>
                  </a:moveTo>
                  <a:lnTo>
                    <a:pt x="0" y="1269"/>
                  </a:lnTo>
                  <a:lnTo>
                    <a:pt x="0" y="29210"/>
                  </a:lnTo>
                  <a:lnTo>
                    <a:pt x="19050" y="292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5622289" y="2810510"/>
              <a:ext cx="24130" cy="31750"/>
            </a:xfrm>
            <a:custGeom>
              <a:avLst/>
              <a:gdLst/>
              <a:ahLst/>
              <a:cxnLst/>
              <a:rect l="l" t="t" r="r" b="b"/>
              <a:pathLst>
                <a:path w="24129" h="31750">
                  <a:moveTo>
                    <a:pt x="22758" y="11429"/>
                  </a:moveTo>
                  <a:lnTo>
                    <a:pt x="10160" y="11429"/>
                  </a:lnTo>
                  <a:lnTo>
                    <a:pt x="16510" y="31750"/>
                  </a:lnTo>
                  <a:lnTo>
                    <a:pt x="20320" y="31750"/>
                  </a:lnTo>
                  <a:lnTo>
                    <a:pt x="22758" y="11429"/>
                  </a:lnTo>
                  <a:close/>
                </a:path>
                <a:path w="24129" h="31750">
                  <a:moveTo>
                    <a:pt x="24130" y="0"/>
                  </a:moveTo>
                  <a:lnTo>
                    <a:pt x="0" y="0"/>
                  </a:lnTo>
                  <a:lnTo>
                    <a:pt x="1270" y="16510"/>
                  </a:lnTo>
                  <a:lnTo>
                    <a:pt x="10160" y="11429"/>
                  </a:lnTo>
                  <a:lnTo>
                    <a:pt x="22758" y="11429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5623560" y="2862580"/>
              <a:ext cx="22860" cy="26670"/>
            </a:xfrm>
            <a:custGeom>
              <a:avLst/>
              <a:gdLst/>
              <a:ahLst/>
              <a:cxnLst/>
              <a:rect l="l" t="t" r="r" b="b"/>
              <a:pathLst>
                <a:path w="22860" h="26669">
                  <a:moveTo>
                    <a:pt x="22860" y="0"/>
                  </a:moveTo>
                  <a:lnTo>
                    <a:pt x="0" y="0"/>
                  </a:lnTo>
                  <a:lnTo>
                    <a:pt x="0" y="26670"/>
                  </a:lnTo>
                  <a:lnTo>
                    <a:pt x="19050" y="26670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5623560" y="2860040"/>
              <a:ext cx="22860" cy="30480"/>
            </a:xfrm>
            <a:custGeom>
              <a:avLst/>
              <a:gdLst/>
              <a:ahLst/>
              <a:cxnLst/>
              <a:rect l="l" t="t" r="r" b="b"/>
              <a:pathLst>
                <a:path w="22860" h="30480">
                  <a:moveTo>
                    <a:pt x="21431" y="11430"/>
                  </a:moveTo>
                  <a:lnTo>
                    <a:pt x="10160" y="11430"/>
                  </a:lnTo>
                  <a:lnTo>
                    <a:pt x="15239" y="30480"/>
                  </a:lnTo>
                  <a:lnTo>
                    <a:pt x="19050" y="30480"/>
                  </a:lnTo>
                  <a:lnTo>
                    <a:pt x="21431" y="11430"/>
                  </a:lnTo>
                  <a:close/>
                </a:path>
                <a:path w="22860" h="30480">
                  <a:moveTo>
                    <a:pt x="2286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10160" y="11430"/>
                  </a:lnTo>
                  <a:lnTo>
                    <a:pt x="21431" y="11430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5656579" y="2760980"/>
              <a:ext cx="21590" cy="29209"/>
            </a:xfrm>
            <a:custGeom>
              <a:avLst/>
              <a:gdLst/>
              <a:ahLst/>
              <a:cxnLst/>
              <a:rect l="l" t="t" r="r" b="b"/>
              <a:pathLst>
                <a:path w="21589" h="29210">
                  <a:moveTo>
                    <a:pt x="21590" y="0"/>
                  </a:moveTo>
                  <a:lnTo>
                    <a:pt x="0" y="2540"/>
                  </a:lnTo>
                  <a:lnTo>
                    <a:pt x="0" y="29210"/>
                  </a:lnTo>
                  <a:lnTo>
                    <a:pt x="21590" y="29210"/>
                  </a:lnTo>
                  <a:lnTo>
                    <a:pt x="21590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5656579" y="2759710"/>
              <a:ext cx="22860" cy="30480"/>
            </a:xfrm>
            <a:custGeom>
              <a:avLst/>
              <a:gdLst/>
              <a:ahLst/>
              <a:cxnLst/>
              <a:rect l="l" t="t" r="r" b="b"/>
              <a:pathLst>
                <a:path w="22860" h="30480">
                  <a:moveTo>
                    <a:pt x="22383" y="11429"/>
                  </a:moveTo>
                  <a:lnTo>
                    <a:pt x="10160" y="11429"/>
                  </a:lnTo>
                  <a:lnTo>
                    <a:pt x="13970" y="30479"/>
                  </a:lnTo>
                  <a:lnTo>
                    <a:pt x="21590" y="30479"/>
                  </a:lnTo>
                  <a:lnTo>
                    <a:pt x="22383" y="11429"/>
                  </a:lnTo>
                  <a:close/>
                </a:path>
                <a:path w="22860" h="30480">
                  <a:moveTo>
                    <a:pt x="22860" y="0"/>
                  </a:moveTo>
                  <a:lnTo>
                    <a:pt x="0" y="1269"/>
                  </a:lnTo>
                  <a:lnTo>
                    <a:pt x="0" y="16510"/>
                  </a:lnTo>
                  <a:lnTo>
                    <a:pt x="10160" y="11429"/>
                  </a:lnTo>
                  <a:lnTo>
                    <a:pt x="22383" y="11429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5657850" y="2810510"/>
              <a:ext cx="20320" cy="29209"/>
            </a:xfrm>
            <a:custGeom>
              <a:avLst/>
              <a:gdLst/>
              <a:ahLst/>
              <a:cxnLst/>
              <a:rect l="l" t="t" r="r" b="b"/>
              <a:pathLst>
                <a:path w="20320" h="29210">
                  <a:moveTo>
                    <a:pt x="20320" y="0"/>
                  </a:moveTo>
                  <a:lnTo>
                    <a:pt x="0" y="1269"/>
                  </a:lnTo>
                  <a:lnTo>
                    <a:pt x="0" y="29210"/>
                  </a:lnTo>
                  <a:lnTo>
                    <a:pt x="20320" y="29210"/>
                  </a:lnTo>
                  <a:lnTo>
                    <a:pt x="20320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5656579" y="2809240"/>
              <a:ext cx="22860" cy="30480"/>
            </a:xfrm>
            <a:custGeom>
              <a:avLst/>
              <a:gdLst/>
              <a:ahLst/>
              <a:cxnLst/>
              <a:rect l="l" t="t" r="r" b="b"/>
              <a:pathLst>
                <a:path w="22860" h="30480">
                  <a:moveTo>
                    <a:pt x="22330" y="12700"/>
                  </a:moveTo>
                  <a:lnTo>
                    <a:pt x="10160" y="12700"/>
                  </a:lnTo>
                  <a:lnTo>
                    <a:pt x="16510" y="30480"/>
                  </a:lnTo>
                  <a:lnTo>
                    <a:pt x="21590" y="30480"/>
                  </a:lnTo>
                  <a:lnTo>
                    <a:pt x="22330" y="12700"/>
                  </a:lnTo>
                  <a:close/>
                </a:path>
                <a:path w="22860" h="30480">
                  <a:moveTo>
                    <a:pt x="22860" y="0"/>
                  </a:moveTo>
                  <a:lnTo>
                    <a:pt x="0" y="1270"/>
                  </a:lnTo>
                  <a:lnTo>
                    <a:pt x="1270" y="15239"/>
                  </a:lnTo>
                  <a:lnTo>
                    <a:pt x="10160" y="12700"/>
                  </a:lnTo>
                  <a:lnTo>
                    <a:pt x="22330" y="12700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5657850" y="2860040"/>
              <a:ext cx="21590" cy="29209"/>
            </a:xfrm>
            <a:custGeom>
              <a:avLst/>
              <a:gdLst/>
              <a:ahLst/>
              <a:cxnLst/>
              <a:rect l="l" t="t" r="r" b="b"/>
              <a:pathLst>
                <a:path w="21589" h="29210">
                  <a:moveTo>
                    <a:pt x="21589" y="0"/>
                  </a:moveTo>
                  <a:lnTo>
                    <a:pt x="0" y="2539"/>
                  </a:lnTo>
                  <a:lnTo>
                    <a:pt x="0" y="29210"/>
                  </a:lnTo>
                  <a:lnTo>
                    <a:pt x="20320" y="29210"/>
                  </a:lnTo>
                  <a:lnTo>
                    <a:pt x="21589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5657850" y="2858769"/>
              <a:ext cx="21590" cy="30480"/>
            </a:xfrm>
            <a:custGeom>
              <a:avLst/>
              <a:gdLst/>
              <a:ahLst/>
              <a:cxnLst/>
              <a:rect l="l" t="t" r="r" b="b"/>
              <a:pathLst>
                <a:path w="21589" h="30480">
                  <a:moveTo>
                    <a:pt x="21060" y="12700"/>
                  </a:moveTo>
                  <a:lnTo>
                    <a:pt x="12700" y="12700"/>
                  </a:lnTo>
                  <a:lnTo>
                    <a:pt x="15239" y="30479"/>
                  </a:lnTo>
                  <a:lnTo>
                    <a:pt x="20320" y="30479"/>
                  </a:lnTo>
                  <a:lnTo>
                    <a:pt x="21060" y="12700"/>
                  </a:lnTo>
                  <a:close/>
                </a:path>
                <a:path w="21589" h="30480">
                  <a:moveTo>
                    <a:pt x="21589" y="0"/>
                  </a:moveTo>
                  <a:lnTo>
                    <a:pt x="0" y="1269"/>
                  </a:lnTo>
                  <a:lnTo>
                    <a:pt x="0" y="15239"/>
                  </a:lnTo>
                  <a:lnTo>
                    <a:pt x="12700" y="12700"/>
                  </a:lnTo>
                  <a:lnTo>
                    <a:pt x="21060" y="12700"/>
                  </a:lnTo>
                  <a:lnTo>
                    <a:pt x="21589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5690870" y="2760980"/>
              <a:ext cx="21590" cy="29209"/>
            </a:xfrm>
            <a:custGeom>
              <a:avLst/>
              <a:gdLst/>
              <a:ahLst/>
              <a:cxnLst/>
              <a:rect l="l" t="t" r="r" b="b"/>
              <a:pathLst>
                <a:path w="21589" h="29210">
                  <a:moveTo>
                    <a:pt x="0" y="0"/>
                  </a:moveTo>
                  <a:lnTo>
                    <a:pt x="21589" y="0"/>
                  </a:lnTo>
                  <a:lnTo>
                    <a:pt x="21589" y="29210"/>
                  </a:lnTo>
                  <a:lnTo>
                    <a:pt x="0" y="292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5690870" y="2759710"/>
              <a:ext cx="22860" cy="30480"/>
            </a:xfrm>
            <a:custGeom>
              <a:avLst/>
              <a:gdLst/>
              <a:ahLst/>
              <a:cxnLst/>
              <a:rect l="l" t="t" r="r" b="b"/>
              <a:pathLst>
                <a:path w="22860" h="30480">
                  <a:moveTo>
                    <a:pt x="22383" y="11429"/>
                  </a:moveTo>
                  <a:lnTo>
                    <a:pt x="11429" y="11429"/>
                  </a:lnTo>
                  <a:lnTo>
                    <a:pt x="13969" y="30479"/>
                  </a:lnTo>
                  <a:lnTo>
                    <a:pt x="21589" y="30479"/>
                  </a:lnTo>
                  <a:lnTo>
                    <a:pt x="22383" y="11429"/>
                  </a:lnTo>
                  <a:close/>
                </a:path>
                <a:path w="22860" h="30480">
                  <a:moveTo>
                    <a:pt x="22859" y="0"/>
                  </a:moveTo>
                  <a:lnTo>
                    <a:pt x="0" y="1269"/>
                  </a:lnTo>
                  <a:lnTo>
                    <a:pt x="0" y="16510"/>
                  </a:lnTo>
                  <a:lnTo>
                    <a:pt x="11429" y="11429"/>
                  </a:lnTo>
                  <a:lnTo>
                    <a:pt x="22383" y="11429"/>
                  </a:lnTo>
                  <a:lnTo>
                    <a:pt x="22859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5690870" y="2810510"/>
              <a:ext cx="21590" cy="29209"/>
            </a:xfrm>
            <a:custGeom>
              <a:avLst/>
              <a:gdLst/>
              <a:ahLst/>
              <a:cxnLst/>
              <a:rect l="l" t="t" r="r" b="b"/>
              <a:pathLst>
                <a:path w="21589" h="29210">
                  <a:moveTo>
                    <a:pt x="21589" y="0"/>
                  </a:moveTo>
                  <a:lnTo>
                    <a:pt x="1269" y="0"/>
                  </a:lnTo>
                  <a:lnTo>
                    <a:pt x="0" y="29210"/>
                  </a:lnTo>
                  <a:lnTo>
                    <a:pt x="21589" y="27939"/>
                  </a:lnTo>
                  <a:lnTo>
                    <a:pt x="21589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5690870" y="2809240"/>
              <a:ext cx="22860" cy="30480"/>
            </a:xfrm>
            <a:custGeom>
              <a:avLst/>
              <a:gdLst/>
              <a:ahLst/>
              <a:cxnLst/>
              <a:rect l="l" t="t" r="r" b="b"/>
              <a:pathLst>
                <a:path w="22860" h="30480">
                  <a:moveTo>
                    <a:pt x="22330" y="12700"/>
                  </a:moveTo>
                  <a:lnTo>
                    <a:pt x="11429" y="12700"/>
                  </a:lnTo>
                  <a:lnTo>
                    <a:pt x="13969" y="30480"/>
                  </a:lnTo>
                  <a:lnTo>
                    <a:pt x="21589" y="30480"/>
                  </a:lnTo>
                  <a:lnTo>
                    <a:pt x="22330" y="12700"/>
                  </a:lnTo>
                  <a:close/>
                </a:path>
                <a:path w="22860" h="30480">
                  <a:moveTo>
                    <a:pt x="22859" y="0"/>
                  </a:moveTo>
                  <a:lnTo>
                    <a:pt x="0" y="1270"/>
                  </a:lnTo>
                  <a:lnTo>
                    <a:pt x="1269" y="15239"/>
                  </a:lnTo>
                  <a:lnTo>
                    <a:pt x="11429" y="12700"/>
                  </a:lnTo>
                  <a:lnTo>
                    <a:pt x="22330" y="12700"/>
                  </a:lnTo>
                  <a:lnTo>
                    <a:pt x="22859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5692139" y="2860040"/>
              <a:ext cx="21590" cy="29209"/>
            </a:xfrm>
            <a:custGeom>
              <a:avLst/>
              <a:gdLst/>
              <a:ahLst/>
              <a:cxnLst/>
              <a:rect l="l" t="t" r="r" b="b"/>
              <a:pathLst>
                <a:path w="21589" h="29210">
                  <a:moveTo>
                    <a:pt x="21589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20320" y="27939"/>
                  </a:lnTo>
                  <a:lnTo>
                    <a:pt x="21589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5692139" y="2858769"/>
              <a:ext cx="21590" cy="30480"/>
            </a:xfrm>
            <a:custGeom>
              <a:avLst/>
              <a:gdLst/>
              <a:ahLst/>
              <a:cxnLst/>
              <a:rect l="l" t="t" r="r" b="b"/>
              <a:pathLst>
                <a:path w="21589" h="30480">
                  <a:moveTo>
                    <a:pt x="21060" y="12700"/>
                  </a:moveTo>
                  <a:lnTo>
                    <a:pt x="12700" y="12700"/>
                  </a:lnTo>
                  <a:lnTo>
                    <a:pt x="15239" y="30479"/>
                  </a:lnTo>
                  <a:lnTo>
                    <a:pt x="20320" y="30479"/>
                  </a:lnTo>
                  <a:lnTo>
                    <a:pt x="21060" y="12700"/>
                  </a:lnTo>
                  <a:close/>
                </a:path>
                <a:path w="21589" h="30480">
                  <a:moveTo>
                    <a:pt x="21589" y="0"/>
                  </a:moveTo>
                  <a:lnTo>
                    <a:pt x="0" y="1269"/>
                  </a:lnTo>
                  <a:lnTo>
                    <a:pt x="0" y="15239"/>
                  </a:lnTo>
                  <a:lnTo>
                    <a:pt x="12700" y="12700"/>
                  </a:lnTo>
                  <a:lnTo>
                    <a:pt x="21060" y="12700"/>
                  </a:lnTo>
                  <a:lnTo>
                    <a:pt x="21589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5726429" y="2760980"/>
              <a:ext cx="21590" cy="29209"/>
            </a:xfrm>
            <a:custGeom>
              <a:avLst/>
              <a:gdLst/>
              <a:ahLst/>
              <a:cxnLst/>
              <a:rect l="l" t="t" r="r" b="b"/>
              <a:pathLst>
                <a:path w="21589" h="29210">
                  <a:moveTo>
                    <a:pt x="0" y="0"/>
                  </a:moveTo>
                  <a:lnTo>
                    <a:pt x="21590" y="0"/>
                  </a:lnTo>
                  <a:lnTo>
                    <a:pt x="21590" y="29210"/>
                  </a:lnTo>
                  <a:lnTo>
                    <a:pt x="0" y="292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5726429" y="2759710"/>
              <a:ext cx="21590" cy="30480"/>
            </a:xfrm>
            <a:custGeom>
              <a:avLst/>
              <a:gdLst/>
              <a:ahLst/>
              <a:cxnLst/>
              <a:rect l="l" t="t" r="r" b="b"/>
              <a:pathLst>
                <a:path w="21589" h="30480">
                  <a:moveTo>
                    <a:pt x="21590" y="11429"/>
                  </a:moveTo>
                  <a:lnTo>
                    <a:pt x="10160" y="11429"/>
                  </a:lnTo>
                  <a:lnTo>
                    <a:pt x="12700" y="30479"/>
                  </a:lnTo>
                  <a:lnTo>
                    <a:pt x="21590" y="30479"/>
                  </a:lnTo>
                  <a:lnTo>
                    <a:pt x="21590" y="11429"/>
                  </a:lnTo>
                  <a:close/>
                </a:path>
                <a:path w="21589" h="30480">
                  <a:moveTo>
                    <a:pt x="2159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10160" y="11429"/>
                  </a:lnTo>
                  <a:lnTo>
                    <a:pt x="21590" y="11429"/>
                  </a:lnTo>
                  <a:lnTo>
                    <a:pt x="21590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5726429" y="2809240"/>
              <a:ext cx="21590" cy="29209"/>
            </a:xfrm>
            <a:custGeom>
              <a:avLst/>
              <a:gdLst/>
              <a:ahLst/>
              <a:cxnLst/>
              <a:rect l="l" t="t" r="r" b="b"/>
              <a:pathLst>
                <a:path w="21589" h="29210">
                  <a:moveTo>
                    <a:pt x="21590" y="0"/>
                  </a:moveTo>
                  <a:lnTo>
                    <a:pt x="0" y="1270"/>
                  </a:lnTo>
                  <a:lnTo>
                    <a:pt x="0" y="29210"/>
                  </a:lnTo>
                  <a:lnTo>
                    <a:pt x="21590" y="29210"/>
                  </a:lnTo>
                  <a:lnTo>
                    <a:pt x="21590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5726429" y="2809240"/>
              <a:ext cx="21590" cy="29209"/>
            </a:xfrm>
            <a:custGeom>
              <a:avLst/>
              <a:gdLst/>
              <a:ahLst/>
              <a:cxnLst/>
              <a:rect l="l" t="t" r="r" b="b"/>
              <a:pathLst>
                <a:path w="21589" h="29210">
                  <a:moveTo>
                    <a:pt x="21590" y="10160"/>
                  </a:moveTo>
                  <a:lnTo>
                    <a:pt x="10160" y="10160"/>
                  </a:lnTo>
                  <a:lnTo>
                    <a:pt x="12700" y="29210"/>
                  </a:lnTo>
                  <a:lnTo>
                    <a:pt x="21590" y="29210"/>
                  </a:lnTo>
                  <a:lnTo>
                    <a:pt x="21590" y="10160"/>
                  </a:lnTo>
                  <a:close/>
                </a:path>
                <a:path w="21589" h="29210">
                  <a:moveTo>
                    <a:pt x="2159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0160" y="10160"/>
                  </a:lnTo>
                  <a:lnTo>
                    <a:pt x="21590" y="10160"/>
                  </a:lnTo>
                  <a:lnTo>
                    <a:pt x="21590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5727700" y="2858769"/>
              <a:ext cx="20320" cy="29209"/>
            </a:xfrm>
            <a:custGeom>
              <a:avLst/>
              <a:gdLst/>
              <a:ahLst/>
              <a:cxnLst/>
              <a:rect l="l" t="t" r="r" b="b"/>
              <a:pathLst>
                <a:path w="20320" h="29210">
                  <a:moveTo>
                    <a:pt x="20320" y="0"/>
                  </a:moveTo>
                  <a:lnTo>
                    <a:pt x="0" y="1269"/>
                  </a:lnTo>
                  <a:lnTo>
                    <a:pt x="0" y="29209"/>
                  </a:lnTo>
                  <a:lnTo>
                    <a:pt x="20320" y="29209"/>
                  </a:lnTo>
                  <a:lnTo>
                    <a:pt x="20320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5726429" y="2856230"/>
              <a:ext cx="21590" cy="31750"/>
            </a:xfrm>
            <a:custGeom>
              <a:avLst/>
              <a:gdLst/>
              <a:ahLst/>
              <a:cxnLst/>
              <a:rect l="l" t="t" r="r" b="b"/>
              <a:pathLst>
                <a:path w="21589" h="31750">
                  <a:moveTo>
                    <a:pt x="21590" y="11430"/>
                  </a:moveTo>
                  <a:lnTo>
                    <a:pt x="11430" y="11430"/>
                  </a:lnTo>
                  <a:lnTo>
                    <a:pt x="16510" y="31750"/>
                  </a:lnTo>
                  <a:lnTo>
                    <a:pt x="21590" y="31750"/>
                  </a:lnTo>
                  <a:lnTo>
                    <a:pt x="21590" y="11430"/>
                  </a:lnTo>
                  <a:close/>
                </a:path>
                <a:path w="21589" h="31750">
                  <a:moveTo>
                    <a:pt x="21590" y="0"/>
                  </a:moveTo>
                  <a:lnTo>
                    <a:pt x="0" y="2540"/>
                  </a:lnTo>
                  <a:lnTo>
                    <a:pt x="1270" y="16510"/>
                  </a:lnTo>
                  <a:lnTo>
                    <a:pt x="11430" y="11430"/>
                  </a:lnTo>
                  <a:lnTo>
                    <a:pt x="21590" y="11430"/>
                  </a:lnTo>
                  <a:lnTo>
                    <a:pt x="21590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5760720" y="2759710"/>
              <a:ext cx="20320" cy="30480"/>
            </a:xfrm>
            <a:custGeom>
              <a:avLst/>
              <a:gdLst/>
              <a:ahLst/>
              <a:cxnLst/>
              <a:rect l="l" t="t" r="r" b="b"/>
              <a:pathLst>
                <a:path w="20320" h="30480">
                  <a:moveTo>
                    <a:pt x="20319" y="0"/>
                  </a:moveTo>
                  <a:lnTo>
                    <a:pt x="0" y="1269"/>
                  </a:lnTo>
                  <a:lnTo>
                    <a:pt x="0" y="30479"/>
                  </a:lnTo>
                  <a:lnTo>
                    <a:pt x="19050" y="30479"/>
                  </a:lnTo>
                  <a:lnTo>
                    <a:pt x="20319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5760720" y="2758440"/>
              <a:ext cx="22860" cy="31750"/>
            </a:xfrm>
            <a:custGeom>
              <a:avLst/>
              <a:gdLst/>
              <a:ahLst/>
              <a:cxnLst/>
              <a:rect l="l" t="t" r="r" b="b"/>
              <a:pathLst>
                <a:path w="22860" h="31750">
                  <a:moveTo>
                    <a:pt x="21335" y="12700"/>
                  </a:moveTo>
                  <a:lnTo>
                    <a:pt x="10159" y="12700"/>
                  </a:lnTo>
                  <a:lnTo>
                    <a:pt x="13969" y="31750"/>
                  </a:lnTo>
                  <a:lnTo>
                    <a:pt x="19050" y="31750"/>
                  </a:lnTo>
                  <a:lnTo>
                    <a:pt x="21335" y="12700"/>
                  </a:lnTo>
                  <a:close/>
                </a:path>
                <a:path w="22860" h="31750">
                  <a:moveTo>
                    <a:pt x="22859" y="0"/>
                  </a:moveTo>
                  <a:lnTo>
                    <a:pt x="0" y="1270"/>
                  </a:lnTo>
                  <a:lnTo>
                    <a:pt x="0" y="16510"/>
                  </a:lnTo>
                  <a:lnTo>
                    <a:pt x="10159" y="12700"/>
                  </a:lnTo>
                  <a:lnTo>
                    <a:pt x="21335" y="12700"/>
                  </a:lnTo>
                  <a:lnTo>
                    <a:pt x="22859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5760720" y="2809240"/>
              <a:ext cx="20320" cy="29209"/>
            </a:xfrm>
            <a:custGeom>
              <a:avLst/>
              <a:gdLst/>
              <a:ahLst/>
              <a:cxnLst/>
              <a:rect l="l" t="t" r="r" b="b"/>
              <a:pathLst>
                <a:path w="20320" h="29210">
                  <a:moveTo>
                    <a:pt x="20319" y="0"/>
                  </a:moveTo>
                  <a:lnTo>
                    <a:pt x="0" y="1270"/>
                  </a:lnTo>
                  <a:lnTo>
                    <a:pt x="0" y="29210"/>
                  </a:lnTo>
                  <a:lnTo>
                    <a:pt x="20319" y="29210"/>
                  </a:lnTo>
                  <a:lnTo>
                    <a:pt x="20319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5760720" y="2807969"/>
              <a:ext cx="22860" cy="30480"/>
            </a:xfrm>
            <a:custGeom>
              <a:avLst/>
              <a:gdLst/>
              <a:ahLst/>
              <a:cxnLst/>
              <a:rect l="l" t="t" r="r" b="b"/>
              <a:pathLst>
                <a:path w="22860" h="30480">
                  <a:moveTo>
                    <a:pt x="21907" y="11429"/>
                  </a:moveTo>
                  <a:lnTo>
                    <a:pt x="10159" y="11429"/>
                  </a:lnTo>
                  <a:lnTo>
                    <a:pt x="13969" y="30479"/>
                  </a:lnTo>
                  <a:lnTo>
                    <a:pt x="20319" y="30479"/>
                  </a:lnTo>
                  <a:lnTo>
                    <a:pt x="21907" y="11429"/>
                  </a:lnTo>
                  <a:close/>
                </a:path>
                <a:path w="22860" h="30480">
                  <a:moveTo>
                    <a:pt x="22859" y="0"/>
                  </a:moveTo>
                  <a:lnTo>
                    <a:pt x="0" y="1269"/>
                  </a:lnTo>
                  <a:lnTo>
                    <a:pt x="0" y="16509"/>
                  </a:lnTo>
                  <a:lnTo>
                    <a:pt x="10159" y="11429"/>
                  </a:lnTo>
                  <a:lnTo>
                    <a:pt x="21907" y="11429"/>
                  </a:lnTo>
                  <a:lnTo>
                    <a:pt x="22859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5761989" y="2858769"/>
              <a:ext cx="19050" cy="29209"/>
            </a:xfrm>
            <a:custGeom>
              <a:avLst/>
              <a:gdLst/>
              <a:ahLst/>
              <a:cxnLst/>
              <a:rect l="l" t="t" r="r" b="b"/>
              <a:pathLst>
                <a:path w="19050" h="29210">
                  <a:moveTo>
                    <a:pt x="19050" y="0"/>
                  </a:moveTo>
                  <a:lnTo>
                    <a:pt x="0" y="0"/>
                  </a:lnTo>
                  <a:lnTo>
                    <a:pt x="0" y="29209"/>
                  </a:lnTo>
                  <a:lnTo>
                    <a:pt x="19050" y="27939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5760720" y="2856230"/>
              <a:ext cx="22860" cy="31750"/>
            </a:xfrm>
            <a:custGeom>
              <a:avLst/>
              <a:gdLst/>
              <a:ahLst/>
              <a:cxnLst/>
              <a:rect l="l" t="t" r="r" b="b"/>
              <a:pathLst>
                <a:path w="22860" h="31750">
                  <a:moveTo>
                    <a:pt x="21945" y="11430"/>
                  </a:moveTo>
                  <a:lnTo>
                    <a:pt x="11429" y="11430"/>
                  </a:lnTo>
                  <a:lnTo>
                    <a:pt x="16509" y="31750"/>
                  </a:lnTo>
                  <a:lnTo>
                    <a:pt x="20319" y="31750"/>
                  </a:lnTo>
                  <a:lnTo>
                    <a:pt x="21945" y="11430"/>
                  </a:lnTo>
                  <a:close/>
                </a:path>
                <a:path w="22860" h="31750">
                  <a:moveTo>
                    <a:pt x="22859" y="0"/>
                  </a:moveTo>
                  <a:lnTo>
                    <a:pt x="0" y="2540"/>
                  </a:lnTo>
                  <a:lnTo>
                    <a:pt x="1269" y="16510"/>
                  </a:lnTo>
                  <a:lnTo>
                    <a:pt x="11429" y="11430"/>
                  </a:lnTo>
                  <a:lnTo>
                    <a:pt x="21945" y="11430"/>
                  </a:lnTo>
                  <a:lnTo>
                    <a:pt x="22859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5795010" y="2759710"/>
              <a:ext cx="21590" cy="30480"/>
            </a:xfrm>
            <a:custGeom>
              <a:avLst/>
              <a:gdLst/>
              <a:ahLst/>
              <a:cxnLst/>
              <a:rect l="l" t="t" r="r" b="b"/>
              <a:pathLst>
                <a:path w="21589" h="30480">
                  <a:moveTo>
                    <a:pt x="21589" y="0"/>
                  </a:moveTo>
                  <a:lnTo>
                    <a:pt x="0" y="1269"/>
                  </a:lnTo>
                  <a:lnTo>
                    <a:pt x="0" y="30479"/>
                  </a:lnTo>
                  <a:lnTo>
                    <a:pt x="20319" y="26669"/>
                  </a:lnTo>
                  <a:lnTo>
                    <a:pt x="21589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5795010" y="2758440"/>
              <a:ext cx="22860" cy="31750"/>
            </a:xfrm>
            <a:custGeom>
              <a:avLst/>
              <a:gdLst/>
              <a:ahLst/>
              <a:cxnLst/>
              <a:rect l="l" t="t" r="r" b="b"/>
              <a:pathLst>
                <a:path w="22860" h="31750">
                  <a:moveTo>
                    <a:pt x="21843" y="12700"/>
                  </a:moveTo>
                  <a:lnTo>
                    <a:pt x="11429" y="12700"/>
                  </a:lnTo>
                  <a:lnTo>
                    <a:pt x="13969" y="31750"/>
                  </a:lnTo>
                  <a:lnTo>
                    <a:pt x="20319" y="31750"/>
                  </a:lnTo>
                  <a:lnTo>
                    <a:pt x="21843" y="12700"/>
                  </a:lnTo>
                  <a:close/>
                </a:path>
                <a:path w="22860" h="31750">
                  <a:moveTo>
                    <a:pt x="22860" y="0"/>
                  </a:moveTo>
                  <a:lnTo>
                    <a:pt x="0" y="1270"/>
                  </a:lnTo>
                  <a:lnTo>
                    <a:pt x="0" y="16510"/>
                  </a:lnTo>
                  <a:lnTo>
                    <a:pt x="11429" y="12700"/>
                  </a:lnTo>
                  <a:lnTo>
                    <a:pt x="21843" y="12700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5795010" y="2809240"/>
              <a:ext cx="21590" cy="26670"/>
            </a:xfrm>
            <a:custGeom>
              <a:avLst/>
              <a:gdLst/>
              <a:ahLst/>
              <a:cxnLst/>
              <a:rect l="l" t="t" r="r" b="b"/>
              <a:pathLst>
                <a:path w="21589" h="26669">
                  <a:moveTo>
                    <a:pt x="0" y="0"/>
                  </a:moveTo>
                  <a:lnTo>
                    <a:pt x="21589" y="0"/>
                  </a:lnTo>
                  <a:lnTo>
                    <a:pt x="21589" y="26670"/>
                  </a:lnTo>
                  <a:lnTo>
                    <a:pt x="0" y="266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5795010" y="2807969"/>
              <a:ext cx="22860" cy="30480"/>
            </a:xfrm>
            <a:custGeom>
              <a:avLst/>
              <a:gdLst/>
              <a:ahLst/>
              <a:cxnLst/>
              <a:rect l="l" t="t" r="r" b="b"/>
              <a:pathLst>
                <a:path w="22860" h="30480">
                  <a:moveTo>
                    <a:pt x="22436" y="10159"/>
                  </a:moveTo>
                  <a:lnTo>
                    <a:pt x="11429" y="10159"/>
                  </a:lnTo>
                  <a:lnTo>
                    <a:pt x="13969" y="30479"/>
                  </a:lnTo>
                  <a:lnTo>
                    <a:pt x="21589" y="30479"/>
                  </a:lnTo>
                  <a:lnTo>
                    <a:pt x="22436" y="10159"/>
                  </a:lnTo>
                  <a:close/>
                </a:path>
                <a:path w="22860" h="30480">
                  <a:moveTo>
                    <a:pt x="22860" y="0"/>
                  </a:moveTo>
                  <a:lnTo>
                    <a:pt x="0" y="1269"/>
                  </a:lnTo>
                  <a:lnTo>
                    <a:pt x="0" y="16509"/>
                  </a:lnTo>
                  <a:lnTo>
                    <a:pt x="11429" y="10159"/>
                  </a:lnTo>
                  <a:lnTo>
                    <a:pt x="22436" y="10159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5796279" y="2856230"/>
              <a:ext cx="20320" cy="30480"/>
            </a:xfrm>
            <a:custGeom>
              <a:avLst/>
              <a:gdLst/>
              <a:ahLst/>
              <a:cxnLst/>
              <a:rect l="l" t="t" r="r" b="b"/>
              <a:pathLst>
                <a:path w="20320" h="30480">
                  <a:moveTo>
                    <a:pt x="20320" y="0"/>
                  </a:moveTo>
                  <a:lnTo>
                    <a:pt x="0" y="2540"/>
                  </a:lnTo>
                  <a:lnTo>
                    <a:pt x="0" y="30480"/>
                  </a:lnTo>
                  <a:lnTo>
                    <a:pt x="20320" y="30480"/>
                  </a:lnTo>
                  <a:lnTo>
                    <a:pt x="20320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5795010" y="2856230"/>
              <a:ext cx="22860" cy="30480"/>
            </a:xfrm>
            <a:custGeom>
              <a:avLst/>
              <a:gdLst/>
              <a:ahLst/>
              <a:cxnLst/>
              <a:rect l="l" t="t" r="r" b="b"/>
              <a:pathLst>
                <a:path w="22860" h="30480">
                  <a:moveTo>
                    <a:pt x="22383" y="11430"/>
                  </a:moveTo>
                  <a:lnTo>
                    <a:pt x="11429" y="11430"/>
                  </a:lnTo>
                  <a:lnTo>
                    <a:pt x="15239" y="30480"/>
                  </a:lnTo>
                  <a:lnTo>
                    <a:pt x="21589" y="30480"/>
                  </a:lnTo>
                  <a:lnTo>
                    <a:pt x="22383" y="11430"/>
                  </a:lnTo>
                  <a:close/>
                </a:path>
                <a:path w="22860" h="30480">
                  <a:moveTo>
                    <a:pt x="22860" y="0"/>
                  </a:moveTo>
                  <a:lnTo>
                    <a:pt x="0" y="0"/>
                  </a:lnTo>
                  <a:lnTo>
                    <a:pt x="1269" y="16510"/>
                  </a:lnTo>
                  <a:lnTo>
                    <a:pt x="11429" y="11430"/>
                  </a:lnTo>
                  <a:lnTo>
                    <a:pt x="22383" y="11430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5830570" y="2759710"/>
              <a:ext cx="20320" cy="26670"/>
            </a:xfrm>
            <a:custGeom>
              <a:avLst/>
              <a:gdLst/>
              <a:ahLst/>
              <a:cxnLst/>
              <a:rect l="l" t="t" r="r" b="b"/>
              <a:pathLst>
                <a:path w="20320" h="26669">
                  <a:moveTo>
                    <a:pt x="20319" y="0"/>
                  </a:moveTo>
                  <a:lnTo>
                    <a:pt x="0" y="0"/>
                  </a:lnTo>
                  <a:lnTo>
                    <a:pt x="0" y="26669"/>
                  </a:lnTo>
                  <a:lnTo>
                    <a:pt x="19050" y="26669"/>
                  </a:lnTo>
                  <a:lnTo>
                    <a:pt x="20319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5830570" y="2758440"/>
              <a:ext cx="20320" cy="31750"/>
            </a:xfrm>
            <a:custGeom>
              <a:avLst/>
              <a:gdLst/>
              <a:ahLst/>
              <a:cxnLst/>
              <a:rect l="l" t="t" r="r" b="b"/>
              <a:pathLst>
                <a:path w="20320" h="31750">
                  <a:moveTo>
                    <a:pt x="19913" y="10160"/>
                  </a:moveTo>
                  <a:lnTo>
                    <a:pt x="8889" y="10160"/>
                  </a:lnTo>
                  <a:lnTo>
                    <a:pt x="12700" y="31750"/>
                  </a:lnTo>
                  <a:lnTo>
                    <a:pt x="19050" y="31750"/>
                  </a:lnTo>
                  <a:lnTo>
                    <a:pt x="19913" y="10160"/>
                  </a:lnTo>
                  <a:close/>
                </a:path>
                <a:path w="20320" h="31750">
                  <a:moveTo>
                    <a:pt x="20319" y="0"/>
                  </a:moveTo>
                  <a:lnTo>
                    <a:pt x="0" y="1270"/>
                  </a:lnTo>
                  <a:lnTo>
                    <a:pt x="0" y="16510"/>
                  </a:lnTo>
                  <a:lnTo>
                    <a:pt x="8889" y="10160"/>
                  </a:lnTo>
                  <a:lnTo>
                    <a:pt x="19913" y="10160"/>
                  </a:lnTo>
                  <a:lnTo>
                    <a:pt x="20319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5830570" y="2807969"/>
              <a:ext cx="20320" cy="27940"/>
            </a:xfrm>
            <a:custGeom>
              <a:avLst/>
              <a:gdLst/>
              <a:ahLst/>
              <a:cxnLst/>
              <a:rect l="l" t="t" r="r" b="b"/>
              <a:pathLst>
                <a:path w="20320" h="27939">
                  <a:moveTo>
                    <a:pt x="20319" y="0"/>
                  </a:moveTo>
                  <a:lnTo>
                    <a:pt x="0" y="1269"/>
                  </a:lnTo>
                  <a:lnTo>
                    <a:pt x="0" y="27939"/>
                  </a:lnTo>
                  <a:lnTo>
                    <a:pt x="20319" y="27939"/>
                  </a:lnTo>
                  <a:lnTo>
                    <a:pt x="20319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5830570" y="2807969"/>
              <a:ext cx="21590" cy="27940"/>
            </a:xfrm>
            <a:custGeom>
              <a:avLst/>
              <a:gdLst/>
              <a:ahLst/>
              <a:cxnLst/>
              <a:rect l="l" t="t" r="r" b="b"/>
              <a:pathLst>
                <a:path w="21589" h="27939">
                  <a:moveTo>
                    <a:pt x="21128" y="10159"/>
                  </a:moveTo>
                  <a:lnTo>
                    <a:pt x="8889" y="10159"/>
                  </a:lnTo>
                  <a:lnTo>
                    <a:pt x="12700" y="27939"/>
                  </a:lnTo>
                  <a:lnTo>
                    <a:pt x="20319" y="27939"/>
                  </a:lnTo>
                  <a:lnTo>
                    <a:pt x="21128" y="10159"/>
                  </a:lnTo>
                  <a:close/>
                </a:path>
                <a:path w="21589" h="27939">
                  <a:moveTo>
                    <a:pt x="21589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8889" y="10159"/>
                  </a:lnTo>
                  <a:lnTo>
                    <a:pt x="21128" y="10159"/>
                  </a:lnTo>
                  <a:lnTo>
                    <a:pt x="21589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5830570" y="2856230"/>
              <a:ext cx="20320" cy="30480"/>
            </a:xfrm>
            <a:custGeom>
              <a:avLst/>
              <a:gdLst/>
              <a:ahLst/>
              <a:cxnLst/>
              <a:rect l="l" t="t" r="r" b="b"/>
              <a:pathLst>
                <a:path w="20320" h="30480">
                  <a:moveTo>
                    <a:pt x="20319" y="0"/>
                  </a:moveTo>
                  <a:lnTo>
                    <a:pt x="0" y="2540"/>
                  </a:lnTo>
                  <a:lnTo>
                    <a:pt x="0" y="30480"/>
                  </a:lnTo>
                  <a:lnTo>
                    <a:pt x="20319" y="26670"/>
                  </a:lnTo>
                  <a:lnTo>
                    <a:pt x="20319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5830570" y="2854960"/>
              <a:ext cx="21590" cy="31750"/>
            </a:xfrm>
            <a:custGeom>
              <a:avLst/>
              <a:gdLst/>
              <a:ahLst/>
              <a:cxnLst/>
              <a:rect l="l" t="t" r="r" b="b"/>
              <a:pathLst>
                <a:path w="21589" h="31750">
                  <a:moveTo>
                    <a:pt x="21081" y="12700"/>
                  </a:moveTo>
                  <a:lnTo>
                    <a:pt x="8889" y="12700"/>
                  </a:lnTo>
                  <a:lnTo>
                    <a:pt x="12700" y="31750"/>
                  </a:lnTo>
                  <a:lnTo>
                    <a:pt x="20319" y="31750"/>
                  </a:lnTo>
                  <a:lnTo>
                    <a:pt x="21081" y="12700"/>
                  </a:lnTo>
                  <a:close/>
                </a:path>
                <a:path w="21589" h="31750">
                  <a:moveTo>
                    <a:pt x="21589" y="0"/>
                  </a:moveTo>
                  <a:lnTo>
                    <a:pt x="0" y="1269"/>
                  </a:lnTo>
                  <a:lnTo>
                    <a:pt x="0" y="16510"/>
                  </a:lnTo>
                  <a:lnTo>
                    <a:pt x="8889" y="12700"/>
                  </a:lnTo>
                  <a:lnTo>
                    <a:pt x="21081" y="12700"/>
                  </a:lnTo>
                  <a:lnTo>
                    <a:pt x="21589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5864860" y="2759710"/>
              <a:ext cx="20320" cy="26670"/>
            </a:xfrm>
            <a:custGeom>
              <a:avLst/>
              <a:gdLst/>
              <a:ahLst/>
              <a:cxnLst/>
              <a:rect l="l" t="t" r="r" b="b"/>
              <a:pathLst>
                <a:path w="20320" h="26669">
                  <a:moveTo>
                    <a:pt x="20319" y="0"/>
                  </a:moveTo>
                  <a:lnTo>
                    <a:pt x="0" y="0"/>
                  </a:lnTo>
                  <a:lnTo>
                    <a:pt x="0" y="26669"/>
                  </a:lnTo>
                  <a:lnTo>
                    <a:pt x="17779" y="26669"/>
                  </a:lnTo>
                  <a:lnTo>
                    <a:pt x="20319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5864860" y="2758440"/>
              <a:ext cx="20320" cy="27940"/>
            </a:xfrm>
            <a:custGeom>
              <a:avLst/>
              <a:gdLst/>
              <a:ahLst/>
              <a:cxnLst/>
              <a:rect l="l" t="t" r="r" b="b"/>
              <a:pathLst>
                <a:path w="20320" h="27939">
                  <a:moveTo>
                    <a:pt x="19396" y="10160"/>
                  </a:moveTo>
                  <a:lnTo>
                    <a:pt x="8889" y="10160"/>
                  </a:lnTo>
                  <a:lnTo>
                    <a:pt x="13969" y="27939"/>
                  </a:lnTo>
                  <a:lnTo>
                    <a:pt x="17779" y="27939"/>
                  </a:lnTo>
                  <a:lnTo>
                    <a:pt x="19396" y="10160"/>
                  </a:lnTo>
                  <a:close/>
                </a:path>
                <a:path w="20320" h="27939">
                  <a:moveTo>
                    <a:pt x="20319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8889" y="10160"/>
                  </a:lnTo>
                  <a:lnTo>
                    <a:pt x="19396" y="10160"/>
                  </a:lnTo>
                  <a:lnTo>
                    <a:pt x="20319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5864860" y="2807969"/>
              <a:ext cx="20320" cy="27940"/>
            </a:xfrm>
            <a:custGeom>
              <a:avLst/>
              <a:gdLst/>
              <a:ahLst/>
              <a:cxnLst/>
              <a:rect l="l" t="t" r="r" b="b"/>
              <a:pathLst>
                <a:path w="20320" h="27939">
                  <a:moveTo>
                    <a:pt x="20319" y="0"/>
                  </a:moveTo>
                  <a:lnTo>
                    <a:pt x="0" y="1269"/>
                  </a:lnTo>
                  <a:lnTo>
                    <a:pt x="0" y="27939"/>
                  </a:lnTo>
                  <a:lnTo>
                    <a:pt x="20319" y="25400"/>
                  </a:lnTo>
                  <a:lnTo>
                    <a:pt x="20319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5864860" y="2804160"/>
              <a:ext cx="22860" cy="31750"/>
            </a:xfrm>
            <a:custGeom>
              <a:avLst/>
              <a:gdLst/>
              <a:ahLst/>
              <a:cxnLst/>
              <a:rect l="l" t="t" r="r" b="b"/>
              <a:pathLst>
                <a:path w="22860" h="31750">
                  <a:moveTo>
                    <a:pt x="21742" y="13969"/>
                  </a:moveTo>
                  <a:lnTo>
                    <a:pt x="8889" y="13969"/>
                  </a:lnTo>
                  <a:lnTo>
                    <a:pt x="13969" y="31750"/>
                  </a:lnTo>
                  <a:lnTo>
                    <a:pt x="20319" y="31750"/>
                  </a:lnTo>
                  <a:lnTo>
                    <a:pt x="21742" y="13969"/>
                  </a:lnTo>
                  <a:close/>
                </a:path>
                <a:path w="22860" h="31750">
                  <a:moveTo>
                    <a:pt x="22860" y="0"/>
                  </a:moveTo>
                  <a:lnTo>
                    <a:pt x="0" y="3810"/>
                  </a:lnTo>
                  <a:lnTo>
                    <a:pt x="0" y="17779"/>
                  </a:lnTo>
                  <a:lnTo>
                    <a:pt x="8889" y="13969"/>
                  </a:lnTo>
                  <a:lnTo>
                    <a:pt x="21742" y="13969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5864860" y="2856230"/>
              <a:ext cx="20320" cy="26670"/>
            </a:xfrm>
            <a:custGeom>
              <a:avLst/>
              <a:gdLst/>
              <a:ahLst/>
              <a:cxnLst/>
              <a:rect l="l" t="t" r="r" b="b"/>
              <a:pathLst>
                <a:path w="20320" h="26669">
                  <a:moveTo>
                    <a:pt x="20319" y="0"/>
                  </a:moveTo>
                  <a:lnTo>
                    <a:pt x="1269" y="0"/>
                  </a:lnTo>
                  <a:lnTo>
                    <a:pt x="0" y="26670"/>
                  </a:lnTo>
                  <a:lnTo>
                    <a:pt x="20319" y="26670"/>
                  </a:lnTo>
                  <a:lnTo>
                    <a:pt x="20319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5864860" y="2854960"/>
              <a:ext cx="22860" cy="27940"/>
            </a:xfrm>
            <a:custGeom>
              <a:avLst/>
              <a:gdLst/>
              <a:ahLst/>
              <a:cxnLst/>
              <a:rect l="l" t="t" r="r" b="b"/>
              <a:pathLst>
                <a:path w="22860" h="27939">
                  <a:moveTo>
                    <a:pt x="21936" y="10160"/>
                  </a:moveTo>
                  <a:lnTo>
                    <a:pt x="8889" y="10160"/>
                  </a:lnTo>
                  <a:lnTo>
                    <a:pt x="13969" y="27939"/>
                  </a:lnTo>
                  <a:lnTo>
                    <a:pt x="20319" y="27939"/>
                  </a:lnTo>
                  <a:lnTo>
                    <a:pt x="21936" y="10160"/>
                  </a:lnTo>
                  <a:close/>
                </a:path>
                <a:path w="22860" h="27939">
                  <a:moveTo>
                    <a:pt x="2286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8889" y="10160"/>
                  </a:lnTo>
                  <a:lnTo>
                    <a:pt x="21936" y="10160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5897879" y="2758440"/>
              <a:ext cx="22860" cy="27940"/>
            </a:xfrm>
            <a:custGeom>
              <a:avLst/>
              <a:gdLst/>
              <a:ahLst/>
              <a:cxnLst/>
              <a:rect l="l" t="t" r="r" b="b"/>
              <a:pathLst>
                <a:path w="22860" h="27939">
                  <a:moveTo>
                    <a:pt x="22860" y="0"/>
                  </a:moveTo>
                  <a:lnTo>
                    <a:pt x="0" y="1270"/>
                  </a:lnTo>
                  <a:lnTo>
                    <a:pt x="0" y="27939"/>
                  </a:lnTo>
                  <a:lnTo>
                    <a:pt x="19050" y="27939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5897879" y="2755900"/>
              <a:ext cx="22860" cy="30480"/>
            </a:xfrm>
            <a:custGeom>
              <a:avLst/>
              <a:gdLst/>
              <a:ahLst/>
              <a:cxnLst/>
              <a:rect l="l" t="t" r="r" b="b"/>
              <a:pathLst>
                <a:path w="22860" h="30480">
                  <a:moveTo>
                    <a:pt x="21272" y="12700"/>
                  </a:moveTo>
                  <a:lnTo>
                    <a:pt x="11430" y="12700"/>
                  </a:lnTo>
                  <a:lnTo>
                    <a:pt x="15240" y="30479"/>
                  </a:lnTo>
                  <a:lnTo>
                    <a:pt x="19050" y="30479"/>
                  </a:lnTo>
                  <a:lnTo>
                    <a:pt x="21272" y="12700"/>
                  </a:lnTo>
                  <a:close/>
                </a:path>
                <a:path w="22860" h="30480">
                  <a:moveTo>
                    <a:pt x="22860" y="0"/>
                  </a:moveTo>
                  <a:lnTo>
                    <a:pt x="0" y="2539"/>
                  </a:lnTo>
                  <a:lnTo>
                    <a:pt x="0" y="15239"/>
                  </a:lnTo>
                  <a:lnTo>
                    <a:pt x="11430" y="12700"/>
                  </a:lnTo>
                  <a:lnTo>
                    <a:pt x="21272" y="12700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5897879" y="2807969"/>
              <a:ext cx="22860" cy="25400"/>
            </a:xfrm>
            <a:custGeom>
              <a:avLst/>
              <a:gdLst/>
              <a:ahLst/>
              <a:cxnLst/>
              <a:rect l="l" t="t" r="r" b="b"/>
              <a:pathLst>
                <a:path w="22860" h="25400">
                  <a:moveTo>
                    <a:pt x="2286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9050" y="25400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5897879" y="2804160"/>
              <a:ext cx="24130" cy="29209"/>
            </a:xfrm>
            <a:custGeom>
              <a:avLst/>
              <a:gdLst/>
              <a:ahLst/>
              <a:cxnLst/>
              <a:rect l="l" t="t" r="r" b="b"/>
              <a:pathLst>
                <a:path w="24129" h="29210">
                  <a:moveTo>
                    <a:pt x="22142" y="11429"/>
                  </a:moveTo>
                  <a:lnTo>
                    <a:pt x="11430" y="11429"/>
                  </a:lnTo>
                  <a:lnTo>
                    <a:pt x="15240" y="29210"/>
                  </a:lnTo>
                  <a:lnTo>
                    <a:pt x="19050" y="29210"/>
                  </a:lnTo>
                  <a:lnTo>
                    <a:pt x="22142" y="11429"/>
                  </a:lnTo>
                  <a:close/>
                </a:path>
                <a:path w="24129" h="29210">
                  <a:moveTo>
                    <a:pt x="24130" y="0"/>
                  </a:moveTo>
                  <a:lnTo>
                    <a:pt x="0" y="3810"/>
                  </a:lnTo>
                  <a:lnTo>
                    <a:pt x="0" y="17779"/>
                  </a:lnTo>
                  <a:lnTo>
                    <a:pt x="11430" y="11429"/>
                  </a:lnTo>
                  <a:lnTo>
                    <a:pt x="22142" y="11429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5897879" y="2854960"/>
              <a:ext cx="22860" cy="27940"/>
            </a:xfrm>
            <a:custGeom>
              <a:avLst/>
              <a:gdLst/>
              <a:ahLst/>
              <a:cxnLst/>
              <a:rect l="l" t="t" r="r" b="b"/>
              <a:pathLst>
                <a:path w="22860" h="27939">
                  <a:moveTo>
                    <a:pt x="22860" y="0"/>
                  </a:moveTo>
                  <a:lnTo>
                    <a:pt x="0" y="1269"/>
                  </a:lnTo>
                  <a:lnTo>
                    <a:pt x="0" y="27939"/>
                  </a:lnTo>
                  <a:lnTo>
                    <a:pt x="22860" y="26669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5897879" y="2853690"/>
              <a:ext cx="24130" cy="29209"/>
            </a:xfrm>
            <a:custGeom>
              <a:avLst/>
              <a:gdLst/>
              <a:ahLst/>
              <a:cxnLst/>
              <a:rect l="l" t="t" r="r" b="b"/>
              <a:pathLst>
                <a:path w="24129" h="29210">
                  <a:moveTo>
                    <a:pt x="23633" y="11430"/>
                  </a:moveTo>
                  <a:lnTo>
                    <a:pt x="11430" y="11430"/>
                  </a:lnTo>
                  <a:lnTo>
                    <a:pt x="15240" y="29210"/>
                  </a:lnTo>
                  <a:lnTo>
                    <a:pt x="22860" y="29210"/>
                  </a:lnTo>
                  <a:lnTo>
                    <a:pt x="23633" y="11430"/>
                  </a:lnTo>
                  <a:close/>
                </a:path>
                <a:path w="24129" h="29210">
                  <a:moveTo>
                    <a:pt x="24130" y="0"/>
                  </a:moveTo>
                  <a:lnTo>
                    <a:pt x="0" y="1270"/>
                  </a:lnTo>
                  <a:lnTo>
                    <a:pt x="0" y="13970"/>
                  </a:lnTo>
                  <a:lnTo>
                    <a:pt x="11430" y="11430"/>
                  </a:lnTo>
                  <a:lnTo>
                    <a:pt x="23633" y="11430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5932170" y="2758440"/>
              <a:ext cx="22860" cy="26670"/>
            </a:xfrm>
            <a:custGeom>
              <a:avLst/>
              <a:gdLst/>
              <a:ahLst/>
              <a:cxnLst/>
              <a:rect l="l" t="t" r="r" b="b"/>
              <a:pathLst>
                <a:path w="22860" h="26669">
                  <a:moveTo>
                    <a:pt x="22859" y="0"/>
                  </a:moveTo>
                  <a:lnTo>
                    <a:pt x="0" y="0"/>
                  </a:lnTo>
                  <a:lnTo>
                    <a:pt x="0" y="26670"/>
                  </a:lnTo>
                  <a:lnTo>
                    <a:pt x="21589" y="26670"/>
                  </a:lnTo>
                  <a:lnTo>
                    <a:pt x="22859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5932170" y="2755900"/>
              <a:ext cx="22860" cy="30480"/>
            </a:xfrm>
            <a:custGeom>
              <a:avLst/>
              <a:gdLst/>
              <a:ahLst/>
              <a:cxnLst/>
              <a:rect l="l" t="t" r="r" b="b"/>
              <a:pathLst>
                <a:path w="22860" h="30480">
                  <a:moveTo>
                    <a:pt x="22330" y="12700"/>
                  </a:moveTo>
                  <a:lnTo>
                    <a:pt x="12700" y="12700"/>
                  </a:lnTo>
                  <a:lnTo>
                    <a:pt x="15239" y="30479"/>
                  </a:lnTo>
                  <a:lnTo>
                    <a:pt x="21589" y="30479"/>
                  </a:lnTo>
                  <a:lnTo>
                    <a:pt x="22330" y="12700"/>
                  </a:lnTo>
                  <a:close/>
                </a:path>
                <a:path w="22860" h="30480">
                  <a:moveTo>
                    <a:pt x="22859" y="0"/>
                  </a:moveTo>
                  <a:lnTo>
                    <a:pt x="0" y="2539"/>
                  </a:lnTo>
                  <a:lnTo>
                    <a:pt x="0" y="15239"/>
                  </a:lnTo>
                  <a:lnTo>
                    <a:pt x="12700" y="12700"/>
                  </a:lnTo>
                  <a:lnTo>
                    <a:pt x="22330" y="12700"/>
                  </a:lnTo>
                  <a:lnTo>
                    <a:pt x="22859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5932170" y="2804160"/>
              <a:ext cx="22860" cy="29209"/>
            </a:xfrm>
            <a:custGeom>
              <a:avLst/>
              <a:gdLst/>
              <a:ahLst/>
              <a:cxnLst/>
              <a:rect l="l" t="t" r="r" b="b"/>
              <a:pathLst>
                <a:path w="22860" h="29210">
                  <a:moveTo>
                    <a:pt x="22859" y="0"/>
                  </a:moveTo>
                  <a:lnTo>
                    <a:pt x="0" y="3810"/>
                  </a:lnTo>
                  <a:lnTo>
                    <a:pt x="0" y="29210"/>
                  </a:lnTo>
                  <a:lnTo>
                    <a:pt x="21589" y="29210"/>
                  </a:lnTo>
                  <a:lnTo>
                    <a:pt x="22859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5932170" y="2804160"/>
              <a:ext cx="24130" cy="29209"/>
            </a:xfrm>
            <a:custGeom>
              <a:avLst/>
              <a:gdLst/>
              <a:ahLst/>
              <a:cxnLst/>
              <a:rect l="l" t="t" r="r" b="b"/>
              <a:pathLst>
                <a:path w="24129" h="29210">
                  <a:moveTo>
                    <a:pt x="23136" y="11429"/>
                  </a:moveTo>
                  <a:lnTo>
                    <a:pt x="12700" y="11429"/>
                  </a:lnTo>
                  <a:lnTo>
                    <a:pt x="15239" y="29210"/>
                  </a:lnTo>
                  <a:lnTo>
                    <a:pt x="21589" y="29210"/>
                  </a:lnTo>
                  <a:lnTo>
                    <a:pt x="23136" y="11429"/>
                  </a:lnTo>
                  <a:close/>
                </a:path>
                <a:path w="24129" h="29210">
                  <a:moveTo>
                    <a:pt x="24129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2700" y="11429"/>
                  </a:lnTo>
                  <a:lnTo>
                    <a:pt x="23136" y="11429"/>
                  </a:lnTo>
                  <a:lnTo>
                    <a:pt x="24129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5932170" y="2854960"/>
              <a:ext cx="22860" cy="26670"/>
            </a:xfrm>
            <a:custGeom>
              <a:avLst/>
              <a:gdLst/>
              <a:ahLst/>
              <a:cxnLst/>
              <a:rect l="l" t="t" r="r" b="b"/>
              <a:pathLst>
                <a:path w="22860" h="26669">
                  <a:moveTo>
                    <a:pt x="0" y="0"/>
                  </a:moveTo>
                  <a:lnTo>
                    <a:pt x="22859" y="0"/>
                  </a:lnTo>
                  <a:lnTo>
                    <a:pt x="22859" y="26669"/>
                  </a:lnTo>
                  <a:lnTo>
                    <a:pt x="0" y="26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5932170" y="2853690"/>
              <a:ext cx="24130" cy="27940"/>
            </a:xfrm>
            <a:custGeom>
              <a:avLst/>
              <a:gdLst/>
              <a:ahLst/>
              <a:cxnLst/>
              <a:rect l="l" t="t" r="r" b="b"/>
              <a:pathLst>
                <a:path w="24129" h="27939">
                  <a:moveTo>
                    <a:pt x="23668" y="10160"/>
                  </a:moveTo>
                  <a:lnTo>
                    <a:pt x="12700" y="10160"/>
                  </a:lnTo>
                  <a:lnTo>
                    <a:pt x="15239" y="27939"/>
                  </a:lnTo>
                  <a:lnTo>
                    <a:pt x="22859" y="27939"/>
                  </a:lnTo>
                  <a:lnTo>
                    <a:pt x="23668" y="10160"/>
                  </a:lnTo>
                  <a:close/>
                </a:path>
                <a:path w="24129" h="27939">
                  <a:moveTo>
                    <a:pt x="24129" y="0"/>
                  </a:moveTo>
                  <a:lnTo>
                    <a:pt x="0" y="1270"/>
                  </a:lnTo>
                  <a:lnTo>
                    <a:pt x="0" y="13970"/>
                  </a:lnTo>
                  <a:lnTo>
                    <a:pt x="12700" y="10160"/>
                  </a:lnTo>
                  <a:lnTo>
                    <a:pt x="23668" y="10160"/>
                  </a:lnTo>
                  <a:lnTo>
                    <a:pt x="24129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5967729" y="2758440"/>
              <a:ext cx="21590" cy="26670"/>
            </a:xfrm>
            <a:custGeom>
              <a:avLst/>
              <a:gdLst/>
              <a:ahLst/>
              <a:cxnLst/>
              <a:rect l="l" t="t" r="r" b="b"/>
              <a:pathLst>
                <a:path w="21589" h="26669">
                  <a:moveTo>
                    <a:pt x="21590" y="0"/>
                  </a:moveTo>
                  <a:lnTo>
                    <a:pt x="0" y="0"/>
                  </a:lnTo>
                  <a:lnTo>
                    <a:pt x="0" y="26670"/>
                  </a:lnTo>
                  <a:lnTo>
                    <a:pt x="20320" y="26670"/>
                  </a:lnTo>
                  <a:lnTo>
                    <a:pt x="21590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5967729" y="2755900"/>
              <a:ext cx="21590" cy="29209"/>
            </a:xfrm>
            <a:custGeom>
              <a:avLst/>
              <a:gdLst/>
              <a:ahLst/>
              <a:cxnLst/>
              <a:rect l="l" t="t" r="r" b="b"/>
              <a:pathLst>
                <a:path w="21589" h="29210">
                  <a:moveTo>
                    <a:pt x="21093" y="11429"/>
                  </a:moveTo>
                  <a:lnTo>
                    <a:pt x="11430" y="11429"/>
                  </a:lnTo>
                  <a:lnTo>
                    <a:pt x="15240" y="29210"/>
                  </a:lnTo>
                  <a:lnTo>
                    <a:pt x="20320" y="29210"/>
                  </a:lnTo>
                  <a:lnTo>
                    <a:pt x="21093" y="11429"/>
                  </a:lnTo>
                  <a:close/>
                </a:path>
                <a:path w="21589" h="29210">
                  <a:moveTo>
                    <a:pt x="2159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1430" y="11429"/>
                  </a:lnTo>
                  <a:lnTo>
                    <a:pt x="21093" y="11429"/>
                  </a:lnTo>
                  <a:lnTo>
                    <a:pt x="21590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5967729" y="2804160"/>
              <a:ext cx="21590" cy="29209"/>
            </a:xfrm>
            <a:custGeom>
              <a:avLst/>
              <a:gdLst/>
              <a:ahLst/>
              <a:cxnLst/>
              <a:rect l="l" t="t" r="r" b="b"/>
              <a:pathLst>
                <a:path w="21589" h="29210">
                  <a:moveTo>
                    <a:pt x="21590" y="0"/>
                  </a:moveTo>
                  <a:lnTo>
                    <a:pt x="0" y="3810"/>
                  </a:lnTo>
                  <a:lnTo>
                    <a:pt x="0" y="29210"/>
                  </a:lnTo>
                  <a:lnTo>
                    <a:pt x="20320" y="29210"/>
                  </a:lnTo>
                  <a:lnTo>
                    <a:pt x="21590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5967729" y="2802890"/>
              <a:ext cx="24130" cy="30480"/>
            </a:xfrm>
            <a:custGeom>
              <a:avLst/>
              <a:gdLst/>
              <a:ahLst/>
              <a:cxnLst/>
              <a:rect l="l" t="t" r="r" b="b"/>
              <a:pathLst>
                <a:path w="24129" h="30480">
                  <a:moveTo>
                    <a:pt x="22542" y="12700"/>
                  </a:moveTo>
                  <a:lnTo>
                    <a:pt x="11430" y="12700"/>
                  </a:lnTo>
                  <a:lnTo>
                    <a:pt x="15240" y="30480"/>
                  </a:lnTo>
                  <a:lnTo>
                    <a:pt x="20320" y="30480"/>
                  </a:lnTo>
                  <a:lnTo>
                    <a:pt x="22542" y="12700"/>
                  </a:lnTo>
                  <a:close/>
                </a:path>
                <a:path w="24129" h="30480">
                  <a:moveTo>
                    <a:pt x="24130" y="0"/>
                  </a:moveTo>
                  <a:lnTo>
                    <a:pt x="0" y="1270"/>
                  </a:lnTo>
                  <a:lnTo>
                    <a:pt x="0" y="16510"/>
                  </a:lnTo>
                  <a:lnTo>
                    <a:pt x="11430" y="12700"/>
                  </a:lnTo>
                  <a:lnTo>
                    <a:pt x="22542" y="12700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5967729" y="2853690"/>
              <a:ext cx="21590" cy="27940"/>
            </a:xfrm>
            <a:custGeom>
              <a:avLst/>
              <a:gdLst/>
              <a:ahLst/>
              <a:cxnLst/>
              <a:rect l="l" t="t" r="r" b="b"/>
              <a:pathLst>
                <a:path w="21589" h="27939">
                  <a:moveTo>
                    <a:pt x="21590" y="0"/>
                  </a:moveTo>
                  <a:lnTo>
                    <a:pt x="0" y="1270"/>
                  </a:lnTo>
                  <a:lnTo>
                    <a:pt x="0" y="27939"/>
                  </a:lnTo>
                  <a:lnTo>
                    <a:pt x="20320" y="27939"/>
                  </a:lnTo>
                  <a:lnTo>
                    <a:pt x="21590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5967729" y="2851150"/>
              <a:ext cx="24130" cy="30480"/>
            </a:xfrm>
            <a:custGeom>
              <a:avLst/>
              <a:gdLst/>
              <a:ahLst/>
              <a:cxnLst/>
              <a:rect l="l" t="t" r="r" b="b"/>
              <a:pathLst>
                <a:path w="24129" h="30480">
                  <a:moveTo>
                    <a:pt x="22542" y="12700"/>
                  </a:moveTo>
                  <a:lnTo>
                    <a:pt x="11430" y="12700"/>
                  </a:lnTo>
                  <a:lnTo>
                    <a:pt x="15240" y="30479"/>
                  </a:lnTo>
                  <a:lnTo>
                    <a:pt x="20320" y="30479"/>
                  </a:lnTo>
                  <a:lnTo>
                    <a:pt x="22542" y="12700"/>
                  </a:lnTo>
                  <a:close/>
                </a:path>
                <a:path w="24129" h="30480">
                  <a:moveTo>
                    <a:pt x="24130" y="0"/>
                  </a:moveTo>
                  <a:lnTo>
                    <a:pt x="0" y="2539"/>
                  </a:lnTo>
                  <a:lnTo>
                    <a:pt x="0" y="16510"/>
                  </a:lnTo>
                  <a:lnTo>
                    <a:pt x="11430" y="12700"/>
                  </a:lnTo>
                  <a:lnTo>
                    <a:pt x="22542" y="12700"/>
                  </a:lnTo>
                  <a:lnTo>
                    <a:pt x="24130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6002020" y="2755900"/>
              <a:ext cx="22860" cy="29209"/>
            </a:xfrm>
            <a:custGeom>
              <a:avLst/>
              <a:gdLst/>
              <a:ahLst/>
              <a:cxnLst/>
              <a:rect l="l" t="t" r="r" b="b"/>
              <a:pathLst>
                <a:path w="22860" h="29210">
                  <a:moveTo>
                    <a:pt x="22859" y="0"/>
                  </a:moveTo>
                  <a:lnTo>
                    <a:pt x="0" y="2539"/>
                  </a:lnTo>
                  <a:lnTo>
                    <a:pt x="0" y="29210"/>
                  </a:lnTo>
                  <a:lnTo>
                    <a:pt x="21589" y="29210"/>
                  </a:lnTo>
                  <a:lnTo>
                    <a:pt x="22859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6002020" y="2755900"/>
              <a:ext cx="22860" cy="29209"/>
            </a:xfrm>
            <a:custGeom>
              <a:avLst/>
              <a:gdLst/>
              <a:ahLst/>
              <a:cxnLst/>
              <a:rect l="l" t="t" r="r" b="b"/>
              <a:pathLst>
                <a:path w="22860" h="29210">
                  <a:moveTo>
                    <a:pt x="22363" y="11429"/>
                  </a:moveTo>
                  <a:lnTo>
                    <a:pt x="11429" y="11429"/>
                  </a:lnTo>
                  <a:lnTo>
                    <a:pt x="15239" y="29210"/>
                  </a:lnTo>
                  <a:lnTo>
                    <a:pt x="21589" y="29210"/>
                  </a:lnTo>
                  <a:lnTo>
                    <a:pt x="22363" y="11429"/>
                  </a:lnTo>
                  <a:close/>
                </a:path>
                <a:path w="22860" h="29210">
                  <a:moveTo>
                    <a:pt x="22859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1429" y="11429"/>
                  </a:lnTo>
                  <a:lnTo>
                    <a:pt x="22363" y="11429"/>
                  </a:lnTo>
                  <a:lnTo>
                    <a:pt x="22859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6002020" y="2804160"/>
              <a:ext cx="22860" cy="29209"/>
            </a:xfrm>
            <a:custGeom>
              <a:avLst/>
              <a:gdLst/>
              <a:ahLst/>
              <a:cxnLst/>
              <a:rect l="l" t="t" r="r" b="b"/>
              <a:pathLst>
                <a:path w="22860" h="29210">
                  <a:moveTo>
                    <a:pt x="22859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21589" y="29210"/>
                  </a:lnTo>
                  <a:lnTo>
                    <a:pt x="22859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6002020" y="2802890"/>
              <a:ext cx="22860" cy="30480"/>
            </a:xfrm>
            <a:custGeom>
              <a:avLst/>
              <a:gdLst/>
              <a:ahLst/>
              <a:cxnLst/>
              <a:rect l="l" t="t" r="r" b="b"/>
              <a:pathLst>
                <a:path w="22860" h="30480">
                  <a:moveTo>
                    <a:pt x="22330" y="12700"/>
                  </a:moveTo>
                  <a:lnTo>
                    <a:pt x="11429" y="12700"/>
                  </a:lnTo>
                  <a:lnTo>
                    <a:pt x="15239" y="30480"/>
                  </a:lnTo>
                  <a:lnTo>
                    <a:pt x="21589" y="30480"/>
                  </a:lnTo>
                  <a:lnTo>
                    <a:pt x="22330" y="12700"/>
                  </a:lnTo>
                  <a:close/>
                </a:path>
                <a:path w="22860" h="30480">
                  <a:moveTo>
                    <a:pt x="22859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11429" y="12700"/>
                  </a:lnTo>
                  <a:lnTo>
                    <a:pt x="22330" y="12700"/>
                  </a:lnTo>
                  <a:lnTo>
                    <a:pt x="22859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6002020" y="2853690"/>
              <a:ext cx="22860" cy="26670"/>
            </a:xfrm>
            <a:custGeom>
              <a:avLst/>
              <a:gdLst/>
              <a:ahLst/>
              <a:cxnLst/>
              <a:rect l="l" t="t" r="r" b="b"/>
              <a:pathLst>
                <a:path w="22860" h="26669">
                  <a:moveTo>
                    <a:pt x="22859" y="0"/>
                  </a:moveTo>
                  <a:lnTo>
                    <a:pt x="0" y="1270"/>
                  </a:lnTo>
                  <a:lnTo>
                    <a:pt x="0" y="26670"/>
                  </a:lnTo>
                  <a:lnTo>
                    <a:pt x="21589" y="26670"/>
                  </a:lnTo>
                  <a:lnTo>
                    <a:pt x="22859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6002020" y="2851150"/>
              <a:ext cx="24130" cy="30480"/>
            </a:xfrm>
            <a:custGeom>
              <a:avLst/>
              <a:gdLst/>
              <a:ahLst/>
              <a:cxnLst/>
              <a:rect l="l" t="t" r="r" b="b"/>
              <a:pathLst>
                <a:path w="24129" h="30480">
                  <a:moveTo>
                    <a:pt x="23025" y="12700"/>
                  </a:moveTo>
                  <a:lnTo>
                    <a:pt x="11429" y="12700"/>
                  </a:lnTo>
                  <a:lnTo>
                    <a:pt x="15239" y="30479"/>
                  </a:lnTo>
                  <a:lnTo>
                    <a:pt x="21589" y="29210"/>
                  </a:lnTo>
                  <a:lnTo>
                    <a:pt x="23025" y="12700"/>
                  </a:lnTo>
                  <a:close/>
                </a:path>
                <a:path w="24129" h="30480">
                  <a:moveTo>
                    <a:pt x="24129" y="0"/>
                  </a:moveTo>
                  <a:lnTo>
                    <a:pt x="0" y="2539"/>
                  </a:lnTo>
                  <a:lnTo>
                    <a:pt x="0" y="16510"/>
                  </a:lnTo>
                  <a:lnTo>
                    <a:pt x="11429" y="12700"/>
                  </a:lnTo>
                  <a:lnTo>
                    <a:pt x="23025" y="12700"/>
                  </a:lnTo>
                  <a:lnTo>
                    <a:pt x="24129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6036310" y="2755900"/>
              <a:ext cx="21590" cy="27940"/>
            </a:xfrm>
            <a:custGeom>
              <a:avLst/>
              <a:gdLst/>
              <a:ahLst/>
              <a:cxnLst/>
              <a:rect l="l" t="t" r="r" b="b"/>
              <a:pathLst>
                <a:path w="21589" h="27939">
                  <a:moveTo>
                    <a:pt x="21589" y="0"/>
                  </a:moveTo>
                  <a:lnTo>
                    <a:pt x="0" y="2539"/>
                  </a:lnTo>
                  <a:lnTo>
                    <a:pt x="0" y="27939"/>
                  </a:lnTo>
                  <a:lnTo>
                    <a:pt x="21589" y="27939"/>
                  </a:lnTo>
                  <a:lnTo>
                    <a:pt x="21589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6036310" y="2754630"/>
              <a:ext cx="21590" cy="30480"/>
            </a:xfrm>
            <a:custGeom>
              <a:avLst/>
              <a:gdLst/>
              <a:ahLst/>
              <a:cxnLst/>
              <a:rect l="l" t="t" r="r" b="b"/>
              <a:pathLst>
                <a:path w="21589" h="30480">
                  <a:moveTo>
                    <a:pt x="21589" y="12700"/>
                  </a:moveTo>
                  <a:lnTo>
                    <a:pt x="12700" y="12700"/>
                  </a:lnTo>
                  <a:lnTo>
                    <a:pt x="15239" y="30480"/>
                  </a:lnTo>
                  <a:lnTo>
                    <a:pt x="21589" y="30480"/>
                  </a:lnTo>
                  <a:lnTo>
                    <a:pt x="21589" y="12700"/>
                  </a:lnTo>
                  <a:close/>
                </a:path>
                <a:path w="21589" h="30480">
                  <a:moveTo>
                    <a:pt x="21589" y="0"/>
                  </a:moveTo>
                  <a:lnTo>
                    <a:pt x="0" y="1270"/>
                  </a:lnTo>
                  <a:lnTo>
                    <a:pt x="0" y="16510"/>
                  </a:lnTo>
                  <a:lnTo>
                    <a:pt x="12700" y="12700"/>
                  </a:lnTo>
                  <a:lnTo>
                    <a:pt x="21589" y="12700"/>
                  </a:lnTo>
                  <a:lnTo>
                    <a:pt x="21589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6036310" y="2802890"/>
              <a:ext cx="21590" cy="30480"/>
            </a:xfrm>
            <a:custGeom>
              <a:avLst/>
              <a:gdLst/>
              <a:ahLst/>
              <a:cxnLst/>
              <a:rect l="l" t="t" r="r" b="b"/>
              <a:pathLst>
                <a:path w="21589" h="30480">
                  <a:moveTo>
                    <a:pt x="21589" y="0"/>
                  </a:moveTo>
                  <a:lnTo>
                    <a:pt x="0" y="1270"/>
                  </a:lnTo>
                  <a:lnTo>
                    <a:pt x="0" y="30480"/>
                  </a:lnTo>
                  <a:lnTo>
                    <a:pt x="21589" y="27939"/>
                  </a:lnTo>
                  <a:lnTo>
                    <a:pt x="21589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6036310" y="2801619"/>
              <a:ext cx="21590" cy="31750"/>
            </a:xfrm>
            <a:custGeom>
              <a:avLst/>
              <a:gdLst/>
              <a:ahLst/>
              <a:cxnLst/>
              <a:rect l="l" t="t" r="r" b="b"/>
              <a:pathLst>
                <a:path w="21589" h="31750">
                  <a:moveTo>
                    <a:pt x="21589" y="13969"/>
                  </a:moveTo>
                  <a:lnTo>
                    <a:pt x="12700" y="13969"/>
                  </a:lnTo>
                  <a:lnTo>
                    <a:pt x="15239" y="31750"/>
                  </a:lnTo>
                  <a:lnTo>
                    <a:pt x="21589" y="31750"/>
                  </a:lnTo>
                  <a:lnTo>
                    <a:pt x="21589" y="13969"/>
                  </a:lnTo>
                  <a:close/>
                </a:path>
                <a:path w="21589" h="31750">
                  <a:moveTo>
                    <a:pt x="21589" y="0"/>
                  </a:moveTo>
                  <a:lnTo>
                    <a:pt x="0" y="1269"/>
                  </a:lnTo>
                  <a:lnTo>
                    <a:pt x="0" y="16509"/>
                  </a:lnTo>
                  <a:lnTo>
                    <a:pt x="12700" y="13969"/>
                  </a:lnTo>
                  <a:lnTo>
                    <a:pt x="21589" y="13969"/>
                  </a:lnTo>
                  <a:lnTo>
                    <a:pt x="21589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6036310" y="2851150"/>
              <a:ext cx="21590" cy="29209"/>
            </a:xfrm>
            <a:custGeom>
              <a:avLst/>
              <a:gdLst/>
              <a:ahLst/>
              <a:cxnLst/>
              <a:rect l="l" t="t" r="r" b="b"/>
              <a:pathLst>
                <a:path w="21589" h="29210">
                  <a:moveTo>
                    <a:pt x="21589" y="0"/>
                  </a:moveTo>
                  <a:lnTo>
                    <a:pt x="0" y="2539"/>
                  </a:lnTo>
                  <a:lnTo>
                    <a:pt x="0" y="29210"/>
                  </a:lnTo>
                  <a:lnTo>
                    <a:pt x="21589" y="29210"/>
                  </a:lnTo>
                  <a:lnTo>
                    <a:pt x="21589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6036310" y="2851150"/>
              <a:ext cx="24130" cy="29209"/>
            </a:xfrm>
            <a:custGeom>
              <a:avLst/>
              <a:gdLst/>
              <a:ahLst/>
              <a:cxnLst/>
              <a:rect l="l" t="t" r="r" b="b"/>
              <a:pathLst>
                <a:path w="24129" h="29210">
                  <a:moveTo>
                    <a:pt x="23136" y="11429"/>
                  </a:moveTo>
                  <a:lnTo>
                    <a:pt x="12700" y="11429"/>
                  </a:lnTo>
                  <a:lnTo>
                    <a:pt x="15239" y="29210"/>
                  </a:lnTo>
                  <a:lnTo>
                    <a:pt x="21589" y="29210"/>
                  </a:lnTo>
                  <a:lnTo>
                    <a:pt x="23136" y="11429"/>
                  </a:lnTo>
                  <a:close/>
                </a:path>
                <a:path w="24129" h="29210">
                  <a:moveTo>
                    <a:pt x="24129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12700" y="11429"/>
                  </a:lnTo>
                  <a:lnTo>
                    <a:pt x="23136" y="11429"/>
                  </a:lnTo>
                  <a:lnTo>
                    <a:pt x="24129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6071870" y="2755900"/>
              <a:ext cx="20320" cy="27940"/>
            </a:xfrm>
            <a:custGeom>
              <a:avLst/>
              <a:gdLst/>
              <a:ahLst/>
              <a:cxnLst/>
              <a:rect l="l" t="t" r="r" b="b"/>
              <a:pathLst>
                <a:path w="20320" h="27939">
                  <a:moveTo>
                    <a:pt x="0" y="0"/>
                  </a:moveTo>
                  <a:lnTo>
                    <a:pt x="20319" y="0"/>
                  </a:lnTo>
                  <a:lnTo>
                    <a:pt x="20319" y="27939"/>
                  </a:lnTo>
                  <a:lnTo>
                    <a:pt x="0" y="279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6071870" y="2754630"/>
              <a:ext cx="20320" cy="29209"/>
            </a:xfrm>
            <a:custGeom>
              <a:avLst/>
              <a:gdLst/>
              <a:ahLst/>
              <a:cxnLst/>
              <a:rect l="l" t="t" r="r" b="b"/>
              <a:pathLst>
                <a:path w="20320" h="29210">
                  <a:moveTo>
                    <a:pt x="20319" y="11430"/>
                  </a:moveTo>
                  <a:lnTo>
                    <a:pt x="11429" y="11430"/>
                  </a:lnTo>
                  <a:lnTo>
                    <a:pt x="15239" y="29210"/>
                  </a:lnTo>
                  <a:lnTo>
                    <a:pt x="20319" y="29210"/>
                  </a:lnTo>
                  <a:lnTo>
                    <a:pt x="20319" y="11430"/>
                  </a:lnTo>
                  <a:close/>
                </a:path>
                <a:path w="20320" h="29210">
                  <a:moveTo>
                    <a:pt x="20319" y="0"/>
                  </a:moveTo>
                  <a:lnTo>
                    <a:pt x="0" y="1270"/>
                  </a:lnTo>
                  <a:lnTo>
                    <a:pt x="0" y="16510"/>
                  </a:lnTo>
                  <a:lnTo>
                    <a:pt x="11429" y="11430"/>
                  </a:lnTo>
                  <a:lnTo>
                    <a:pt x="20319" y="11430"/>
                  </a:lnTo>
                  <a:lnTo>
                    <a:pt x="20319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6071870" y="2802890"/>
              <a:ext cx="20320" cy="27940"/>
            </a:xfrm>
            <a:custGeom>
              <a:avLst/>
              <a:gdLst/>
              <a:ahLst/>
              <a:cxnLst/>
              <a:rect l="l" t="t" r="r" b="b"/>
              <a:pathLst>
                <a:path w="20320" h="27939">
                  <a:moveTo>
                    <a:pt x="20319" y="0"/>
                  </a:moveTo>
                  <a:lnTo>
                    <a:pt x="0" y="1270"/>
                  </a:lnTo>
                  <a:lnTo>
                    <a:pt x="0" y="27939"/>
                  </a:lnTo>
                  <a:lnTo>
                    <a:pt x="20319" y="27939"/>
                  </a:lnTo>
                  <a:lnTo>
                    <a:pt x="20319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6071870" y="2801619"/>
              <a:ext cx="20320" cy="29209"/>
            </a:xfrm>
            <a:custGeom>
              <a:avLst/>
              <a:gdLst/>
              <a:ahLst/>
              <a:cxnLst/>
              <a:rect l="l" t="t" r="r" b="b"/>
              <a:pathLst>
                <a:path w="20320" h="29210">
                  <a:moveTo>
                    <a:pt x="20319" y="13969"/>
                  </a:moveTo>
                  <a:lnTo>
                    <a:pt x="11429" y="13969"/>
                  </a:lnTo>
                  <a:lnTo>
                    <a:pt x="15239" y="29209"/>
                  </a:lnTo>
                  <a:lnTo>
                    <a:pt x="20319" y="29209"/>
                  </a:lnTo>
                  <a:lnTo>
                    <a:pt x="20319" y="13969"/>
                  </a:lnTo>
                  <a:close/>
                </a:path>
                <a:path w="20320" h="29210">
                  <a:moveTo>
                    <a:pt x="20319" y="0"/>
                  </a:moveTo>
                  <a:lnTo>
                    <a:pt x="0" y="1269"/>
                  </a:lnTo>
                  <a:lnTo>
                    <a:pt x="0" y="16509"/>
                  </a:lnTo>
                  <a:lnTo>
                    <a:pt x="11429" y="13969"/>
                  </a:lnTo>
                  <a:lnTo>
                    <a:pt x="20319" y="13969"/>
                  </a:lnTo>
                  <a:lnTo>
                    <a:pt x="20319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6071870" y="2851150"/>
              <a:ext cx="20320" cy="26670"/>
            </a:xfrm>
            <a:custGeom>
              <a:avLst/>
              <a:gdLst/>
              <a:ahLst/>
              <a:cxnLst/>
              <a:rect l="l" t="t" r="r" b="b"/>
              <a:pathLst>
                <a:path w="20320" h="26669">
                  <a:moveTo>
                    <a:pt x="20319" y="0"/>
                  </a:moveTo>
                  <a:lnTo>
                    <a:pt x="0" y="2539"/>
                  </a:lnTo>
                  <a:lnTo>
                    <a:pt x="0" y="26670"/>
                  </a:lnTo>
                  <a:lnTo>
                    <a:pt x="20319" y="26670"/>
                  </a:lnTo>
                  <a:lnTo>
                    <a:pt x="20319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6071870" y="2848610"/>
              <a:ext cx="20320" cy="31750"/>
            </a:xfrm>
            <a:custGeom>
              <a:avLst/>
              <a:gdLst/>
              <a:ahLst/>
              <a:cxnLst/>
              <a:rect l="l" t="t" r="r" b="b"/>
              <a:pathLst>
                <a:path w="20320" h="31750">
                  <a:moveTo>
                    <a:pt x="20319" y="13969"/>
                  </a:moveTo>
                  <a:lnTo>
                    <a:pt x="11429" y="13969"/>
                  </a:lnTo>
                  <a:lnTo>
                    <a:pt x="15239" y="31750"/>
                  </a:lnTo>
                  <a:lnTo>
                    <a:pt x="20319" y="31750"/>
                  </a:lnTo>
                  <a:lnTo>
                    <a:pt x="20319" y="13969"/>
                  </a:lnTo>
                  <a:close/>
                </a:path>
                <a:path w="20320" h="31750">
                  <a:moveTo>
                    <a:pt x="20319" y="0"/>
                  </a:moveTo>
                  <a:lnTo>
                    <a:pt x="0" y="2539"/>
                  </a:lnTo>
                  <a:lnTo>
                    <a:pt x="0" y="16510"/>
                  </a:lnTo>
                  <a:lnTo>
                    <a:pt x="11429" y="13969"/>
                  </a:lnTo>
                  <a:lnTo>
                    <a:pt x="20319" y="13969"/>
                  </a:lnTo>
                  <a:lnTo>
                    <a:pt x="20319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6106160" y="2755900"/>
              <a:ext cx="21590" cy="27940"/>
            </a:xfrm>
            <a:custGeom>
              <a:avLst/>
              <a:gdLst/>
              <a:ahLst/>
              <a:cxnLst/>
              <a:rect l="l" t="t" r="r" b="b"/>
              <a:pathLst>
                <a:path w="21589" h="27939">
                  <a:moveTo>
                    <a:pt x="0" y="0"/>
                  </a:moveTo>
                  <a:lnTo>
                    <a:pt x="21589" y="0"/>
                  </a:lnTo>
                  <a:lnTo>
                    <a:pt x="21589" y="27939"/>
                  </a:lnTo>
                  <a:lnTo>
                    <a:pt x="0" y="279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6106160" y="2754630"/>
              <a:ext cx="21590" cy="29209"/>
            </a:xfrm>
            <a:custGeom>
              <a:avLst/>
              <a:gdLst/>
              <a:ahLst/>
              <a:cxnLst/>
              <a:rect l="l" t="t" r="r" b="b"/>
              <a:pathLst>
                <a:path w="21589" h="29210">
                  <a:moveTo>
                    <a:pt x="21589" y="11430"/>
                  </a:moveTo>
                  <a:lnTo>
                    <a:pt x="10160" y="11430"/>
                  </a:lnTo>
                  <a:lnTo>
                    <a:pt x="15239" y="29210"/>
                  </a:lnTo>
                  <a:lnTo>
                    <a:pt x="21589" y="29210"/>
                  </a:lnTo>
                  <a:lnTo>
                    <a:pt x="21589" y="11430"/>
                  </a:lnTo>
                  <a:close/>
                </a:path>
                <a:path w="21589" h="29210">
                  <a:moveTo>
                    <a:pt x="21589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10160" y="11430"/>
                  </a:lnTo>
                  <a:lnTo>
                    <a:pt x="21589" y="11430"/>
                  </a:lnTo>
                  <a:lnTo>
                    <a:pt x="21589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6106160" y="2802890"/>
              <a:ext cx="21590" cy="27940"/>
            </a:xfrm>
            <a:custGeom>
              <a:avLst/>
              <a:gdLst/>
              <a:ahLst/>
              <a:cxnLst/>
              <a:rect l="l" t="t" r="r" b="b"/>
              <a:pathLst>
                <a:path w="21589" h="27939">
                  <a:moveTo>
                    <a:pt x="0" y="0"/>
                  </a:moveTo>
                  <a:lnTo>
                    <a:pt x="21589" y="0"/>
                  </a:lnTo>
                  <a:lnTo>
                    <a:pt x="21589" y="27939"/>
                  </a:lnTo>
                  <a:lnTo>
                    <a:pt x="0" y="279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6106160" y="2801619"/>
              <a:ext cx="21590" cy="29209"/>
            </a:xfrm>
            <a:custGeom>
              <a:avLst/>
              <a:gdLst/>
              <a:ahLst/>
              <a:cxnLst/>
              <a:rect l="l" t="t" r="r" b="b"/>
              <a:pathLst>
                <a:path w="21589" h="29210">
                  <a:moveTo>
                    <a:pt x="21589" y="10159"/>
                  </a:moveTo>
                  <a:lnTo>
                    <a:pt x="10160" y="10159"/>
                  </a:lnTo>
                  <a:lnTo>
                    <a:pt x="15239" y="29209"/>
                  </a:lnTo>
                  <a:lnTo>
                    <a:pt x="21589" y="29209"/>
                  </a:lnTo>
                  <a:lnTo>
                    <a:pt x="21589" y="10159"/>
                  </a:lnTo>
                  <a:close/>
                </a:path>
                <a:path w="21589" h="29210">
                  <a:moveTo>
                    <a:pt x="21589" y="0"/>
                  </a:moveTo>
                  <a:lnTo>
                    <a:pt x="0" y="0"/>
                  </a:lnTo>
                  <a:lnTo>
                    <a:pt x="0" y="16509"/>
                  </a:lnTo>
                  <a:lnTo>
                    <a:pt x="10160" y="10159"/>
                  </a:lnTo>
                  <a:lnTo>
                    <a:pt x="21589" y="10159"/>
                  </a:lnTo>
                  <a:lnTo>
                    <a:pt x="21589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6106160" y="2851150"/>
              <a:ext cx="21590" cy="26670"/>
            </a:xfrm>
            <a:custGeom>
              <a:avLst/>
              <a:gdLst/>
              <a:ahLst/>
              <a:cxnLst/>
              <a:rect l="l" t="t" r="r" b="b"/>
              <a:pathLst>
                <a:path w="21589" h="26669">
                  <a:moveTo>
                    <a:pt x="0" y="0"/>
                  </a:moveTo>
                  <a:lnTo>
                    <a:pt x="21589" y="0"/>
                  </a:lnTo>
                  <a:lnTo>
                    <a:pt x="21589" y="26670"/>
                  </a:lnTo>
                  <a:lnTo>
                    <a:pt x="0" y="266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6106160" y="2848610"/>
              <a:ext cx="21590" cy="29209"/>
            </a:xfrm>
            <a:custGeom>
              <a:avLst/>
              <a:gdLst/>
              <a:ahLst/>
              <a:cxnLst/>
              <a:rect l="l" t="t" r="r" b="b"/>
              <a:pathLst>
                <a:path w="21589" h="29210">
                  <a:moveTo>
                    <a:pt x="21589" y="11429"/>
                  </a:moveTo>
                  <a:lnTo>
                    <a:pt x="10160" y="11429"/>
                  </a:lnTo>
                  <a:lnTo>
                    <a:pt x="15239" y="29210"/>
                  </a:lnTo>
                  <a:lnTo>
                    <a:pt x="21589" y="29210"/>
                  </a:lnTo>
                  <a:lnTo>
                    <a:pt x="21589" y="11429"/>
                  </a:lnTo>
                  <a:close/>
                </a:path>
                <a:path w="21589" h="29210">
                  <a:moveTo>
                    <a:pt x="21589" y="0"/>
                  </a:moveTo>
                  <a:lnTo>
                    <a:pt x="0" y="2539"/>
                  </a:lnTo>
                  <a:lnTo>
                    <a:pt x="0" y="16510"/>
                  </a:lnTo>
                  <a:lnTo>
                    <a:pt x="10160" y="11429"/>
                  </a:lnTo>
                  <a:lnTo>
                    <a:pt x="21589" y="11429"/>
                  </a:lnTo>
                  <a:lnTo>
                    <a:pt x="21589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6140450" y="2754630"/>
              <a:ext cx="21590" cy="29209"/>
            </a:xfrm>
            <a:custGeom>
              <a:avLst/>
              <a:gdLst/>
              <a:ahLst/>
              <a:cxnLst/>
              <a:rect l="l" t="t" r="r" b="b"/>
              <a:pathLst>
                <a:path w="21589" h="29210">
                  <a:moveTo>
                    <a:pt x="21589" y="0"/>
                  </a:moveTo>
                  <a:lnTo>
                    <a:pt x="0" y="1270"/>
                  </a:lnTo>
                  <a:lnTo>
                    <a:pt x="0" y="29210"/>
                  </a:lnTo>
                  <a:lnTo>
                    <a:pt x="20320" y="25400"/>
                  </a:lnTo>
                  <a:lnTo>
                    <a:pt x="21589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6140450" y="2752090"/>
              <a:ext cx="21590" cy="31750"/>
            </a:xfrm>
            <a:custGeom>
              <a:avLst/>
              <a:gdLst/>
              <a:ahLst/>
              <a:cxnLst/>
              <a:rect l="l" t="t" r="r" b="b"/>
              <a:pathLst>
                <a:path w="21589" h="31750">
                  <a:moveTo>
                    <a:pt x="21031" y="13970"/>
                  </a:moveTo>
                  <a:lnTo>
                    <a:pt x="11429" y="13970"/>
                  </a:lnTo>
                  <a:lnTo>
                    <a:pt x="15239" y="31750"/>
                  </a:lnTo>
                  <a:lnTo>
                    <a:pt x="20320" y="31750"/>
                  </a:lnTo>
                  <a:lnTo>
                    <a:pt x="21031" y="13970"/>
                  </a:lnTo>
                  <a:close/>
                </a:path>
                <a:path w="21589" h="31750">
                  <a:moveTo>
                    <a:pt x="21589" y="0"/>
                  </a:moveTo>
                  <a:lnTo>
                    <a:pt x="0" y="2539"/>
                  </a:lnTo>
                  <a:lnTo>
                    <a:pt x="0" y="16510"/>
                  </a:lnTo>
                  <a:lnTo>
                    <a:pt x="11429" y="13970"/>
                  </a:lnTo>
                  <a:lnTo>
                    <a:pt x="21031" y="13970"/>
                  </a:lnTo>
                  <a:lnTo>
                    <a:pt x="21589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6140450" y="2801619"/>
              <a:ext cx="21590" cy="26670"/>
            </a:xfrm>
            <a:custGeom>
              <a:avLst/>
              <a:gdLst/>
              <a:ahLst/>
              <a:cxnLst/>
              <a:rect l="l" t="t" r="r" b="b"/>
              <a:pathLst>
                <a:path w="21589" h="26669">
                  <a:moveTo>
                    <a:pt x="21589" y="0"/>
                  </a:moveTo>
                  <a:lnTo>
                    <a:pt x="0" y="1269"/>
                  </a:lnTo>
                  <a:lnTo>
                    <a:pt x="0" y="26669"/>
                  </a:lnTo>
                  <a:lnTo>
                    <a:pt x="20320" y="26669"/>
                  </a:lnTo>
                  <a:lnTo>
                    <a:pt x="21589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6140450" y="2800350"/>
              <a:ext cx="21590" cy="30480"/>
            </a:xfrm>
            <a:custGeom>
              <a:avLst/>
              <a:gdLst/>
              <a:ahLst/>
              <a:cxnLst/>
              <a:rect l="l" t="t" r="r" b="b"/>
              <a:pathLst>
                <a:path w="21589" h="30480">
                  <a:moveTo>
                    <a:pt x="21113" y="11429"/>
                  </a:moveTo>
                  <a:lnTo>
                    <a:pt x="11429" y="11429"/>
                  </a:lnTo>
                  <a:lnTo>
                    <a:pt x="15239" y="30479"/>
                  </a:lnTo>
                  <a:lnTo>
                    <a:pt x="20320" y="30479"/>
                  </a:lnTo>
                  <a:lnTo>
                    <a:pt x="21113" y="11429"/>
                  </a:lnTo>
                  <a:close/>
                </a:path>
                <a:path w="21589" h="30480">
                  <a:moveTo>
                    <a:pt x="21589" y="0"/>
                  </a:moveTo>
                  <a:lnTo>
                    <a:pt x="0" y="1270"/>
                  </a:lnTo>
                  <a:lnTo>
                    <a:pt x="0" y="15239"/>
                  </a:lnTo>
                  <a:lnTo>
                    <a:pt x="11429" y="11429"/>
                  </a:lnTo>
                  <a:lnTo>
                    <a:pt x="21113" y="11429"/>
                  </a:lnTo>
                  <a:lnTo>
                    <a:pt x="21589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6140450" y="2848610"/>
              <a:ext cx="21590" cy="29209"/>
            </a:xfrm>
            <a:custGeom>
              <a:avLst/>
              <a:gdLst/>
              <a:ahLst/>
              <a:cxnLst/>
              <a:rect l="l" t="t" r="r" b="b"/>
              <a:pathLst>
                <a:path w="21589" h="29210">
                  <a:moveTo>
                    <a:pt x="21589" y="0"/>
                  </a:moveTo>
                  <a:lnTo>
                    <a:pt x="0" y="2539"/>
                  </a:lnTo>
                  <a:lnTo>
                    <a:pt x="0" y="29210"/>
                  </a:lnTo>
                  <a:lnTo>
                    <a:pt x="20320" y="29210"/>
                  </a:lnTo>
                  <a:lnTo>
                    <a:pt x="21589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6140450" y="2847340"/>
              <a:ext cx="21590" cy="30480"/>
            </a:xfrm>
            <a:custGeom>
              <a:avLst/>
              <a:gdLst/>
              <a:ahLst/>
              <a:cxnLst/>
              <a:rect l="l" t="t" r="r" b="b"/>
              <a:pathLst>
                <a:path w="21589" h="30480">
                  <a:moveTo>
                    <a:pt x="21060" y="12700"/>
                  </a:moveTo>
                  <a:lnTo>
                    <a:pt x="11429" y="12700"/>
                  </a:lnTo>
                  <a:lnTo>
                    <a:pt x="15239" y="30480"/>
                  </a:lnTo>
                  <a:lnTo>
                    <a:pt x="20320" y="30480"/>
                  </a:lnTo>
                  <a:lnTo>
                    <a:pt x="21060" y="12700"/>
                  </a:lnTo>
                  <a:close/>
                </a:path>
                <a:path w="21589" h="30480">
                  <a:moveTo>
                    <a:pt x="21589" y="0"/>
                  </a:moveTo>
                  <a:lnTo>
                    <a:pt x="0" y="1270"/>
                  </a:lnTo>
                  <a:lnTo>
                    <a:pt x="0" y="16510"/>
                  </a:lnTo>
                  <a:lnTo>
                    <a:pt x="11429" y="12700"/>
                  </a:lnTo>
                  <a:lnTo>
                    <a:pt x="21060" y="12700"/>
                  </a:lnTo>
                  <a:lnTo>
                    <a:pt x="21589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6176010" y="2754630"/>
              <a:ext cx="21590" cy="25400"/>
            </a:xfrm>
            <a:custGeom>
              <a:avLst/>
              <a:gdLst/>
              <a:ahLst/>
              <a:cxnLst/>
              <a:rect l="l" t="t" r="r" b="b"/>
              <a:pathLst>
                <a:path w="21589" h="25400">
                  <a:moveTo>
                    <a:pt x="21589" y="0"/>
                  </a:moveTo>
                  <a:lnTo>
                    <a:pt x="0" y="1270"/>
                  </a:lnTo>
                  <a:lnTo>
                    <a:pt x="0" y="25400"/>
                  </a:lnTo>
                  <a:lnTo>
                    <a:pt x="19050" y="25400"/>
                  </a:lnTo>
                  <a:lnTo>
                    <a:pt x="21589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6176010" y="2752090"/>
              <a:ext cx="21590" cy="27940"/>
            </a:xfrm>
            <a:custGeom>
              <a:avLst/>
              <a:gdLst/>
              <a:ahLst/>
              <a:cxnLst/>
              <a:rect l="l" t="t" r="r" b="b"/>
              <a:pathLst>
                <a:path w="21589" h="27939">
                  <a:moveTo>
                    <a:pt x="20319" y="13970"/>
                  </a:moveTo>
                  <a:lnTo>
                    <a:pt x="10160" y="13970"/>
                  </a:lnTo>
                  <a:lnTo>
                    <a:pt x="12700" y="27939"/>
                  </a:lnTo>
                  <a:lnTo>
                    <a:pt x="19050" y="27939"/>
                  </a:lnTo>
                  <a:lnTo>
                    <a:pt x="20319" y="13970"/>
                  </a:lnTo>
                  <a:close/>
                </a:path>
                <a:path w="21589" h="27939">
                  <a:moveTo>
                    <a:pt x="21589" y="0"/>
                  </a:moveTo>
                  <a:lnTo>
                    <a:pt x="0" y="2539"/>
                  </a:lnTo>
                  <a:lnTo>
                    <a:pt x="0" y="16510"/>
                  </a:lnTo>
                  <a:lnTo>
                    <a:pt x="10160" y="13970"/>
                  </a:lnTo>
                  <a:lnTo>
                    <a:pt x="20319" y="13970"/>
                  </a:lnTo>
                  <a:lnTo>
                    <a:pt x="21589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6176010" y="2801619"/>
              <a:ext cx="21590" cy="26670"/>
            </a:xfrm>
            <a:custGeom>
              <a:avLst/>
              <a:gdLst/>
              <a:ahLst/>
              <a:cxnLst/>
              <a:rect l="l" t="t" r="r" b="b"/>
              <a:pathLst>
                <a:path w="21589" h="26669">
                  <a:moveTo>
                    <a:pt x="21589" y="0"/>
                  </a:moveTo>
                  <a:lnTo>
                    <a:pt x="0" y="0"/>
                  </a:lnTo>
                  <a:lnTo>
                    <a:pt x="0" y="26669"/>
                  </a:lnTo>
                  <a:lnTo>
                    <a:pt x="19050" y="26669"/>
                  </a:lnTo>
                  <a:lnTo>
                    <a:pt x="21589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6176010" y="2800350"/>
              <a:ext cx="21590" cy="27940"/>
            </a:xfrm>
            <a:custGeom>
              <a:avLst/>
              <a:gdLst/>
              <a:ahLst/>
              <a:cxnLst/>
              <a:rect l="l" t="t" r="r" b="b"/>
              <a:pathLst>
                <a:path w="21589" h="27939">
                  <a:moveTo>
                    <a:pt x="20550" y="11429"/>
                  </a:moveTo>
                  <a:lnTo>
                    <a:pt x="10160" y="11429"/>
                  </a:lnTo>
                  <a:lnTo>
                    <a:pt x="12700" y="27939"/>
                  </a:lnTo>
                  <a:lnTo>
                    <a:pt x="19050" y="27939"/>
                  </a:lnTo>
                  <a:lnTo>
                    <a:pt x="20550" y="11429"/>
                  </a:lnTo>
                  <a:close/>
                </a:path>
                <a:path w="21589" h="27939">
                  <a:moveTo>
                    <a:pt x="21589" y="0"/>
                  </a:moveTo>
                  <a:lnTo>
                    <a:pt x="0" y="1270"/>
                  </a:lnTo>
                  <a:lnTo>
                    <a:pt x="0" y="15239"/>
                  </a:lnTo>
                  <a:lnTo>
                    <a:pt x="10160" y="11429"/>
                  </a:lnTo>
                  <a:lnTo>
                    <a:pt x="20550" y="11429"/>
                  </a:lnTo>
                  <a:lnTo>
                    <a:pt x="21589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6176010" y="2848610"/>
              <a:ext cx="21590" cy="29209"/>
            </a:xfrm>
            <a:custGeom>
              <a:avLst/>
              <a:gdLst/>
              <a:ahLst/>
              <a:cxnLst/>
              <a:rect l="l" t="t" r="r" b="b"/>
              <a:pathLst>
                <a:path w="21589" h="29210">
                  <a:moveTo>
                    <a:pt x="21589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19050" y="29210"/>
                  </a:lnTo>
                  <a:lnTo>
                    <a:pt x="21589" y="0"/>
                  </a:lnTo>
                  <a:close/>
                </a:path>
              </a:pathLst>
            </a:custGeom>
            <a:solidFill>
              <a:srgbClr val="9B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4610100" y="2687319"/>
              <a:ext cx="1592580" cy="190500"/>
            </a:xfrm>
            <a:custGeom>
              <a:avLst/>
              <a:gdLst/>
              <a:ahLst/>
              <a:cxnLst/>
              <a:rect l="l" t="t" r="r" b="b"/>
              <a:pathLst>
                <a:path w="1592579" h="190500">
                  <a:moveTo>
                    <a:pt x="518160" y="87630"/>
                  </a:moveTo>
                  <a:lnTo>
                    <a:pt x="2540" y="90170"/>
                  </a:lnTo>
                  <a:lnTo>
                    <a:pt x="0" y="105410"/>
                  </a:lnTo>
                  <a:lnTo>
                    <a:pt x="518160" y="99060"/>
                  </a:lnTo>
                  <a:lnTo>
                    <a:pt x="518160" y="87630"/>
                  </a:lnTo>
                  <a:close/>
                </a:path>
                <a:path w="1592579" h="190500">
                  <a:moveTo>
                    <a:pt x="996950" y="43180"/>
                  </a:moveTo>
                  <a:lnTo>
                    <a:pt x="500380" y="52070"/>
                  </a:lnTo>
                  <a:lnTo>
                    <a:pt x="510540" y="63500"/>
                  </a:lnTo>
                  <a:lnTo>
                    <a:pt x="996950" y="58420"/>
                  </a:lnTo>
                  <a:lnTo>
                    <a:pt x="996950" y="43180"/>
                  </a:lnTo>
                  <a:close/>
                </a:path>
                <a:path w="1592579" h="190500">
                  <a:moveTo>
                    <a:pt x="1587500" y="160020"/>
                  </a:moveTo>
                  <a:lnTo>
                    <a:pt x="1565910" y="161290"/>
                  </a:lnTo>
                  <a:lnTo>
                    <a:pt x="1565910" y="176530"/>
                  </a:lnTo>
                  <a:lnTo>
                    <a:pt x="1576070" y="171450"/>
                  </a:lnTo>
                  <a:lnTo>
                    <a:pt x="1578610" y="190500"/>
                  </a:lnTo>
                  <a:lnTo>
                    <a:pt x="1584960" y="190500"/>
                  </a:lnTo>
                  <a:lnTo>
                    <a:pt x="1586547" y="171450"/>
                  </a:lnTo>
                  <a:lnTo>
                    <a:pt x="1587500" y="160020"/>
                  </a:lnTo>
                  <a:close/>
                </a:path>
                <a:path w="1592579" h="190500">
                  <a:moveTo>
                    <a:pt x="1592580" y="0"/>
                  </a:moveTo>
                  <a:lnTo>
                    <a:pt x="989330" y="6350"/>
                  </a:lnTo>
                  <a:lnTo>
                    <a:pt x="989330" y="20320"/>
                  </a:lnTo>
                  <a:lnTo>
                    <a:pt x="1591310" y="15240"/>
                  </a:lnTo>
                  <a:lnTo>
                    <a:pt x="1592580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3930650" y="2192020"/>
              <a:ext cx="1258570" cy="190500"/>
            </a:xfrm>
            <a:custGeom>
              <a:avLst/>
              <a:gdLst/>
              <a:ahLst/>
              <a:cxnLst/>
              <a:rect l="l" t="t" r="r" b="b"/>
              <a:pathLst>
                <a:path w="1258570" h="190500">
                  <a:moveTo>
                    <a:pt x="419100" y="0"/>
                  </a:moveTo>
                  <a:lnTo>
                    <a:pt x="0" y="106679"/>
                  </a:lnTo>
                  <a:lnTo>
                    <a:pt x="130810" y="175259"/>
                  </a:lnTo>
                  <a:lnTo>
                    <a:pt x="485139" y="190500"/>
                  </a:lnTo>
                  <a:lnTo>
                    <a:pt x="930910" y="182879"/>
                  </a:lnTo>
                  <a:lnTo>
                    <a:pt x="1223010" y="171450"/>
                  </a:lnTo>
                  <a:lnTo>
                    <a:pt x="1258570" y="160019"/>
                  </a:lnTo>
                  <a:lnTo>
                    <a:pt x="1258570" y="93979"/>
                  </a:lnTo>
                  <a:lnTo>
                    <a:pt x="821689" y="13969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79B2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3917950" y="2181860"/>
              <a:ext cx="603250" cy="181610"/>
            </a:xfrm>
            <a:custGeom>
              <a:avLst/>
              <a:gdLst/>
              <a:ahLst/>
              <a:cxnLst/>
              <a:rect l="l" t="t" r="r" b="b"/>
              <a:pathLst>
                <a:path w="603250" h="181610">
                  <a:moveTo>
                    <a:pt x="519429" y="0"/>
                  </a:moveTo>
                  <a:lnTo>
                    <a:pt x="397510" y="8889"/>
                  </a:lnTo>
                  <a:lnTo>
                    <a:pt x="0" y="114300"/>
                  </a:lnTo>
                  <a:lnTo>
                    <a:pt x="134620" y="181610"/>
                  </a:lnTo>
                  <a:lnTo>
                    <a:pt x="135889" y="180339"/>
                  </a:lnTo>
                  <a:lnTo>
                    <a:pt x="140970" y="180339"/>
                  </a:lnTo>
                  <a:lnTo>
                    <a:pt x="146050" y="179069"/>
                  </a:lnTo>
                  <a:lnTo>
                    <a:pt x="157479" y="177800"/>
                  </a:lnTo>
                  <a:lnTo>
                    <a:pt x="166370" y="176529"/>
                  </a:lnTo>
                  <a:lnTo>
                    <a:pt x="175260" y="173989"/>
                  </a:lnTo>
                  <a:lnTo>
                    <a:pt x="182879" y="172719"/>
                  </a:lnTo>
                  <a:lnTo>
                    <a:pt x="189229" y="170179"/>
                  </a:lnTo>
                  <a:lnTo>
                    <a:pt x="190500" y="163829"/>
                  </a:lnTo>
                  <a:lnTo>
                    <a:pt x="179070" y="152400"/>
                  </a:lnTo>
                  <a:lnTo>
                    <a:pt x="177800" y="147319"/>
                  </a:lnTo>
                  <a:lnTo>
                    <a:pt x="179070" y="143510"/>
                  </a:lnTo>
                  <a:lnTo>
                    <a:pt x="185420" y="143510"/>
                  </a:lnTo>
                  <a:lnTo>
                    <a:pt x="191770" y="140969"/>
                  </a:lnTo>
                  <a:lnTo>
                    <a:pt x="229870" y="133350"/>
                  </a:lnTo>
                  <a:lnTo>
                    <a:pt x="232410" y="129539"/>
                  </a:lnTo>
                  <a:lnTo>
                    <a:pt x="223520" y="120650"/>
                  </a:lnTo>
                  <a:lnTo>
                    <a:pt x="220979" y="115569"/>
                  </a:lnTo>
                  <a:lnTo>
                    <a:pt x="223520" y="111760"/>
                  </a:lnTo>
                  <a:lnTo>
                    <a:pt x="229870" y="107950"/>
                  </a:lnTo>
                  <a:lnTo>
                    <a:pt x="238760" y="104139"/>
                  </a:lnTo>
                  <a:lnTo>
                    <a:pt x="247650" y="99060"/>
                  </a:lnTo>
                  <a:lnTo>
                    <a:pt x="254000" y="95250"/>
                  </a:lnTo>
                  <a:lnTo>
                    <a:pt x="259079" y="88900"/>
                  </a:lnTo>
                  <a:lnTo>
                    <a:pt x="262889" y="85089"/>
                  </a:lnTo>
                  <a:lnTo>
                    <a:pt x="266700" y="82550"/>
                  </a:lnTo>
                  <a:lnTo>
                    <a:pt x="274320" y="81279"/>
                  </a:lnTo>
                  <a:lnTo>
                    <a:pt x="367029" y="81279"/>
                  </a:lnTo>
                  <a:lnTo>
                    <a:pt x="367029" y="74929"/>
                  </a:lnTo>
                  <a:lnTo>
                    <a:pt x="363220" y="67310"/>
                  </a:lnTo>
                  <a:lnTo>
                    <a:pt x="361950" y="60960"/>
                  </a:lnTo>
                  <a:lnTo>
                    <a:pt x="361950" y="55879"/>
                  </a:lnTo>
                  <a:lnTo>
                    <a:pt x="369570" y="55879"/>
                  </a:lnTo>
                  <a:lnTo>
                    <a:pt x="375920" y="53339"/>
                  </a:lnTo>
                  <a:lnTo>
                    <a:pt x="526663" y="53339"/>
                  </a:lnTo>
                  <a:lnTo>
                    <a:pt x="547370" y="34289"/>
                  </a:lnTo>
                  <a:lnTo>
                    <a:pt x="603250" y="19050"/>
                  </a:lnTo>
                  <a:lnTo>
                    <a:pt x="603250" y="5079"/>
                  </a:lnTo>
                  <a:lnTo>
                    <a:pt x="519429" y="0"/>
                  </a:lnTo>
                  <a:close/>
                </a:path>
                <a:path w="603250" h="181610">
                  <a:moveTo>
                    <a:pt x="367029" y="81279"/>
                  </a:moveTo>
                  <a:lnTo>
                    <a:pt x="299720" y="81279"/>
                  </a:lnTo>
                  <a:lnTo>
                    <a:pt x="334010" y="85089"/>
                  </a:lnTo>
                  <a:lnTo>
                    <a:pt x="353060" y="85089"/>
                  </a:lnTo>
                  <a:lnTo>
                    <a:pt x="360679" y="87629"/>
                  </a:lnTo>
                  <a:lnTo>
                    <a:pt x="367029" y="81279"/>
                  </a:lnTo>
                  <a:close/>
                </a:path>
                <a:path w="603250" h="181610">
                  <a:moveTo>
                    <a:pt x="526663" y="53339"/>
                  </a:moveTo>
                  <a:lnTo>
                    <a:pt x="387350" y="53339"/>
                  </a:lnTo>
                  <a:lnTo>
                    <a:pt x="393700" y="55879"/>
                  </a:lnTo>
                  <a:lnTo>
                    <a:pt x="422910" y="55879"/>
                  </a:lnTo>
                  <a:lnTo>
                    <a:pt x="430529" y="57150"/>
                  </a:lnTo>
                  <a:lnTo>
                    <a:pt x="440689" y="58419"/>
                  </a:lnTo>
                  <a:lnTo>
                    <a:pt x="457200" y="58419"/>
                  </a:lnTo>
                  <a:lnTo>
                    <a:pt x="466089" y="59689"/>
                  </a:lnTo>
                  <a:lnTo>
                    <a:pt x="482600" y="59689"/>
                  </a:lnTo>
                  <a:lnTo>
                    <a:pt x="490220" y="60960"/>
                  </a:lnTo>
                  <a:lnTo>
                    <a:pt x="496570" y="60960"/>
                  </a:lnTo>
                  <a:lnTo>
                    <a:pt x="502920" y="63500"/>
                  </a:lnTo>
                  <a:lnTo>
                    <a:pt x="515620" y="63500"/>
                  </a:lnTo>
                  <a:lnTo>
                    <a:pt x="526663" y="53339"/>
                  </a:lnTo>
                  <a:close/>
                </a:path>
              </a:pathLst>
            </a:custGeom>
            <a:solidFill>
              <a:srgbClr val="625D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4208780" y="2246629"/>
              <a:ext cx="661670" cy="124460"/>
            </a:xfrm>
            <a:custGeom>
              <a:avLst/>
              <a:gdLst/>
              <a:ahLst/>
              <a:cxnLst/>
              <a:rect l="l" t="t" r="r" b="b"/>
              <a:pathLst>
                <a:path w="661670" h="124460">
                  <a:moveTo>
                    <a:pt x="166370" y="95250"/>
                  </a:moveTo>
                  <a:lnTo>
                    <a:pt x="163830" y="91440"/>
                  </a:lnTo>
                  <a:lnTo>
                    <a:pt x="157480" y="82550"/>
                  </a:lnTo>
                  <a:lnTo>
                    <a:pt x="151130" y="76200"/>
                  </a:lnTo>
                  <a:lnTo>
                    <a:pt x="147320" y="71120"/>
                  </a:lnTo>
                  <a:lnTo>
                    <a:pt x="140970" y="64770"/>
                  </a:lnTo>
                  <a:lnTo>
                    <a:pt x="133350" y="60960"/>
                  </a:lnTo>
                  <a:lnTo>
                    <a:pt x="124460" y="57150"/>
                  </a:lnTo>
                  <a:lnTo>
                    <a:pt x="118110" y="55880"/>
                  </a:lnTo>
                  <a:lnTo>
                    <a:pt x="110490" y="52070"/>
                  </a:lnTo>
                  <a:lnTo>
                    <a:pt x="104140" y="52070"/>
                  </a:lnTo>
                  <a:lnTo>
                    <a:pt x="99060" y="50800"/>
                  </a:lnTo>
                  <a:lnTo>
                    <a:pt x="88900" y="50800"/>
                  </a:lnTo>
                  <a:lnTo>
                    <a:pt x="88900" y="52070"/>
                  </a:lnTo>
                  <a:lnTo>
                    <a:pt x="0" y="87630"/>
                  </a:lnTo>
                  <a:lnTo>
                    <a:pt x="12700" y="107950"/>
                  </a:lnTo>
                  <a:lnTo>
                    <a:pt x="36830" y="107950"/>
                  </a:lnTo>
                  <a:lnTo>
                    <a:pt x="44450" y="109220"/>
                  </a:lnTo>
                  <a:lnTo>
                    <a:pt x="54610" y="111760"/>
                  </a:lnTo>
                  <a:lnTo>
                    <a:pt x="80010" y="111760"/>
                  </a:lnTo>
                  <a:lnTo>
                    <a:pt x="91440" y="113030"/>
                  </a:lnTo>
                  <a:lnTo>
                    <a:pt x="99060" y="111760"/>
                  </a:lnTo>
                  <a:lnTo>
                    <a:pt x="124460" y="111760"/>
                  </a:lnTo>
                  <a:lnTo>
                    <a:pt x="130810" y="107950"/>
                  </a:lnTo>
                  <a:lnTo>
                    <a:pt x="137160" y="107950"/>
                  </a:lnTo>
                  <a:lnTo>
                    <a:pt x="142240" y="106680"/>
                  </a:lnTo>
                  <a:lnTo>
                    <a:pt x="147320" y="106680"/>
                  </a:lnTo>
                  <a:lnTo>
                    <a:pt x="154940" y="104140"/>
                  </a:lnTo>
                  <a:lnTo>
                    <a:pt x="158750" y="100330"/>
                  </a:lnTo>
                  <a:lnTo>
                    <a:pt x="163830" y="96520"/>
                  </a:lnTo>
                  <a:lnTo>
                    <a:pt x="166370" y="95250"/>
                  </a:lnTo>
                  <a:close/>
                </a:path>
                <a:path w="661670" h="124460">
                  <a:moveTo>
                    <a:pt x="661670" y="105410"/>
                  </a:moveTo>
                  <a:lnTo>
                    <a:pt x="654050" y="87630"/>
                  </a:lnTo>
                  <a:lnTo>
                    <a:pt x="574040" y="68580"/>
                  </a:lnTo>
                  <a:lnTo>
                    <a:pt x="523252" y="46990"/>
                  </a:lnTo>
                  <a:lnTo>
                    <a:pt x="412750" y="0"/>
                  </a:lnTo>
                  <a:lnTo>
                    <a:pt x="303530" y="2540"/>
                  </a:lnTo>
                  <a:lnTo>
                    <a:pt x="280670" y="46990"/>
                  </a:lnTo>
                  <a:lnTo>
                    <a:pt x="189230" y="55880"/>
                  </a:lnTo>
                  <a:lnTo>
                    <a:pt x="200660" y="64770"/>
                  </a:lnTo>
                  <a:lnTo>
                    <a:pt x="260350" y="72390"/>
                  </a:lnTo>
                  <a:lnTo>
                    <a:pt x="219710" y="87630"/>
                  </a:lnTo>
                  <a:lnTo>
                    <a:pt x="222250" y="88900"/>
                  </a:lnTo>
                  <a:lnTo>
                    <a:pt x="224790" y="91440"/>
                  </a:lnTo>
                  <a:lnTo>
                    <a:pt x="232410" y="95250"/>
                  </a:lnTo>
                  <a:lnTo>
                    <a:pt x="238760" y="96520"/>
                  </a:lnTo>
                  <a:lnTo>
                    <a:pt x="247650" y="99060"/>
                  </a:lnTo>
                  <a:lnTo>
                    <a:pt x="256540" y="102870"/>
                  </a:lnTo>
                  <a:lnTo>
                    <a:pt x="269240" y="105410"/>
                  </a:lnTo>
                  <a:lnTo>
                    <a:pt x="273050" y="105410"/>
                  </a:lnTo>
                  <a:lnTo>
                    <a:pt x="279400" y="106680"/>
                  </a:lnTo>
                  <a:lnTo>
                    <a:pt x="285750" y="106680"/>
                  </a:lnTo>
                  <a:lnTo>
                    <a:pt x="293370" y="107950"/>
                  </a:lnTo>
                  <a:lnTo>
                    <a:pt x="344170" y="107950"/>
                  </a:lnTo>
                  <a:lnTo>
                    <a:pt x="356870" y="106680"/>
                  </a:lnTo>
                  <a:lnTo>
                    <a:pt x="367030" y="105410"/>
                  </a:lnTo>
                  <a:lnTo>
                    <a:pt x="374650" y="105410"/>
                  </a:lnTo>
                  <a:lnTo>
                    <a:pt x="382270" y="104140"/>
                  </a:lnTo>
                  <a:lnTo>
                    <a:pt x="387350" y="102870"/>
                  </a:lnTo>
                  <a:lnTo>
                    <a:pt x="391160" y="100330"/>
                  </a:lnTo>
                  <a:lnTo>
                    <a:pt x="391160" y="96520"/>
                  </a:lnTo>
                  <a:lnTo>
                    <a:pt x="387350" y="92710"/>
                  </a:lnTo>
                  <a:lnTo>
                    <a:pt x="382270" y="91440"/>
                  </a:lnTo>
                  <a:lnTo>
                    <a:pt x="373380" y="87630"/>
                  </a:lnTo>
                  <a:lnTo>
                    <a:pt x="364490" y="82550"/>
                  </a:lnTo>
                  <a:lnTo>
                    <a:pt x="353060" y="78740"/>
                  </a:lnTo>
                  <a:lnTo>
                    <a:pt x="342900" y="74930"/>
                  </a:lnTo>
                  <a:lnTo>
                    <a:pt x="334010" y="71120"/>
                  </a:lnTo>
                  <a:lnTo>
                    <a:pt x="325120" y="68580"/>
                  </a:lnTo>
                  <a:lnTo>
                    <a:pt x="320040" y="66040"/>
                  </a:lnTo>
                  <a:lnTo>
                    <a:pt x="318770" y="66040"/>
                  </a:lnTo>
                  <a:lnTo>
                    <a:pt x="316230" y="64770"/>
                  </a:lnTo>
                  <a:lnTo>
                    <a:pt x="316230" y="59690"/>
                  </a:lnTo>
                  <a:lnTo>
                    <a:pt x="320040" y="57150"/>
                  </a:lnTo>
                  <a:lnTo>
                    <a:pt x="326390" y="55880"/>
                  </a:lnTo>
                  <a:lnTo>
                    <a:pt x="335280" y="55880"/>
                  </a:lnTo>
                  <a:lnTo>
                    <a:pt x="340360" y="52070"/>
                  </a:lnTo>
                  <a:lnTo>
                    <a:pt x="347980" y="50800"/>
                  </a:lnTo>
                  <a:lnTo>
                    <a:pt x="359410" y="50800"/>
                  </a:lnTo>
                  <a:lnTo>
                    <a:pt x="367030" y="49530"/>
                  </a:lnTo>
                  <a:lnTo>
                    <a:pt x="375920" y="48260"/>
                  </a:lnTo>
                  <a:lnTo>
                    <a:pt x="391160" y="48260"/>
                  </a:lnTo>
                  <a:lnTo>
                    <a:pt x="398780" y="46990"/>
                  </a:lnTo>
                  <a:lnTo>
                    <a:pt x="429260" y="46990"/>
                  </a:lnTo>
                  <a:lnTo>
                    <a:pt x="520700" y="82550"/>
                  </a:lnTo>
                  <a:lnTo>
                    <a:pt x="491490" y="121920"/>
                  </a:lnTo>
                  <a:lnTo>
                    <a:pt x="557530" y="124460"/>
                  </a:lnTo>
                  <a:lnTo>
                    <a:pt x="661670" y="105410"/>
                  </a:lnTo>
                  <a:close/>
                </a:path>
              </a:pathLst>
            </a:custGeom>
            <a:solidFill>
              <a:srgbClr val="7477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3981450" y="2217420"/>
              <a:ext cx="1193800" cy="160020"/>
            </a:xfrm>
            <a:custGeom>
              <a:avLst/>
              <a:gdLst/>
              <a:ahLst/>
              <a:cxnLst/>
              <a:rect l="l" t="t" r="r" b="b"/>
              <a:pathLst>
                <a:path w="1193800" h="160019">
                  <a:moveTo>
                    <a:pt x="713509" y="16509"/>
                  </a:moveTo>
                  <a:lnTo>
                    <a:pt x="600710" y="16509"/>
                  </a:lnTo>
                  <a:lnTo>
                    <a:pt x="1059179" y="101600"/>
                  </a:lnTo>
                  <a:lnTo>
                    <a:pt x="720089" y="160019"/>
                  </a:lnTo>
                  <a:lnTo>
                    <a:pt x="868679" y="160019"/>
                  </a:lnTo>
                  <a:lnTo>
                    <a:pt x="1193800" y="97789"/>
                  </a:lnTo>
                  <a:lnTo>
                    <a:pt x="713509" y="16509"/>
                  </a:lnTo>
                  <a:close/>
                </a:path>
                <a:path w="1193800" h="160019">
                  <a:moveTo>
                    <a:pt x="615950" y="0"/>
                  </a:moveTo>
                  <a:lnTo>
                    <a:pt x="438150" y="0"/>
                  </a:lnTo>
                  <a:lnTo>
                    <a:pt x="0" y="116839"/>
                  </a:lnTo>
                  <a:lnTo>
                    <a:pt x="43179" y="132079"/>
                  </a:lnTo>
                  <a:lnTo>
                    <a:pt x="455929" y="16509"/>
                  </a:lnTo>
                  <a:lnTo>
                    <a:pt x="713509" y="16509"/>
                  </a:lnTo>
                  <a:lnTo>
                    <a:pt x="615950" y="0"/>
                  </a:lnTo>
                  <a:close/>
                </a:path>
              </a:pathLst>
            </a:custGeom>
            <a:solidFill>
              <a:srgbClr val="E7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4372610" y="2096770"/>
              <a:ext cx="81279" cy="10413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3868420" y="2094229"/>
              <a:ext cx="970280" cy="274320"/>
            </a:xfrm>
            <a:custGeom>
              <a:avLst/>
              <a:gdLst/>
              <a:ahLst/>
              <a:cxnLst/>
              <a:rect l="l" t="t" r="r" b="b"/>
              <a:pathLst>
                <a:path w="970279" h="274319">
                  <a:moveTo>
                    <a:pt x="970280" y="240030"/>
                  </a:moveTo>
                  <a:lnTo>
                    <a:pt x="969010" y="231140"/>
                  </a:lnTo>
                  <a:lnTo>
                    <a:pt x="966470" y="224790"/>
                  </a:lnTo>
                  <a:lnTo>
                    <a:pt x="965200" y="219710"/>
                  </a:lnTo>
                  <a:lnTo>
                    <a:pt x="965200" y="218440"/>
                  </a:lnTo>
                  <a:lnTo>
                    <a:pt x="963930" y="217170"/>
                  </a:lnTo>
                  <a:lnTo>
                    <a:pt x="962660" y="212090"/>
                  </a:lnTo>
                  <a:lnTo>
                    <a:pt x="957580" y="208280"/>
                  </a:lnTo>
                  <a:lnTo>
                    <a:pt x="953770" y="204470"/>
                  </a:lnTo>
                  <a:lnTo>
                    <a:pt x="946150" y="203200"/>
                  </a:lnTo>
                  <a:lnTo>
                    <a:pt x="941070" y="203200"/>
                  </a:lnTo>
                  <a:lnTo>
                    <a:pt x="933450" y="201930"/>
                  </a:lnTo>
                  <a:lnTo>
                    <a:pt x="932180" y="199390"/>
                  </a:lnTo>
                  <a:lnTo>
                    <a:pt x="928370" y="193040"/>
                  </a:lnTo>
                  <a:lnTo>
                    <a:pt x="928370" y="186690"/>
                  </a:lnTo>
                  <a:lnTo>
                    <a:pt x="925830" y="180340"/>
                  </a:lnTo>
                  <a:lnTo>
                    <a:pt x="928370" y="177800"/>
                  </a:lnTo>
                  <a:lnTo>
                    <a:pt x="913358" y="165100"/>
                  </a:lnTo>
                  <a:lnTo>
                    <a:pt x="911860" y="163830"/>
                  </a:lnTo>
                  <a:lnTo>
                    <a:pt x="897890" y="157480"/>
                  </a:lnTo>
                  <a:lnTo>
                    <a:pt x="887730" y="157480"/>
                  </a:lnTo>
                  <a:lnTo>
                    <a:pt x="883920" y="161290"/>
                  </a:lnTo>
                  <a:lnTo>
                    <a:pt x="873760" y="162560"/>
                  </a:lnTo>
                  <a:lnTo>
                    <a:pt x="868680" y="165100"/>
                  </a:lnTo>
                  <a:lnTo>
                    <a:pt x="868680" y="163830"/>
                  </a:lnTo>
                  <a:lnTo>
                    <a:pt x="864870" y="156210"/>
                  </a:lnTo>
                  <a:lnTo>
                    <a:pt x="861060" y="154940"/>
                  </a:lnTo>
                  <a:lnTo>
                    <a:pt x="855980" y="151130"/>
                  </a:lnTo>
                  <a:lnTo>
                    <a:pt x="849630" y="148590"/>
                  </a:lnTo>
                  <a:lnTo>
                    <a:pt x="838200" y="146050"/>
                  </a:lnTo>
                  <a:lnTo>
                    <a:pt x="828040" y="143510"/>
                  </a:lnTo>
                  <a:lnTo>
                    <a:pt x="822325" y="140970"/>
                  </a:lnTo>
                  <a:lnTo>
                    <a:pt x="816610" y="138430"/>
                  </a:lnTo>
                  <a:lnTo>
                    <a:pt x="805180" y="137160"/>
                  </a:lnTo>
                  <a:lnTo>
                    <a:pt x="795020" y="133350"/>
                  </a:lnTo>
                  <a:lnTo>
                    <a:pt x="787400" y="132080"/>
                  </a:lnTo>
                  <a:lnTo>
                    <a:pt x="781050" y="130810"/>
                  </a:lnTo>
                  <a:lnTo>
                    <a:pt x="779780" y="130810"/>
                  </a:lnTo>
                  <a:lnTo>
                    <a:pt x="773430" y="137160"/>
                  </a:lnTo>
                  <a:lnTo>
                    <a:pt x="762000" y="140970"/>
                  </a:lnTo>
                  <a:lnTo>
                    <a:pt x="753110" y="138430"/>
                  </a:lnTo>
                  <a:lnTo>
                    <a:pt x="746760" y="133350"/>
                  </a:lnTo>
                  <a:lnTo>
                    <a:pt x="740410" y="129540"/>
                  </a:lnTo>
                  <a:lnTo>
                    <a:pt x="739140" y="129540"/>
                  </a:lnTo>
                  <a:lnTo>
                    <a:pt x="736600" y="127000"/>
                  </a:lnTo>
                  <a:lnTo>
                    <a:pt x="717550" y="120650"/>
                  </a:lnTo>
                  <a:lnTo>
                    <a:pt x="712470" y="115570"/>
                  </a:lnTo>
                  <a:lnTo>
                    <a:pt x="706120" y="113030"/>
                  </a:lnTo>
                  <a:lnTo>
                    <a:pt x="701040" y="111760"/>
                  </a:lnTo>
                  <a:lnTo>
                    <a:pt x="695960" y="104140"/>
                  </a:lnTo>
                  <a:lnTo>
                    <a:pt x="692150" y="99060"/>
                  </a:lnTo>
                  <a:lnTo>
                    <a:pt x="692150" y="92710"/>
                  </a:lnTo>
                  <a:lnTo>
                    <a:pt x="690880" y="90170"/>
                  </a:lnTo>
                  <a:lnTo>
                    <a:pt x="685800" y="85090"/>
                  </a:lnTo>
                  <a:lnTo>
                    <a:pt x="680720" y="85090"/>
                  </a:lnTo>
                  <a:lnTo>
                    <a:pt x="674370" y="83820"/>
                  </a:lnTo>
                  <a:lnTo>
                    <a:pt x="669290" y="87630"/>
                  </a:lnTo>
                  <a:lnTo>
                    <a:pt x="660400" y="90170"/>
                  </a:lnTo>
                  <a:lnTo>
                    <a:pt x="657860" y="95250"/>
                  </a:lnTo>
                  <a:lnTo>
                    <a:pt x="655320" y="99060"/>
                  </a:lnTo>
                  <a:lnTo>
                    <a:pt x="652780" y="106680"/>
                  </a:lnTo>
                  <a:lnTo>
                    <a:pt x="648970" y="113030"/>
                  </a:lnTo>
                  <a:lnTo>
                    <a:pt x="647700" y="120650"/>
                  </a:lnTo>
                  <a:lnTo>
                    <a:pt x="643890" y="124460"/>
                  </a:lnTo>
                  <a:lnTo>
                    <a:pt x="640080" y="129540"/>
                  </a:lnTo>
                  <a:lnTo>
                    <a:pt x="619760" y="129540"/>
                  </a:lnTo>
                  <a:lnTo>
                    <a:pt x="610870" y="127000"/>
                  </a:lnTo>
                  <a:lnTo>
                    <a:pt x="609600" y="127000"/>
                  </a:lnTo>
                  <a:lnTo>
                    <a:pt x="608330" y="124460"/>
                  </a:lnTo>
                  <a:lnTo>
                    <a:pt x="608330" y="120650"/>
                  </a:lnTo>
                  <a:lnTo>
                    <a:pt x="604520" y="115570"/>
                  </a:lnTo>
                  <a:lnTo>
                    <a:pt x="603885" y="114935"/>
                  </a:lnTo>
                  <a:lnTo>
                    <a:pt x="605790" y="114300"/>
                  </a:lnTo>
                  <a:lnTo>
                    <a:pt x="609600" y="114300"/>
                  </a:lnTo>
                  <a:lnTo>
                    <a:pt x="609600" y="113030"/>
                  </a:lnTo>
                  <a:lnTo>
                    <a:pt x="609600" y="111760"/>
                  </a:lnTo>
                  <a:lnTo>
                    <a:pt x="612140" y="105410"/>
                  </a:lnTo>
                  <a:lnTo>
                    <a:pt x="612140" y="97790"/>
                  </a:lnTo>
                  <a:lnTo>
                    <a:pt x="612775" y="96520"/>
                  </a:lnTo>
                  <a:lnTo>
                    <a:pt x="615950" y="90170"/>
                  </a:lnTo>
                  <a:lnTo>
                    <a:pt x="615950" y="83820"/>
                  </a:lnTo>
                  <a:lnTo>
                    <a:pt x="613410" y="81280"/>
                  </a:lnTo>
                  <a:lnTo>
                    <a:pt x="610870" y="77470"/>
                  </a:lnTo>
                  <a:lnTo>
                    <a:pt x="605790" y="77470"/>
                  </a:lnTo>
                  <a:lnTo>
                    <a:pt x="595630" y="72390"/>
                  </a:lnTo>
                  <a:lnTo>
                    <a:pt x="591820" y="68580"/>
                  </a:lnTo>
                  <a:lnTo>
                    <a:pt x="591820" y="55880"/>
                  </a:lnTo>
                  <a:lnTo>
                    <a:pt x="594360" y="52070"/>
                  </a:lnTo>
                  <a:lnTo>
                    <a:pt x="594360" y="36830"/>
                  </a:lnTo>
                  <a:lnTo>
                    <a:pt x="593090" y="35560"/>
                  </a:lnTo>
                  <a:lnTo>
                    <a:pt x="591820" y="33020"/>
                  </a:lnTo>
                  <a:lnTo>
                    <a:pt x="588010" y="29210"/>
                  </a:lnTo>
                  <a:lnTo>
                    <a:pt x="585470" y="29210"/>
                  </a:lnTo>
                  <a:lnTo>
                    <a:pt x="579120" y="34290"/>
                  </a:lnTo>
                  <a:lnTo>
                    <a:pt x="575310" y="41910"/>
                  </a:lnTo>
                  <a:lnTo>
                    <a:pt x="571500" y="46990"/>
                  </a:lnTo>
                  <a:lnTo>
                    <a:pt x="570230" y="50800"/>
                  </a:lnTo>
                  <a:lnTo>
                    <a:pt x="552450" y="67310"/>
                  </a:lnTo>
                  <a:lnTo>
                    <a:pt x="567690" y="73660"/>
                  </a:lnTo>
                  <a:lnTo>
                    <a:pt x="565150" y="76200"/>
                  </a:lnTo>
                  <a:lnTo>
                    <a:pt x="562610" y="81280"/>
                  </a:lnTo>
                  <a:lnTo>
                    <a:pt x="557530" y="87630"/>
                  </a:lnTo>
                  <a:lnTo>
                    <a:pt x="552450" y="95250"/>
                  </a:lnTo>
                  <a:lnTo>
                    <a:pt x="544830" y="96520"/>
                  </a:lnTo>
                  <a:lnTo>
                    <a:pt x="532130" y="96520"/>
                  </a:lnTo>
                  <a:lnTo>
                    <a:pt x="529590" y="92710"/>
                  </a:lnTo>
                  <a:lnTo>
                    <a:pt x="527685" y="88900"/>
                  </a:lnTo>
                  <a:lnTo>
                    <a:pt x="527050" y="87630"/>
                  </a:lnTo>
                  <a:lnTo>
                    <a:pt x="521970" y="80010"/>
                  </a:lnTo>
                  <a:lnTo>
                    <a:pt x="519430" y="72390"/>
                  </a:lnTo>
                  <a:lnTo>
                    <a:pt x="514350" y="66040"/>
                  </a:lnTo>
                  <a:lnTo>
                    <a:pt x="513080" y="63500"/>
                  </a:lnTo>
                  <a:lnTo>
                    <a:pt x="513080" y="57150"/>
                  </a:lnTo>
                  <a:lnTo>
                    <a:pt x="521970" y="48260"/>
                  </a:lnTo>
                  <a:lnTo>
                    <a:pt x="527050" y="44450"/>
                  </a:lnTo>
                  <a:lnTo>
                    <a:pt x="529590" y="39370"/>
                  </a:lnTo>
                  <a:lnTo>
                    <a:pt x="532130" y="26670"/>
                  </a:lnTo>
                  <a:lnTo>
                    <a:pt x="543560" y="15240"/>
                  </a:lnTo>
                  <a:lnTo>
                    <a:pt x="547370" y="8890"/>
                  </a:lnTo>
                  <a:lnTo>
                    <a:pt x="553720" y="3810"/>
                  </a:lnTo>
                  <a:lnTo>
                    <a:pt x="556260" y="2540"/>
                  </a:lnTo>
                  <a:lnTo>
                    <a:pt x="552450" y="2540"/>
                  </a:lnTo>
                  <a:lnTo>
                    <a:pt x="547370" y="1270"/>
                  </a:lnTo>
                  <a:lnTo>
                    <a:pt x="538480" y="0"/>
                  </a:lnTo>
                  <a:lnTo>
                    <a:pt x="532130" y="2540"/>
                  </a:lnTo>
                  <a:lnTo>
                    <a:pt x="527050" y="7620"/>
                  </a:lnTo>
                  <a:lnTo>
                    <a:pt x="521970" y="16510"/>
                  </a:lnTo>
                  <a:lnTo>
                    <a:pt x="516890" y="20320"/>
                  </a:lnTo>
                  <a:lnTo>
                    <a:pt x="516890" y="24130"/>
                  </a:lnTo>
                  <a:lnTo>
                    <a:pt x="508000" y="39370"/>
                  </a:lnTo>
                  <a:lnTo>
                    <a:pt x="506730" y="40640"/>
                  </a:lnTo>
                  <a:lnTo>
                    <a:pt x="504190" y="44450"/>
                  </a:lnTo>
                  <a:lnTo>
                    <a:pt x="497840" y="50800"/>
                  </a:lnTo>
                  <a:lnTo>
                    <a:pt x="495300" y="58420"/>
                  </a:lnTo>
                  <a:lnTo>
                    <a:pt x="488950" y="64770"/>
                  </a:lnTo>
                  <a:lnTo>
                    <a:pt x="485140" y="72390"/>
                  </a:lnTo>
                  <a:lnTo>
                    <a:pt x="483870" y="76200"/>
                  </a:lnTo>
                  <a:lnTo>
                    <a:pt x="483870" y="77470"/>
                  </a:lnTo>
                  <a:lnTo>
                    <a:pt x="482600" y="80010"/>
                  </a:lnTo>
                  <a:lnTo>
                    <a:pt x="474980" y="80010"/>
                  </a:lnTo>
                  <a:lnTo>
                    <a:pt x="468630" y="72390"/>
                  </a:lnTo>
                  <a:lnTo>
                    <a:pt x="464820" y="67310"/>
                  </a:lnTo>
                  <a:lnTo>
                    <a:pt x="459740" y="60960"/>
                  </a:lnTo>
                  <a:lnTo>
                    <a:pt x="459740" y="58420"/>
                  </a:lnTo>
                  <a:lnTo>
                    <a:pt x="448310" y="58420"/>
                  </a:lnTo>
                  <a:lnTo>
                    <a:pt x="443230" y="64770"/>
                  </a:lnTo>
                  <a:lnTo>
                    <a:pt x="439420" y="66040"/>
                  </a:lnTo>
                  <a:lnTo>
                    <a:pt x="435610" y="73660"/>
                  </a:lnTo>
                  <a:lnTo>
                    <a:pt x="435610" y="76200"/>
                  </a:lnTo>
                  <a:lnTo>
                    <a:pt x="434340" y="76200"/>
                  </a:lnTo>
                  <a:lnTo>
                    <a:pt x="425450" y="85090"/>
                  </a:lnTo>
                  <a:lnTo>
                    <a:pt x="420370" y="88900"/>
                  </a:lnTo>
                  <a:lnTo>
                    <a:pt x="415290" y="87630"/>
                  </a:lnTo>
                  <a:lnTo>
                    <a:pt x="408940" y="85090"/>
                  </a:lnTo>
                  <a:lnTo>
                    <a:pt x="401320" y="81280"/>
                  </a:lnTo>
                  <a:lnTo>
                    <a:pt x="394970" y="82550"/>
                  </a:lnTo>
                  <a:lnTo>
                    <a:pt x="392430" y="90170"/>
                  </a:lnTo>
                  <a:lnTo>
                    <a:pt x="383540" y="96520"/>
                  </a:lnTo>
                  <a:lnTo>
                    <a:pt x="378460" y="99060"/>
                  </a:lnTo>
                  <a:lnTo>
                    <a:pt x="364490" y="113030"/>
                  </a:lnTo>
                  <a:lnTo>
                    <a:pt x="361950" y="109220"/>
                  </a:lnTo>
                  <a:lnTo>
                    <a:pt x="356870" y="106680"/>
                  </a:lnTo>
                  <a:lnTo>
                    <a:pt x="351790" y="100330"/>
                  </a:lnTo>
                  <a:lnTo>
                    <a:pt x="344170" y="96520"/>
                  </a:lnTo>
                  <a:lnTo>
                    <a:pt x="331470" y="83820"/>
                  </a:lnTo>
                  <a:lnTo>
                    <a:pt x="323850" y="80010"/>
                  </a:lnTo>
                  <a:lnTo>
                    <a:pt x="321310" y="77470"/>
                  </a:lnTo>
                  <a:lnTo>
                    <a:pt x="313690" y="77470"/>
                  </a:lnTo>
                  <a:lnTo>
                    <a:pt x="308610" y="85090"/>
                  </a:lnTo>
                  <a:lnTo>
                    <a:pt x="303530" y="90170"/>
                  </a:lnTo>
                  <a:lnTo>
                    <a:pt x="297180" y="99060"/>
                  </a:lnTo>
                  <a:lnTo>
                    <a:pt x="292100" y="106680"/>
                  </a:lnTo>
                  <a:lnTo>
                    <a:pt x="290830" y="115570"/>
                  </a:lnTo>
                  <a:lnTo>
                    <a:pt x="290830" y="129540"/>
                  </a:lnTo>
                  <a:lnTo>
                    <a:pt x="289560" y="128270"/>
                  </a:lnTo>
                  <a:lnTo>
                    <a:pt x="284480" y="127000"/>
                  </a:lnTo>
                  <a:lnTo>
                    <a:pt x="279400" y="124460"/>
                  </a:lnTo>
                  <a:lnTo>
                    <a:pt x="273050" y="124460"/>
                  </a:lnTo>
                  <a:lnTo>
                    <a:pt x="238760" y="143510"/>
                  </a:lnTo>
                  <a:lnTo>
                    <a:pt x="236220" y="138430"/>
                  </a:lnTo>
                  <a:lnTo>
                    <a:pt x="231140" y="129540"/>
                  </a:lnTo>
                  <a:lnTo>
                    <a:pt x="224790" y="119380"/>
                  </a:lnTo>
                  <a:lnTo>
                    <a:pt x="218440" y="111760"/>
                  </a:lnTo>
                  <a:lnTo>
                    <a:pt x="214630" y="106680"/>
                  </a:lnTo>
                  <a:lnTo>
                    <a:pt x="210820" y="106680"/>
                  </a:lnTo>
                  <a:lnTo>
                    <a:pt x="208280" y="107950"/>
                  </a:lnTo>
                  <a:lnTo>
                    <a:pt x="203200" y="114300"/>
                  </a:lnTo>
                  <a:lnTo>
                    <a:pt x="195580" y="124460"/>
                  </a:lnTo>
                  <a:lnTo>
                    <a:pt x="190500" y="133350"/>
                  </a:lnTo>
                  <a:lnTo>
                    <a:pt x="187960" y="143510"/>
                  </a:lnTo>
                  <a:lnTo>
                    <a:pt x="187960" y="147320"/>
                  </a:lnTo>
                  <a:lnTo>
                    <a:pt x="166370" y="127000"/>
                  </a:lnTo>
                  <a:lnTo>
                    <a:pt x="160020" y="127000"/>
                  </a:lnTo>
                  <a:lnTo>
                    <a:pt x="153670" y="128270"/>
                  </a:lnTo>
                  <a:lnTo>
                    <a:pt x="148590" y="132080"/>
                  </a:lnTo>
                  <a:lnTo>
                    <a:pt x="142240" y="135890"/>
                  </a:lnTo>
                  <a:lnTo>
                    <a:pt x="137160" y="140970"/>
                  </a:lnTo>
                  <a:lnTo>
                    <a:pt x="132080" y="144780"/>
                  </a:lnTo>
                  <a:lnTo>
                    <a:pt x="132080" y="147320"/>
                  </a:lnTo>
                  <a:lnTo>
                    <a:pt x="130810" y="144780"/>
                  </a:lnTo>
                  <a:lnTo>
                    <a:pt x="129540" y="138430"/>
                  </a:lnTo>
                  <a:lnTo>
                    <a:pt x="127000" y="132080"/>
                  </a:lnTo>
                  <a:lnTo>
                    <a:pt x="120650" y="119380"/>
                  </a:lnTo>
                  <a:lnTo>
                    <a:pt x="115570" y="114300"/>
                  </a:lnTo>
                  <a:lnTo>
                    <a:pt x="111760" y="109220"/>
                  </a:lnTo>
                  <a:lnTo>
                    <a:pt x="106680" y="107950"/>
                  </a:lnTo>
                  <a:lnTo>
                    <a:pt x="97790" y="109220"/>
                  </a:lnTo>
                  <a:lnTo>
                    <a:pt x="90170" y="115570"/>
                  </a:lnTo>
                  <a:lnTo>
                    <a:pt x="87630" y="120650"/>
                  </a:lnTo>
                  <a:lnTo>
                    <a:pt x="83820" y="127000"/>
                  </a:lnTo>
                  <a:lnTo>
                    <a:pt x="81280" y="129540"/>
                  </a:lnTo>
                  <a:lnTo>
                    <a:pt x="81280" y="132080"/>
                  </a:lnTo>
                  <a:lnTo>
                    <a:pt x="80010" y="135890"/>
                  </a:lnTo>
                  <a:lnTo>
                    <a:pt x="80010" y="143510"/>
                  </a:lnTo>
                  <a:lnTo>
                    <a:pt x="76200" y="151130"/>
                  </a:lnTo>
                  <a:lnTo>
                    <a:pt x="72390" y="154940"/>
                  </a:lnTo>
                  <a:lnTo>
                    <a:pt x="66040" y="151130"/>
                  </a:lnTo>
                  <a:lnTo>
                    <a:pt x="59690" y="146050"/>
                  </a:lnTo>
                  <a:lnTo>
                    <a:pt x="55880" y="139700"/>
                  </a:lnTo>
                  <a:lnTo>
                    <a:pt x="54610" y="138430"/>
                  </a:lnTo>
                  <a:lnTo>
                    <a:pt x="49530" y="135890"/>
                  </a:lnTo>
                  <a:lnTo>
                    <a:pt x="43180" y="130810"/>
                  </a:lnTo>
                  <a:lnTo>
                    <a:pt x="33020" y="124460"/>
                  </a:lnTo>
                  <a:lnTo>
                    <a:pt x="25400" y="123190"/>
                  </a:lnTo>
                  <a:lnTo>
                    <a:pt x="19050" y="120650"/>
                  </a:lnTo>
                  <a:lnTo>
                    <a:pt x="16510" y="123190"/>
                  </a:lnTo>
                  <a:lnTo>
                    <a:pt x="15240" y="127000"/>
                  </a:lnTo>
                  <a:lnTo>
                    <a:pt x="13970" y="137160"/>
                  </a:lnTo>
                  <a:lnTo>
                    <a:pt x="10160" y="140970"/>
                  </a:lnTo>
                  <a:lnTo>
                    <a:pt x="8890" y="147320"/>
                  </a:lnTo>
                  <a:lnTo>
                    <a:pt x="3810" y="162560"/>
                  </a:lnTo>
                  <a:lnTo>
                    <a:pt x="1270" y="168910"/>
                  </a:lnTo>
                  <a:lnTo>
                    <a:pt x="1270" y="172720"/>
                  </a:lnTo>
                  <a:lnTo>
                    <a:pt x="0" y="176530"/>
                  </a:lnTo>
                  <a:lnTo>
                    <a:pt x="0" y="177800"/>
                  </a:lnTo>
                  <a:lnTo>
                    <a:pt x="74930" y="218440"/>
                  </a:lnTo>
                  <a:lnTo>
                    <a:pt x="120650" y="201930"/>
                  </a:lnTo>
                  <a:lnTo>
                    <a:pt x="127000" y="203200"/>
                  </a:lnTo>
                  <a:lnTo>
                    <a:pt x="132080" y="201930"/>
                  </a:lnTo>
                  <a:lnTo>
                    <a:pt x="139700" y="201930"/>
                  </a:lnTo>
                  <a:lnTo>
                    <a:pt x="146050" y="196850"/>
                  </a:lnTo>
                  <a:lnTo>
                    <a:pt x="151130" y="194310"/>
                  </a:lnTo>
                  <a:lnTo>
                    <a:pt x="156210" y="189230"/>
                  </a:lnTo>
                  <a:lnTo>
                    <a:pt x="156210" y="187960"/>
                  </a:lnTo>
                  <a:lnTo>
                    <a:pt x="172720" y="187960"/>
                  </a:lnTo>
                  <a:lnTo>
                    <a:pt x="180340" y="186690"/>
                  </a:lnTo>
                  <a:lnTo>
                    <a:pt x="196850" y="186690"/>
                  </a:lnTo>
                  <a:lnTo>
                    <a:pt x="207010" y="185420"/>
                  </a:lnTo>
                  <a:lnTo>
                    <a:pt x="210820" y="182880"/>
                  </a:lnTo>
                  <a:lnTo>
                    <a:pt x="218440" y="180340"/>
                  </a:lnTo>
                  <a:lnTo>
                    <a:pt x="223520" y="177800"/>
                  </a:lnTo>
                  <a:lnTo>
                    <a:pt x="228600" y="177800"/>
                  </a:lnTo>
                  <a:lnTo>
                    <a:pt x="233680" y="172720"/>
                  </a:lnTo>
                  <a:lnTo>
                    <a:pt x="236220" y="172720"/>
                  </a:lnTo>
                  <a:lnTo>
                    <a:pt x="238760" y="170180"/>
                  </a:lnTo>
                  <a:lnTo>
                    <a:pt x="248920" y="165100"/>
                  </a:lnTo>
                  <a:lnTo>
                    <a:pt x="256540" y="163830"/>
                  </a:lnTo>
                  <a:lnTo>
                    <a:pt x="264160" y="161290"/>
                  </a:lnTo>
                  <a:lnTo>
                    <a:pt x="273050" y="160020"/>
                  </a:lnTo>
                  <a:lnTo>
                    <a:pt x="276860" y="157480"/>
                  </a:lnTo>
                  <a:lnTo>
                    <a:pt x="281940" y="157480"/>
                  </a:lnTo>
                  <a:lnTo>
                    <a:pt x="287020" y="160020"/>
                  </a:lnTo>
                  <a:lnTo>
                    <a:pt x="294640" y="160020"/>
                  </a:lnTo>
                  <a:lnTo>
                    <a:pt x="304800" y="161290"/>
                  </a:lnTo>
                  <a:lnTo>
                    <a:pt x="314960" y="157480"/>
                  </a:lnTo>
                  <a:lnTo>
                    <a:pt x="327660" y="154940"/>
                  </a:lnTo>
                  <a:lnTo>
                    <a:pt x="337820" y="151130"/>
                  </a:lnTo>
                  <a:lnTo>
                    <a:pt x="344474" y="147320"/>
                  </a:lnTo>
                  <a:lnTo>
                    <a:pt x="346710" y="146050"/>
                  </a:lnTo>
                  <a:lnTo>
                    <a:pt x="348742" y="143510"/>
                  </a:lnTo>
                  <a:lnTo>
                    <a:pt x="351790" y="139700"/>
                  </a:lnTo>
                  <a:lnTo>
                    <a:pt x="355600" y="137160"/>
                  </a:lnTo>
                  <a:lnTo>
                    <a:pt x="360680" y="132080"/>
                  </a:lnTo>
                  <a:lnTo>
                    <a:pt x="368300" y="129540"/>
                  </a:lnTo>
                  <a:lnTo>
                    <a:pt x="381000" y="129540"/>
                  </a:lnTo>
                  <a:lnTo>
                    <a:pt x="384810" y="130810"/>
                  </a:lnTo>
                  <a:lnTo>
                    <a:pt x="384810" y="129540"/>
                  </a:lnTo>
                  <a:lnTo>
                    <a:pt x="388620" y="129540"/>
                  </a:lnTo>
                  <a:lnTo>
                    <a:pt x="394970" y="127000"/>
                  </a:lnTo>
                  <a:lnTo>
                    <a:pt x="403860" y="124460"/>
                  </a:lnTo>
                  <a:lnTo>
                    <a:pt x="411480" y="120650"/>
                  </a:lnTo>
                  <a:lnTo>
                    <a:pt x="422910" y="119380"/>
                  </a:lnTo>
                  <a:lnTo>
                    <a:pt x="433070" y="115570"/>
                  </a:lnTo>
                  <a:lnTo>
                    <a:pt x="471170" y="115570"/>
                  </a:lnTo>
                  <a:lnTo>
                    <a:pt x="477520" y="116840"/>
                  </a:lnTo>
                  <a:lnTo>
                    <a:pt x="481330" y="120650"/>
                  </a:lnTo>
                  <a:lnTo>
                    <a:pt x="519430" y="123190"/>
                  </a:lnTo>
                  <a:lnTo>
                    <a:pt x="521970" y="123190"/>
                  </a:lnTo>
                  <a:lnTo>
                    <a:pt x="529590" y="124460"/>
                  </a:lnTo>
                  <a:lnTo>
                    <a:pt x="541020" y="124460"/>
                  </a:lnTo>
                  <a:lnTo>
                    <a:pt x="535940" y="129540"/>
                  </a:lnTo>
                  <a:lnTo>
                    <a:pt x="529590" y="137160"/>
                  </a:lnTo>
                  <a:lnTo>
                    <a:pt x="524510" y="144780"/>
                  </a:lnTo>
                  <a:lnTo>
                    <a:pt x="521970" y="153670"/>
                  </a:lnTo>
                  <a:lnTo>
                    <a:pt x="516890" y="161290"/>
                  </a:lnTo>
                  <a:lnTo>
                    <a:pt x="516890" y="163830"/>
                  </a:lnTo>
                  <a:lnTo>
                    <a:pt x="527050" y="176530"/>
                  </a:lnTo>
                  <a:lnTo>
                    <a:pt x="535940" y="185420"/>
                  </a:lnTo>
                  <a:lnTo>
                    <a:pt x="528320" y="201930"/>
                  </a:lnTo>
                  <a:lnTo>
                    <a:pt x="527050" y="201930"/>
                  </a:lnTo>
                  <a:lnTo>
                    <a:pt x="527050" y="203200"/>
                  </a:lnTo>
                  <a:lnTo>
                    <a:pt x="529590" y="207010"/>
                  </a:lnTo>
                  <a:lnTo>
                    <a:pt x="538480" y="209550"/>
                  </a:lnTo>
                  <a:lnTo>
                    <a:pt x="557530" y="209550"/>
                  </a:lnTo>
                  <a:lnTo>
                    <a:pt x="567690" y="210820"/>
                  </a:lnTo>
                  <a:lnTo>
                    <a:pt x="572770" y="210820"/>
                  </a:lnTo>
                  <a:lnTo>
                    <a:pt x="579120" y="212090"/>
                  </a:lnTo>
                  <a:lnTo>
                    <a:pt x="586740" y="212090"/>
                  </a:lnTo>
                  <a:lnTo>
                    <a:pt x="581660" y="213360"/>
                  </a:lnTo>
                  <a:lnTo>
                    <a:pt x="572770" y="218440"/>
                  </a:lnTo>
                  <a:lnTo>
                    <a:pt x="567690" y="220980"/>
                  </a:lnTo>
                  <a:lnTo>
                    <a:pt x="561340" y="224790"/>
                  </a:lnTo>
                  <a:lnTo>
                    <a:pt x="556260" y="227330"/>
                  </a:lnTo>
                  <a:lnTo>
                    <a:pt x="552450" y="231140"/>
                  </a:lnTo>
                  <a:lnTo>
                    <a:pt x="546100" y="234950"/>
                  </a:lnTo>
                  <a:lnTo>
                    <a:pt x="543560" y="240030"/>
                  </a:lnTo>
                  <a:lnTo>
                    <a:pt x="546100" y="241300"/>
                  </a:lnTo>
                  <a:lnTo>
                    <a:pt x="552450" y="243840"/>
                  </a:lnTo>
                  <a:lnTo>
                    <a:pt x="577850" y="243840"/>
                  </a:lnTo>
                  <a:lnTo>
                    <a:pt x="581660" y="245110"/>
                  </a:lnTo>
                  <a:lnTo>
                    <a:pt x="600710" y="245110"/>
                  </a:lnTo>
                  <a:lnTo>
                    <a:pt x="609600" y="243840"/>
                  </a:lnTo>
                  <a:lnTo>
                    <a:pt x="640080" y="243840"/>
                  </a:lnTo>
                  <a:lnTo>
                    <a:pt x="648970" y="241300"/>
                  </a:lnTo>
                  <a:lnTo>
                    <a:pt x="656590" y="240030"/>
                  </a:lnTo>
                  <a:lnTo>
                    <a:pt x="660400" y="236220"/>
                  </a:lnTo>
                  <a:lnTo>
                    <a:pt x="668020" y="234950"/>
                  </a:lnTo>
                  <a:lnTo>
                    <a:pt x="675640" y="231140"/>
                  </a:lnTo>
                  <a:lnTo>
                    <a:pt x="679450" y="228600"/>
                  </a:lnTo>
                  <a:lnTo>
                    <a:pt x="679450" y="213360"/>
                  </a:lnTo>
                  <a:lnTo>
                    <a:pt x="669290" y="203200"/>
                  </a:lnTo>
                  <a:lnTo>
                    <a:pt x="660400" y="195580"/>
                  </a:lnTo>
                  <a:lnTo>
                    <a:pt x="652780" y="189230"/>
                  </a:lnTo>
                  <a:lnTo>
                    <a:pt x="656590" y="186690"/>
                  </a:lnTo>
                  <a:lnTo>
                    <a:pt x="659130" y="184150"/>
                  </a:lnTo>
                  <a:lnTo>
                    <a:pt x="665480" y="182880"/>
                  </a:lnTo>
                  <a:lnTo>
                    <a:pt x="669290" y="180340"/>
                  </a:lnTo>
                  <a:lnTo>
                    <a:pt x="673100" y="180340"/>
                  </a:lnTo>
                  <a:lnTo>
                    <a:pt x="674370" y="179070"/>
                  </a:lnTo>
                  <a:lnTo>
                    <a:pt x="680720" y="177800"/>
                  </a:lnTo>
                  <a:lnTo>
                    <a:pt x="688340" y="177800"/>
                  </a:lnTo>
                  <a:lnTo>
                    <a:pt x="692150" y="180340"/>
                  </a:lnTo>
                  <a:lnTo>
                    <a:pt x="692150" y="184150"/>
                  </a:lnTo>
                  <a:lnTo>
                    <a:pt x="690880" y="189230"/>
                  </a:lnTo>
                  <a:lnTo>
                    <a:pt x="688340" y="194310"/>
                  </a:lnTo>
                  <a:lnTo>
                    <a:pt x="688340" y="195580"/>
                  </a:lnTo>
                  <a:lnTo>
                    <a:pt x="713740" y="208280"/>
                  </a:lnTo>
                  <a:lnTo>
                    <a:pt x="779780" y="210820"/>
                  </a:lnTo>
                  <a:lnTo>
                    <a:pt x="777240" y="212090"/>
                  </a:lnTo>
                  <a:lnTo>
                    <a:pt x="772160" y="215900"/>
                  </a:lnTo>
                  <a:lnTo>
                    <a:pt x="768350" y="220980"/>
                  </a:lnTo>
                  <a:lnTo>
                    <a:pt x="769620" y="227330"/>
                  </a:lnTo>
                  <a:lnTo>
                    <a:pt x="775970" y="231140"/>
                  </a:lnTo>
                  <a:lnTo>
                    <a:pt x="787400" y="234950"/>
                  </a:lnTo>
                  <a:lnTo>
                    <a:pt x="796290" y="237490"/>
                  </a:lnTo>
                  <a:lnTo>
                    <a:pt x="801370" y="240030"/>
                  </a:lnTo>
                  <a:lnTo>
                    <a:pt x="797560" y="240030"/>
                  </a:lnTo>
                  <a:lnTo>
                    <a:pt x="795020" y="243840"/>
                  </a:lnTo>
                  <a:lnTo>
                    <a:pt x="792480" y="250190"/>
                  </a:lnTo>
                  <a:lnTo>
                    <a:pt x="796290" y="257810"/>
                  </a:lnTo>
                  <a:lnTo>
                    <a:pt x="797560" y="259080"/>
                  </a:lnTo>
                  <a:lnTo>
                    <a:pt x="805180" y="261620"/>
                  </a:lnTo>
                  <a:lnTo>
                    <a:pt x="810260" y="265430"/>
                  </a:lnTo>
                  <a:lnTo>
                    <a:pt x="817880" y="269240"/>
                  </a:lnTo>
                  <a:lnTo>
                    <a:pt x="821690" y="269240"/>
                  </a:lnTo>
                  <a:lnTo>
                    <a:pt x="828040" y="273050"/>
                  </a:lnTo>
                  <a:lnTo>
                    <a:pt x="831850" y="274320"/>
                  </a:lnTo>
                  <a:lnTo>
                    <a:pt x="834390" y="274320"/>
                  </a:lnTo>
                  <a:lnTo>
                    <a:pt x="838200" y="273050"/>
                  </a:lnTo>
                  <a:lnTo>
                    <a:pt x="844550" y="269240"/>
                  </a:lnTo>
                  <a:lnTo>
                    <a:pt x="853440" y="269240"/>
                  </a:lnTo>
                  <a:lnTo>
                    <a:pt x="861060" y="266700"/>
                  </a:lnTo>
                  <a:lnTo>
                    <a:pt x="869950" y="265430"/>
                  </a:lnTo>
                  <a:lnTo>
                    <a:pt x="880110" y="261620"/>
                  </a:lnTo>
                  <a:lnTo>
                    <a:pt x="889000" y="261620"/>
                  </a:lnTo>
                  <a:lnTo>
                    <a:pt x="892810" y="260350"/>
                  </a:lnTo>
                  <a:lnTo>
                    <a:pt x="908050" y="260350"/>
                  </a:lnTo>
                  <a:lnTo>
                    <a:pt x="909320" y="261620"/>
                  </a:lnTo>
                  <a:lnTo>
                    <a:pt x="915822" y="260350"/>
                  </a:lnTo>
                  <a:lnTo>
                    <a:pt x="961390" y="251460"/>
                  </a:lnTo>
                  <a:lnTo>
                    <a:pt x="961390" y="250190"/>
                  </a:lnTo>
                  <a:lnTo>
                    <a:pt x="963930" y="247650"/>
                  </a:lnTo>
                  <a:lnTo>
                    <a:pt x="966470" y="243840"/>
                  </a:lnTo>
                  <a:lnTo>
                    <a:pt x="970280" y="240030"/>
                  </a:lnTo>
                  <a:close/>
                </a:path>
              </a:pathLst>
            </a:custGeom>
            <a:solidFill>
              <a:srgbClr val="2D4E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4395470" y="2186939"/>
              <a:ext cx="391160" cy="143510"/>
            </a:xfrm>
            <a:custGeom>
              <a:avLst/>
              <a:gdLst/>
              <a:ahLst/>
              <a:cxnLst/>
              <a:rect l="l" t="t" r="r" b="b"/>
              <a:pathLst>
                <a:path w="391160" h="143510">
                  <a:moveTo>
                    <a:pt x="73660" y="13970"/>
                  </a:moveTo>
                  <a:lnTo>
                    <a:pt x="54610" y="0"/>
                  </a:lnTo>
                  <a:lnTo>
                    <a:pt x="53340" y="0"/>
                  </a:lnTo>
                  <a:lnTo>
                    <a:pt x="48260" y="2540"/>
                  </a:lnTo>
                  <a:lnTo>
                    <a:pt x="41910" y="3810"/>
                  </a:lnTo>
                  <a:lnTo>
                    <a:pt x="34290" y="8890"/>
                  </a:lnTo>
                  <a:lnTo>
                    <a:pt x="27940" y="13970"/>
                  </a:lnTo>
                  <a:lnTo>
                    <a:pt x="21590" y="20320"/>
                  </a:lnTo>
                  <a:lnTo>
                    <a:pt x="17780" y="22860"/>
                  </a:lnTo>
                  <a:lnTo>
                    <a:pt x="17780" y="24130"/>
                  </a:lnTo>
                  <a:lnTo>
                    <a:pt x="16510" y="26670"/>
                  </a:lnTo>
                  <a:lnTo>
                    <a:pt x="11430" y="30480"/>
                  </a:lnTo>
                  <a:lnTo>
                    <a:pt x="6350" y="36830"/>
                  </a:lnTo>
                  <a:lnTo>
                    <a:pt x="5080" y="45720"/>
                  </a:lnTo>
                  <a:lnTo>
                    <a:pt x="1270" y="53340"/>
                  </a:lnTo>
                  <a:lnTo>
                    <a:pt x="0" y="59690"/>
                  </a:lnTo>
                  <a:lnTo>
                    <a:pt x="0" y="68580"/>
                  </a:lnTo>
                  <a:lnTo>
                    <a:pt x="2540" y="64770"/>
                  </a:lnTo>
                  <a:lnTo>
                    <a:pt x="10160" y="62230"/>
                  </a:lnTo>
                  <a:lnTo>
                    <a:pt x="19050" y="55880"/>
                  </a:lnTo>
                  <a:lnTo>
                    <a:pt x="29210" y="50800"/>
                  </a:lnTo>
                  <a:lnTo>
                    <a:pt x="35560" y="45720"/>
                  </a:lnTo>
                  <a:lnTo>
                    <a:pt x="40640" y="40640"/>
                  </a:lnTo>
                  <a:lnTo>
                    <a:pt x="41910" y="36830"/>
                  </a:lnTo>
                  <a:lnTo>
                    <a:pt x="43180" y="36830"/>
                  </a:lnTo>
                  <a:lnTo>
                    <a:pt x="73660" y="38100"/>
                  </a:lnTo>
                  <a:lnTo>
                    <a:pt x="73660" y="36830"/>
                  </a:lnTo>
                  <a:lnTo>
                    <a:pt x="73660" y="13970"/>
                  </a:lnTo>
                  <a:close/>
                </a:path>
                <a:path w="391160" h="143510">
                  <a:moveTo>
                    <a:pt x="129540" y="100330"/>
                  </a:moveTo>
                  <a:lnTo>
                    <a:pt x="114300" y="80010"/>
                  </a:lnTo>
                  <a:lnTo>
                    <a:pt x="110490" y="78740"/>
                  </a:lnTo>
                  <a:lnTo>
                    <a:pt x="96520" y="78740"/>
                  </a:lnTo>
                  <a:lnTo>
                    <a:pt x="88900" y="80010"/>
                  </a:lnTo>
                  <a:lnTo>
                    <a:pt x="82550" y="83820"/>
                  </a:lnTo>
                  <a:lnTo>
                    <a:pt x="77470" y="92710"/>
                  </a:lnTo>
                  <a:lnTo>
                    <a:pt x="73660" y="95250"/>
                  </a:lnTo>
                  <a:lnTo>
                    <a:pt x="66040" y="102870"/>
                  </a:lnTo>
                  <a:lnTo>
                    <a:pt x="54610" y="123190"/>
                  </a:lnTo>
                  <a:lnTo>
                    <a:pt x="59690" y="119380"/>
                  </a:lnTo>
                  <a:lnTo>
                    <a:pt x="66040" y="116840"/>
                  </a:lnTo>
                  <a:lnTo>
                    <a:pt x="73660" y="115570"/>
                  </a:lnTo>
                  <a:lnTo>
                    <a:pt x="83820" y="110490"/>
                  </a:lnTo>
                  <a:lnTo>
                    <a:pt x="93980" y="106680"/>
                  </a:lnTo>
                  <a:lnTo>
                    <a:pt x="101600" y="102870"/>
                  </a:lnTo>
                  <a:lnTo>
                    <a:pt x="105410" y="102870"/>
                  </a:lnTo>
                  <a:lnTo>
                    <a:pt x="120650" y="109220"/>
                  </a:lnTo>
                  <a:lnTo>
                    <a:pt x="127000" y="102870"/>
                  </a:lnTo>
                  <a:lnTo>
                    <a:pt x="129540" y="100330"/>
                  </a:lnTo>
                  <a:close/>
                </a:path>
                <a:path w="391160" h="143510">
                  <a:moveTo>
                    <a:pt x="287020" y="53340"/>
                  </a:moveTo>
                  <a:lnTo>
                    <a:pt x="269240" y="24130"/>
                  </a:lnTo>
                  <a:lnTo>
                    <a:pt x="266700" y="24130"/>
                  </a:lnTo>
                  <a:lnTo>
                    <a:pt x="261620" y="27940"/>
                  </a:lnTo>
                  <a:lnTo>
                    <a:pt x="257810" y="30480"/>
                  </a:lnTo>
                  <a:lnTo>
                    <a:pt x="252730" y="34290"/>
                  </a:lnTo>
                  <a:lnTo>
                    <a:pt x="248920" y="36830"/>
                  </a:lnTo>
                  <a:lnTo>
                    <a:pt x="248920" y="43180"/>
                  </a:lnTo>
                  <a:lnTo>
                    <a:pt x="246380" y="45720"/>
                  </a:lnTo>
                  <a:lnTo>
                    <a:pt x="248920" y="48260"/>
                  </a:lnTo>
                  <a:lnTo>
                    <a:pt x="233680" y="68580"/>
                  </a:lnTo>
                  <a:lnTo>
                    <a:pt x="229870" y="64770"/>
                  </a:lnTo>
                  <a:lnTo>
                    <a:pt x="222250" y="60960"/>
                  </a:lnTo>
                  <a:lnTo>
                    <a:pt x="213360" y="54610"/>
                  </a:lnTo>
                  <a:lnTo>
                    <a:pt x="207010" y="53340"/>
                  </a:lnTo>
                  <a:lnTo>
                    <a:pt x="198120" y="54610"/>
                  </a:lnTo>
                  <a:lnTo>
                    <a:pt x="190500" y="62230"/>
                  </a:lnTo>
                  <a:lnTo>
                    <a:pt x="186690" y="68580"/>
                  </a:lnTo>
                  <a:lnTo>
                    <a:pt x="181610" y="74930"/>
                  </a:lnTo>
                  <a:lnTo>
                    <a:pt x="177800" y="77470"/>
                  </a:lnTo>
                  <a:lnTo>
                    <a:pt x="176530" y="80010"/>
                  </a:lnTo>
                  <a:lnTo>
                    <a:pt x="173990" y="95250"/>
                  </a:lnTo>
                  <a:lnTo>
                    <a:pt x="189230" y="87630"/>
                  </a:lnTo>
                  <a:lnTo>
                    <a:pt x="195580" y="82550"/>
                  </a:lnTo>
                  <a:lnTo>
                    <a:pt x="203200" y="78740"/>
                  </a:lnTo>
                  <a:lnTo>
                    <a:pt x="209550" y="74930"/>
                  </a:lnTo>
                  <a:lnTo>
                    <a:pt x="210820" y="74930"/>
                  </a:lnTo>
                  <a:lnTo>
                    <a:pt x="236220" y="83820"/>
                  </a:lnTo>
                  <a:lnTo>
                    <a:pt x="248920" y="93980"/>
                  </a:lnTo>
                  <a:lnTo>
                    <a:pt x="248920" y="92710"/>
                  </a:lnTo>
                  <a:lnTo>
                    <a:pt x="256540" y="80010"/>
                  </a:lnTo>
                  <a:lnTo>
                    <a:pt x="259080" y="74930"/>
                  </a:lnTo>
                  <a:lnTo>
                    <a:pt x="260350" y="72390"/>
                  </a:lnTo>
                  <a:lnTo>
                    <a:pt x="261620" y="68580"/>
                  </a:lnTo>
                  <a:lnTo>
                    <a:pt x="262890" y="64770"/>
                  </a:lnTo>
                  <a:lnTo>
                    <a:pt x="267970" y="59690"/>
                  </a:lnTo>
                  <a:lnTo>
                    <a:pt x="270510" y="54610"/>
                  </a:lnTo>
                  <a:lnTo>
                    <a:pt x="274320" y="54610"/>
                  </a:lnTo>
                  <a:lnTo>
                    <a:pt x="287020" y="53340"/>
                  </a:lnTo>
                  <a:close/>
                </a:path>
                <a:path w="391160" h="143510">
                  <a:moveTo>
                    <a:pt x="391160" y="72390"/>
                  </a:moveTo>
                  <a:lnTo>
                    <a:pt x="377190" y="58420"/>
                  </a:lnTo>
                  <a:lnTo>
                    <a:pt x="361950" y="62230"/>
                  </a:lnTo>
                  <a:lnTo>
                    <a:pt x="335280" y="72390"/>
                  </a:lnTo>
                  <a:lnTo>
                    <a:pt x="326390" y="92710"/>
                  </a:lnTo>
                  <a:lnTo>
                    <a:pt x="326390" y="109220"/>
                  </a:lnTo>
                  <a:lnTo>
                    <a:pt x="302260" y="119380"/>
                  </a:lnTo>
                  <a:lnTo>
                    <a:pt x="283210" y="143510"/>
                  </a:lnTo>
                  <a:lnTo>
                    <a:pt x="285750" y="142240"/>
                  </a:lnTo>
                  <a:lnTo>
                    <a:pt x="292100" y="138430"/>
                  </a:lnTo>
                  <a:lnTo>
                    <a:pt x="299720" y="133350"/>
                  </a:lnTo>
                  <a:lnTo>
                    <a:pt x="308610" y="132080"/>
                  </a:lnTo>
                  <a:lnTo>
                    <a:pt x="316230" y="128270"/>
                  </a:lnTo>
                  <a:lnTo>
                    <a:pt x="321310" y="128270"/>
                  </a:lnTo>
                  <a:lnTo>
                    <a:pt x="322580" y="130810"/>
                  </a:lnTo>
                  <a:lnTo>
                    <a:pt x="323850" y="132080"/>
                  </a:lnTo>
                  <a:lnTo>
                    <a:pt x="335280" y="132080"/>
                  </a:lnTo>
                  <a:lnTo>
                    <a:pt x="335280" y="128270"/>
                  </a:lnTo>
                  <a:lnTo>
                    <a:pt x="337820" y="124460"/>
                  </a:lnTo>
                  <a:lnTo>
                    <a:pt x="353060" y="85090"/>
                  </a:lnTo>
                  <a:lnTo>
                    <a:pt x="378460" y="72390"/>
                  </a:lnTo>
                  <a:lnTo>
                    <a:pt x="391160" y="72390"/>
                  </a:lnTo>
                  <a:close/>
                </a:path>
              </a:pathLst>
            </a:custGeom>
            <a:solidFill>
              <a:srgbClr val="206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3975100" y="2249169"/>
              <a:ext cx="915669" cy="128270"/>
            </a:xfrm>
            <a:custGeom>
              <a:avLst/>
              <a:gdLst/>
              <a:ahLst/>
              <a:cxnLst/>
              <a:rect l="l" t="t" r="r" b="b"/>
              <a:pathLst>
                <a:path w="915670" h="128269">
                  <a:moveTo>
                    <a:pt x="190500" y="34290"/>
                  </a:moveTo>
                  <a:lnTo>
                    <a:pt x="0" y="78740"/>
                  </a:lnTo>
                  <a:lnTo>
                    <a:pt x="53340" y="100330"/>
                  </a:lnTo>
                  <a:lnTo>
                    <a:pt x="119380" y="78740"/>
                  </a:lnTo>
                  <a:lnTo>
                    <a:pt x="119380" y="76200"/>
                  </a:lnTo>
                  <a:lnTo>
                    <a:pt x="124460" y="71120"/>
                  </a:lnTo>
                  <a:lnTo>
                    <a:pt x="128270" y="63500"/>
                  </a:lnTo>
                  <a:lnTo>
                    <a:pt x="134620" y="62230"/>
                  </a:lnTo>
                  <a:lnTo>
                    <a:pt x="142240" y="62230"/>
                  </a:lnTo>
                  <a:lnTo>
                    <a:pt x="149860" y="64770"/>
                  </a:lnTo>
                  <a:lnTo>
                    <a:pt x="156210" y="68580"/>
                  </a:lnTo>
                  <a:lnTo>
                    <a:pt x="157480" y="71120"/>
                  </a:lnTo>
                  <a:lnTo>
                    <a:pt x="172720" y="71120"/>
                  </a:lnTo>
                  <a:lnTo>
                    <a:pt x="176999" y="62230"/>
                  </a:lnTo>
                  <a:lnTo>
                    <a:pt x="190500" y="34290"/>
                  </a:lnTo>
                  <a:close/>
                </a:path>
                <a:path w="915670" h="128269">
                  <a:moveTo>
                    <a:pt x="334010" y="25400"/>
                  </a:moveTo>
                  <a:lnTo>
                    <a:pt x="318770" y="6350"/>
                  </a:lnTo>
                  <a:lnTo>
                    <a:pt x="306070" y="0"/>
                  </a:lnTo>
                  <a:lnTo>
                    <a:pt x="262890" y="17780"/>
                  </a:lnTo>
                  <a:lnTo>
                    <a:pt x="309880" y="25400"/>
                  </a:lnTo>
                  <a:lnTo>
                    <a:pt x="334010" y="25400"/>
                  </a:lnTo>
                  <a:close/>
                </a:path>
                <a:path w="915670" h="128269">
                  <a:moveTo>
                    <a:pt x="915670" y="116840"/>
                  </a:moveTo>
                  <a:lnTo>
                    <a:pt x="891540" y="97790"/>
                  </a:lnTo>
                  <a:lnTo>
                    <a:pt x="759460" y="119380"/>
                  </a:lnTo>
                  <a:lnTo>
                    <a:pt x="810260" y="128270"/>
                  </a:lnTo>
                  <a:lnTo>
                    <a:pt x="886460" y="128270"/>
                  </a:lnTo>
                  <a:lnTo>
                    <a:pt x="915670" y="116840"/>
                  </a:lnTo>
                  <a:close/>
                </a:path>
              </a:pathLst>
            </a:custGeom>
            <a:solidFill>
              <a:srgbClr val="A293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4199890" y="2251709"/>
              <a:ext cx="213360" cy="128270"/>
            </a:xfrm>
            <a:custGeom>
              <a:avLst/>
              <a:gdLst/>
              <a:ahLst/>
              <a:cxnLst/>
              <a:rect l="l" t="t" r="r" b="b"/>
              <a:pathLst>
                <a:path w="213360" h="128269">
                  <a:moveTo>
                    <a:pt x="213360" y="128270"/>
                  </a:moveTo>
                  <a:lnTo>
                    <a:pt x="212090" y="124460"/>
                  </a:lnTo>
                  <a:lnTo>
                    <a:pt x="212090" y="114300"/>
                  </a:lnTo>
                  <a:lnTo>
                    <a:pt x="208280" y="107950"/>
                  </a:lnTo>
                  <a:lnTo>
                    <a:pt x="207010" y="101600"/>
                  </a:lnTo>
                  <a:lnTo>
                    <a:pt x="204470" y="93980"/>
                  </a:lnTo>
                  <a:lnTo>
                    <a:pt x="202768" y="91440"/>
                  </a:lnTo>
                  <a:lnTo>
                    <a:pt x="201930" y="90170"/>
                  </a:lnTo>
                  <a:lnTo>
                    <a:pt x="196850" y="83820"/>
                  </a:lnTo>
                  <a:lnTo>
                    <a:pt x="190500" y="80010"/>
                  </a:lnTo>
                  <a:lnTo>
                    <a:pt x="184150" y="77470"/>
                  </a:lnTo>
                  <a:lnTo>
                    <a:pt x="177800" y="76200"/>
                  </a:lnTo>
                  <a:lnTo>
                    <a:pt x="171450" y="73660"/>
                  </a:lnTo>
                  <a:lnTo>
                    <a:pt x="156210" y="73660"/>
                  </a:lnTo>
                  <a:lnTo>
                    <a:pt x="149860" y="76200"/>
                  </a:lnTo>
                  <a:lnTo>
                    <a:pt x="137160" y="78740"/>
                  </a:lnTo>
                  <a:lnTo>
                    <a:pt x="128270" y="85090"/>
                  </a:lnTo>
                  <a:lnTo>
                    <a:pt x="120650" y="90170"/>
                  </a:lnTo>
                  <a:lnTo>
                    <a:pt x="119380" y="91440"/>
                  </a:lnTo>
                  <a:lnTo>
                    <a:pt x="116840" y="86360"/>
                  </a:lnTo>
                  <a:lnTo>
                    <a:pt x="111760" y="80010"/>
                  </a:lnTo>
                  <a:lnTo>
                    <a:pt x="105638" y="72872"/>
                  </a:lnTo>
                  <a:lnTo>
                    <a:pt x="111760" y="71120"/>
                  </a:lnTo>
                  <a:lnTo>
                    <a:pt x="116840" y="69850"/>
                  </a:lnTo>
                  <a:lnTo>
                    <a:pt x="120650" y="69850"/>
                  </a:lnTo>
                  <a:lnTo>
                    <a:pt x="120650" y="53340"/>
                  </a:lnTo>
                  <a:lnTo>
                    <a:pt x="119367" y="52070"/>
                  </a:lnTo>
                  <a:lnTo>
                    <a:pt x="118110" y="50800"/>
                  </a:lnTo>
                  <a:lnTo>
                    <a:pt x="116840" y="44450"/>
                  </a:lnTo>
                  <a:lnTo>
                    <a:pt x="111760" y="38100"/>
                  </a:lnTo>
                  <a:lnTo>
                    <a:pt x="109220" y="31750"/>
                  </a:lnTo>
                  <a:lnTo>
                    <a:pt x="105410" y="26670"/>
                  </a:lnTo>
                  <a:lnTo>
                    <a:pt x="102870" y="22860"/>
                  </a:lnTo>
                  <a:lnTo>
                    <a:pt x="101600" y="20320"/>
                  </a:lnTo>
                  <a:lnTo>
                    <a:pt x="100330" y="19050"/>
                  </a:lnTo>
                  <a:lnTo>
                    <a:pt x="97790" y="10160"/>
                  </a:lnTo>
                  <a:lnTo>
                    <a:pt x="96520" y="6350"/>
                  </a:lnTo>
                  <a:lnTo>
                    <a:pt x="95250" y="3810"/>
                  </a:lnTo>
                  <a:lnTo>
                    <a:pt x="93980" y="2540"/>
                  </a:lnTo>
                  <a:lnTo>
                    <a:pt x="88900" y="0"/>
                  </a:lnTo>
                  <a:lnTo>
                    <a:pt x="85090" y="6350"/>
                  </a:lnTo>
                  <a:lnTo>
                    <a:pt x="80010" y="11430"/>
                  </a:lnTo>
                  <a:lnTo>
                    <a:pt x="77470" y="17780"/>
                  </a:lnTo>
                  <a:lnTo>
                    <a:pt x="73660" y="25400"/>
                  </a:lnTo>
                  <a:lnTo>
                    <a:pt x="71120" y="34290"/>
                  </a:lnTo>
                  <a:lnTo>
                    <a:pt x="68580" y="38100"/>
                  </a:lnTo>
                  <a:lnTo>
                    <a:pt x="64770" y="45720"/>
                  </a:lnTo>
                  <a:lnTo>
                    <a:pt x="63500" y="50800"/>
                  </a:lnTo>
                  <a:lnTo>
                    <a:pt x="63500" y="52070"/>
                  </a:lnTo>
                  <a:lnTo>
                    <a:pt x="59690" y="46990"/>
                  </a:lnTo>
                  <a:lnTo>
                    <a:pt x="49530" y="41910"/>
                  </a:lnTo>
                  <a:lnTo>
                    <a:pt x="44450" y="34290"/>
                  </a:lnTo>
                  <a:lnTo>
                    <a:pt x="38100" y="29210"/>
                  </a:lnTo>
                  <a:lnTo>
                    <a:pt x="33020" y="25400"/>
                  </a:lnTo>
                  <a:lnTo>
                    <a:pt x="21590" y="25400"/>
                  </a:lnTo>
                  <a:lnTo>
                    <a:pt x="17780" y="27940"/>
                  </a:lnTo>
                  <a:lnTo>
                    <a:pt x="15240" y="29210"/>
                  </a:lnTo>
                  <a:lnTo>
                    <a:pt x="12700" y="34290"/>
                  </a:lnTo>
                  <a:lnTo>
                    <a:pt x="11430" y="38100"/>
                  </a:lnTo>
                  <a:lnTo>
                    <a:pt x="8890" y="44450"/>
                  </a:lnTo>
                  <a:lnTo>
                    <a:pt x="6350" y="49530"/>
                  </a:lnTo>
                  <a:lnTo>
                    <a:pt x="6350" y="54610"/>
                  </a:lnTo>
                  <a:lnTo>
                    <a:pt x="3810" y="60960"/>
                  </a:lnTo>
                  <a:lnTo>
                    <a:pt x="1270" y="68580"/>
                  </a:lnTo>
                  <a:lnTo>
                    <a:pt x="0" y="77470"/>
                  </a:lnTo>
                  <a:lnTo>
                    <a:pt x="0" y="82550"/>
                  </a:lnTo>
                  <a:lnTo>
                    <a:pt x="24130" y="91440"/>
                  </a:lnTo>
                  <a:lnTo>
                    <a:pt x="53340" y="91440"/>
                  </a:lnTo>
                  <a:lnTo>
                    <a:pt x="46990" y="100330"/>
                  </a:lnTo>
                  <a:lnTo>
                    <a:pt x="43180" y="107950"/>
                  </a:lnTo>
                  <a:lnTo>
                    <a:pt x="39370" y="111760"/>
                  </a:lnTo>
                  <a:lnTo>
                    <a:pt x="38100" y="115570"/>
                  </a:lnTo>
                  <a:lnTo>
                    <a:pt x="38100" y="116840"/>
                  </a:lnTo>
                  <a:lnTo>
                    <a:pt x="213360" y="128270"/>
                  </a:lnTo>
                  <a:close/>
                </a:path>
              </a:pathLst>
            </a:custGeom>
            <a:solidFill>
              <a:srgbClr val="2D4E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4141470" y="2249169"/>
              <a:ext cx="240029" cy="121920"/>
            </a:xfrm>
            <a:custGeom>
              <a:avLst/>
              <a:gdLst/>
              <a:ahLst/>
              <a:cxnLst/>
              <a:rect l="l" t="t" r="r" b="b"/>
              <a:pathLst>
                <a:path w="240029" h="121919">
                  <a:moveTo>
                    <a:pt x="105410" y="40640"/>
                  </a:moveTo>
                  <a:lnTo>
                    <a:pt x="104140" y="38100"/>
                  </a:lnTo>
                  <a:lnTo>
                    <a:pt x="104140" y="33020"/>
                  </a:lnTo>
                  <a:lnTo>
                    <a:pt x="101600" y="27940"/>
                  </a:lnTo>
                  <a:lnTo>
                    <a:pt x="99060" y="20320"/>
                  </a:lnTo>
                  <a:lnTo>
                    <a:pt x="93980" y="12700"/>
                  </a:lnTo>
                  <a:lnTo>
                    <a:pt x="90170" y="6350"/>
                  </a:lnTo>
                  <a:lnTo>
                    <a:pt x="86360" y="2540"/>
                  </a:lnTo>
                  <a:lnTo>
                    <a:pt x="67310" y="40640"/>
                  </a:lnTo>
                  <a:lnTo>
                    <a:pt x="59690" y="81280"/>
                  </a:lnTo>
                  <a:lnTo>
                    <a:pt x="64770" y="77470"/>
                  </a:lnTo>
                  <a:lnTo>
                    <a:pt x="69850" y="71120"/>
                  </a:lnTo>
                  <a:lnTo>
                    <a:pt x="76200" y="63500"/>
                  </a:lnTo>
                  <a:lnTo>
                    <a:pt x="86360" y="54610"/>
                  </a:lnTo>
                  <a:lnTo>
                    <a:pt x="95250" y="46990"/>
                  </a:lnTo>
                  <a:lnTo>
                    <a:pt x="102870" y="40640"/>
                  </a:lnTo>
                  <a:lnTo>
                    <a:pt x="105410" y="40640"/>
                  </a:lnTo>
                  <a:close/>
                </a:path>
                <a:path w="240029" h="121919">
                  <a:moveTo>
                    <a:pt x="161290" y="6350"/>
                  </a:moveTo>
                  <a:lnTo>
                    <a:pt x="152400" y="0"/>
                  </a:lnTo>
                  <a:lnTo>
                    <a:pt x="149860" y="0"/>
                  </a:lnTo>
                  <a:lnTo>
                    <a:pt x="144780" y="6350"/>
                  </a:lnTo>
                  <a:lnTo>
                    <a:pt x="138430" y="13970"/>
                  </a:lnTo>
                  <a:lnTo>
                    <a:pt x="135890" y="25400"/>
                  </a:lnTo>
                  <a:lnTo>
                    <a:pt x="130810" y="34290"/>
                  </a:lnTo>
                  <a:lnTo>
                    <a:pt x="129540" y="44450"/>
                  </a:lnTo>
                  <a:lnTo>
                    <a:pt x="129540" y="53340"/>
                  </a:lnTo>
                  <a:lnTo>
                    <a:pt x="146050" y="40640"/>
                  </a:lnTo>
                  <a:lnTo>
                    <a:pt x="161290" y="29210"/>
                  </a:lnTo>
                  <a:lnTo>
                    <a:pt x="161290" y="6350"/>
                  </a:lnTo>
                  <a:close/>
                </a:path>
                <a:path w="240029" h="121919">
                  <a:moveTo>
                    <a:pt x="162560" y="78740"/>
                  </a:moveTo>
                  <a:lnTo>
                    <a:pt x="149860" y="55880"/>
                  </a:lnTo>
                  <a:lnTo>
                    <a:pt x="147320" y="55880"/>
                  </a:lnTo>
                  <a:lnTo>
                    <a:pt x="143510" y="57150"/>
                  </a:lnTo>
                  <a:lnTo>
                    <a:pt x="130810" y="64770"/>
                  </a:lnTo>
                  <a:lnTo>
                    <a:pt x="119380" y="76200"/>
                  </a:lnTo>
                  <a:lnTo>
                    <a:pt x="114300" y="80010"/>
                  </a:lnTo>
                  <a:lnTo>
                    <a:pt x="114300" y="81280"/>
                  </a:lnTo>
                  <a:lnTo>
                    <a:pt x="104140" y="102870"/>
                  </a:lnTo>
                  <a:lnTo>
                    <a:pt x="102870" y="101600"/>
                  </a:lnTo>
                  <a:lnTo>
                    <a:pt x="99060" y="96520"/>
                  </a:lnTo>
                  <a:lnTo>
                    <a:pt x="95250" y="93980"/>
                  </a:lnTo>
                  <a:lnTo>
                    <a:pt x="90170" y="92710"/>
                  </a:lnTo>
                  <a:lnTo>
                    <a:pt x="76200" y="92710"/>
                  </a:lnTo>
                  <a:lnTo>
                    <a:pt x="72390" y="93980"/>
                  </a:lnTo>
                  <a:lnTo>
                    <a:pt x="71120" y="96520"/>
                  </a:lnTo>
                  <a:lnTo>
                    <a:pt x="69850" y="96520"/>
                  </a:lnTo>
                  <a:lnTo>
                    <a:pt x="66040" y="101600"/>
                  </a:lnTo>
                  <a:lnTo>
                    <a:pt x="59690" y="104140"/>
                  </a:lnTo>
                  <a:lnTo>
                    <a:pt x="55880" y="105410"/>
                  </a:lnTo>
                  <a:lnTo>
                    <a:pt x="48260" y="101600"/>
                  </a:lnTo>
                  <a:lnTo>
                    <a:pt x="41910" y="96520"/>
                  </a:lnTo>
                  <a:lnTo>
                    <a:pt x="35560" y="92710"/>
                  </a:lnTo>
                  <a:lnTo>
                    <a:pt x="34290" y="90170"/>
                  </a:lnTo>
                  <a:lnTo>
                    <a:pt x="25400" y="90170"/>
                  </a:lnTo>
                  <a:lnTo>
                    <a:pt x="17780" y="92710"/>
                  </a:lnTo>
                  <a:lnTo>
                    <a:pt x="11430" y="97790"/>
                  </a:lnTo>
                  <a:lnTo>
                    <a:pt x="3810" y="104140"/>
                  </a:lnTo>
                  <a:lnTo>
                    <a:pt x="2540" y="110490"/>
                  </a:lnTo>
                  <a:lnTo>
                    <a:pt x="0" y="114300"/>
                  </a:lnTo>
                  <a:lnTo>
                    <a:pt x="0" y="118110"/>
                  </a:lnTo>
                  <a:lnTo>
                    <a:pt x="120650" y="121920"/>
                  </a:lnTo>
                  <a:lnTo>
                    <a:pt x="120650" y="118110"/>
                  </a:lnTo>
                  <a:lnTo>
                    <a:pt x="125730" y="110490"/>
                  </a:lnTo>
                  <a:lnTo>
                    <a:pt x="128625" y="105410"/>
                  </a:lnTo>
                  <a:lnTo>
                    <a:pt x="130073" y="102870"/>
                  </a:lnTo>
                  <a:lnTo>
                    <a:pt x="130810" y="101600"/>
                  </a:lnTo>
                  <a:lnTo>
                    <a:pt x="138430" y="92710"/>
                  </a:lnTo>
                  <a:lnTo>
                    <a:pt x="146050" y="85090"/>
                  </a:lnTo>
                  <a:lnTo>
                    <a:pt x="153670" y="80010"/>
                  </a:lnTo>
                  <a:lnTo>
                    <a:pt x="160020" y="78740"/>
                  </a:lnTo>
                  <a:lnTo>
                    <a:pt x="162560" y="78740"/>
                  </a:lnTo>
                  <a:close/>
                </a:path>
                <a:path w="240029" h="121919">
                  <a:moveTo>
                    <a:pt x="240030" y="76200"/>
                  </a:moveTo>
                  <a:lnTo>
                    <a:pt x="234950" y="71120"/>
                  </a:lnTo>
                  <a:lnTo>
                    <a:pt x="231140" y="66040"/>
                  </a:lnTo>
                  <a:lnTo>
                    <a:pt x="226060" y="63500"/>
                  </a:lnTo>
                  <a:lnTo>
                    <a:pt x="218440" y="62230"/>
                  </a:lnTo>
                  <a:lnTo>
                    <a:pt x="209550" y="66040"/>
                  </a:lnTo>
                  <a:lnTo>
                    <a:pt x="204470" y="68580"/>
                  </a:lnTo>
                  <a:lnTo>
                    <a:pt x="182880" y="90170"/>
                  </a:lnTo>
                  <a:lnTo>
                    <a:pt x="199390" y="109220"/>
                  </a:lnTo>
                  <a:lnTo>
                    <a:pt x="200660" y="105410"/>
                  </a:lnTo>
                  <a:lnTo>
                    <a:pt x="204470" y="100330"/>
                  </a:lnTo>
                  <a:lnTo>
                    <a:pt x="212090" y="92710"/>
                  </a:lnTo>
                  <a:lnTo>
                    <a:pt x="222250" y="87630"/>
                  </a:lnTo>
                  <a:lnTo>
                    <a:pt x="227330" y="81280"/>
                  </a:lnTo>
                  <a:lnTo>
                    <a:pt x="234950" y="80010"/>
                  </a:lnTo>
                  <a:lnTo>
                    <a:pt x="240030" y="80010"/>
                  </a:lnTo>
                  <a:lnTo>
                    <a:pt x="240030" y="76200"/>
                  </a:lnTo>
                  <a:close/>
                </a:path>
              </a:pathLst>
            </a:custGeom>
            <a:solidFill>
              <a:srgbClr val="206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4502150" y="2101850"/>
              <a:ext cx="779780" cy="275590"/>
            </a:xfrm>
            <a:custGeom>
              <a:avLst/>
              <a:gdLst/>
              <a:ahLst/>
              <a:cxnLst/>
              <a:rect l="l" t="t" r="r" b="b"/>
              <a:pathLst>
                <a:path w="779779" h="275589">
                  <a:moveTo>
                    <a:pt x="393700" y="226060"/>
                  </a:moveTo>
                  <a:lnTo>
                    <a:pt x="386079" y="226060"/>
                  </a:lnTo>
                  <a:lnTo>
                    <a:pt x="379729" y="228600"/>
                  </a:lnTo>
                  <a:lnTo>
                    <a:pt x="378460" y="236220"/>
                  </a:lnTo>
                  <a:lnTo>
                    <a:pt x="377189" y="245110"/>
                  </a:lnTo>
                  <a:lnTo>
                    <a:pt x="375920" y="256539"/>
                  </a:lnTo>
                  <a:lnTo>
                    <a:pt x="369570" y="264160"/>
                  </a:lnTo>
                  <a:lnTo>
                    <a:pt x="364489" y="271779"/>
                  </a:lnTo>
                  <a:lnTo>
                    <a:pt x="360679" y="273050"/>
                  </a:lnTo>
                  <a:lnTo>
                    <a:pt x="359410" y="275589"/>
                  </a:lnTo>
                  <a:lnTo>
                    <a:pt x="628650" y="269239"/>
                  </a:lnTo>
                  <a:lnTo>
                    <a:pt x="695960" y="264160"/>
                  </a:lnTo>
                  <a:lnTo>
                    <a:pt x="700339" y="257810"/>
                  </a:lnTo>
                  <a:lnTo>
                    <a:pt x="488950" y="257810"/>
                  </a:lnTo>
                  <a:lnTo>
                    <a:pt x="485139" y="256539"/>
                  </a:lnTo>
                  <a:lnTo>
                    <a:pt x="427989" y="256539"/>
                  </a:lnTo>
                  <a:lnTo>
                    <a:pt x="415289" y="234950"/>
                  </a:lnTo>
                  <a:lnTo>
                    <a:pt x="402589" y="228600"/>
                  </a:lnTo>
                  <a:lnTo>
                    <a:pt x="393700" y="226060"/>
                  </a:lnTo>
                  <a:close/>
                </a:path>
                <a:path w="779779" h="275589">
                  <a:moveTo>
                    <a:pt x="551179" y="229870"/>
                  </a:moveTo>
                  <a:lnTo>
                    <a:pt x="543560" y="232410"/>
                  </a:lnTo>
                  <a:lnTo>
                    <a:pt x="534670" y="233679"/>
                  </a:lnTo>
                  <a:lnTo>
                    <a:pt x="524510" y="237489"/>
                  </a:lnTo>
                  <a:lnTo>
                    <a:pt x="511810" y="243839"/>
                  </a:lnTo>
                  <a:lnTo>
                    <a:pt x="505460" y="247650"/>
                  </a:lnTo>
                  <a:lnTo>
                    <a:pt x="499110" y="250189"/>
                  </a:lnTo>
                  <a:lnTo>
                    <a:pt x="490220" y="256539"/>
                  </a:lnTo>
                  <a:lnTo>
                    <a:pt x="488950" y="257810"/>
                  </a:lnTo>
                  <a:lnTo>
                    <a:pt x="647700" y="257810"/>
                  </a:lnTo>
                  <a:lnTo>
                    <a:pt x="643889" y="256539"/>
                  </a:lnTo>
                  <a:lnTo>
                    <a:pt x="637539" y="252729"/>
                  </a:lnTo>
                  <a:lnTo>
                    <a:pt x="631189" y="250189"/>
                  </a:lnTo>
                  <a:lnTo>
                    <a:pt x="603250" y="250189"/>
                  </a:lnTo>
                  <a:lnTo>
                    <a:pt x="594360" y="247650"/>
                  </a:lnTo>
                  <a:lnTo>
                    <a:pt x="585470" y="243839"/>
                  </a:lnTo>
                  <a:lnTo>
                    <a:pt x="576579" y="241300"/>
                  </a:lnTo>
                  <a:lnTo>
                    <a:pt x="563879" y="234950"/>
                  </a:lnTo>
                  <a:lnTo>
                    <a:pt x="561339" y="232410"/>
                  </a:lnTo>
                  <a:lnTo>
                    <a:pt x="558800" y="232410"/>
                  </a:lnTo>
                  <a:lnTo>
                    <a:pt x="551179" y="229870"/>
                  </a:lnTo>
                  <a:close/>
                </a:path>
                <a:path w="779779" h="275589">
                  <a:moveTo>
                    <a:pt x="755163" y="165100"/>
                  </a:moveTo>
                  <a:lnTo>
                    <a:pt x="543560" y="165100"/>
                  </a:lnTo>
                  <a:lnTo>
                    <a:pt x="552450" y="170179"/>
                  </a:lnTo>
                  <a:lnTo>
                    <a:pt x="558800" y="172720"/>
                  </a:lnTo>
                  <a:lnTo>
                    <a:pt x="563879" y="176529"/>
                  </a:lnTo>
                  <a:lnTo>
                    <a:pt x="579120" y="181610"/>
                  </a:lnTo>
                  <a:lnTo>
                    <a:pt x="623570" y="181610"/>
                  </a:lnTo>
                  <a:lnTo>
                    <a:pt x="619760" y="185420"/>
                  </a:lnTo>
                  <a:lnTo>
                    <a:pt x="623570" y="194310"/>
                  </a:lnTo>
                  <a:lnTo>
                    <a:pt x="631189" y="195579"/>
                  </a:lnTo>
                  <a:lnTo>
                    <a:pt x="642620" y="200660"/>
                  </a:lnTo>
                  <a:lnTo>
                    <a:pt x="650239" y="201929"/>
                  </a:lnTo>
                  <a:lnTo>
                    <a:pt x="671829" y="201929"/>
                  </a:lnTo>
                  <a:lnTo>
                    <a:pt x="668020" y="203200"/>
                  </a:lnTo>
                  <a:lnTo>
                    <a:pt x="660400" y="210820"/>
                  </a:lnTo>
                  <a:lnTo>
                    <a:pt x="660400" y="218439"/>
                  </a:lnTo>
                  <a:lnTo>
                    <a:pt x="665479" y="223520"/>
                  </a:lnTo>
                  <a:lnTo>
                    <a:pt x="668020" y="224789"/>
                  </a:lnTo>
                  <a:lnTo>
                    <a:pt x="671829" y="226060"/>
                  </a:lnTo>
                  <a:lnTo>
                    <a:pt x="665479" y="227329"/>
                  </a:lnTo>
                  <a:lnTo>
                    <a:pt x="657860" y="236220"/>
                  </a:lnTo>
                  <a:lnTo>
                    <a:pt x="651510" y="242570"/>
                  </a:lnTo>
                  <a:lnTo>
                    <a:pt x="650239" y="250189"/>
                  </a:lnTo>
                  <a:lnTo>
                    <a:pt x="647700" y="256539"/>
                  </a:lnTo>
                  <a:lnTo>
                    <a:pt x="647700" y="257810"/>
                  </a:lnTo>
                  <a:lnTo>
                    <a:pt x="700339" y="257810"/>
                  </a:lnTo>
                  <a:lnTo>
                    <a:pt x="721360" y="227329"/>
                  </a:lnTo>
                  <a:lnTo>
                    <a:pt x="755163" y="165100"/>
                  </a:lnTo>
                  <a:close/>
                </a:path>
                <a:path w="779779" h="275589">
                  <a:moveTo>
                    <a:pt x="452120" y="247650"/>
                  </a:moveTo>
                  <a:lnTo>
                    <a:pt x="448310" y="247650"/>
                  </a:lnTo>
                  <a:lnTo>
                    <a:pt x="427989" y="256539"/>
                  </a:lnTo>
                  <a:lnTo>
                    <a:pt x="485139" y="256539"/>
                  </a:lnTo>
                  <a:lnTo>
                    <a:pt x="467360" y="251460"/>
                  </a:lnTo>
                  <a:lnTo>
                    <a:pt x="459739" y="250189"/>
                  </a:lnTo>
                  <a:lnTo>
                    <a:pt x="452120" y="247650"/>
                  </a:lnTo>
                  <a:close/>
                </a:path>
                <a:path w="779779" h="275589">
                  <a:moveTo>
                    <a:pt x="617220" y="248920"/>
                  </a:moveTo>
                  <a:lnTo>
                    <a:pt x="612139" y="248920"/>
                  </a:lnTo>
                  <a:lnTo>
                    <a:pt x="608329" y="250189"/>
                  </a:lnTo>
                  <a:lnTo>
                    <a:pt x="623570" y="250189"/>
                  </a:lnTo>
                  <a:lnTo>
                    <a:pt x="617220" y="248920"/>
                  </a:lnTo>
                  <a:close/>
                </a:path>
                <a:path w="779779" h="275589">
                  <a:moveTo>
                    <a:pt x="618489" y="181610"/>
                  </a:moveTo>
                  <a:lnTo>
                    <a:pt x="601979" y="181610"/>
                  </a:lnTo>
                  <a:lnTo>
                    <a:pt x="609600" y="184150"/>
                  </a:lnTo>
                  <a:lnTo>
                    <a:pt x="618489" y="181610"/>
                  </a:lnTo>
                  <a:close/>
                </a:path>
                <a:path w="779779" h="275589">
                  <a:moveTo>
                    <a:pt x="568960" y="106679"/>
                  </a:moveTo>
                  <a:lnTo>
                    <a:pt x="562610" y="106679"/>
                  </a:lnTo>
                  <a:lnTo>
                    <a:pt x="560070" y="109220"/>
                  </a:lnTo>
                  <a:lnTo>
                    <a:pt x="556260" y="114300"/>
                  </a:lnTo>
                  <a:lnTo>
                    <a:pt x="554989" y="120650"/>
                  </a:lnTo>
                  <a:lnTo>
                    <a:pt x="554989" y="125729"/>
                  </a:lnTo>
                  <a:lnTo>
                    <a:pt x="287020" y="125729"/>
                  </a:lnTo>
                  <a:lnTo>
                    <a:pt x="294639" y="129539"/>
                  </a:lnTo>
                  <a:lnTo>
                    <a:pt x="303529" y="130810"/>
                  </a:lnTo>
                  <a:lnTo>
                    <a:pt x="311150" y="133350"/>
                  </a:lnTo>
                  <a:lnTo>
                    <a:pt x="320039" y="135889"/>
                  </a:lnTo>
                  <a:lnTo>
                    <a:pt x="330200" y="139700"/>
                  </a:lnTo>
                  <a:lnTo>
                    <a:pt x="336550" y="140970"/>
                  </a:lnTo>
                  <a:lnTo>
                    <a:pt x="342900" y="143510"/>
                  </a:lnTo>
                  <a:lnTo>
                    <a:pt x="346710" y="147320"/>
                  </a:lnTo>
                  <a:lnTo>
                    <a:pt x="347979" y="147320"/>
                  </a:lnTo>
                  <a:lnTo>
                    <a:pt x="435610" y="167639"/>
                  </a:lnTo>
                  <a:lnTo>
                    <a:pt x="513079" y="167639"/>
                  </a:lnTo>
                  <a:lnTo>
                    <a:pt x="520700" y="168910"/>
                  </a:lnTo>
                  <a:lnTo>
                    <a:pt x="527050" y="167639"/>
                  </a:lnTo>
                  <a:lnTo>
                    <a:pt x="534670" y="165100"/>
                  </a:lnTo>
                  <a:lnTo>
                    <a:pt x="755163" y="165100"/>
                  </a:lnTo>
                  <a:lnTo>
                    <a:pt x="761372" y="153670"/>
                  </a:lnTo>
                  <a:lnTo>
                    <a:pt x="604520" y="153670"/>
                  </a:lnTo>
                  <a:lnTo>
                    <a:pt x="599439" y="138429"/>
                  </a:lnTo>
                  <a:lnTo>
                    <a:pt x="593089" y="115570"/>
                  </a:lnTo>
                  <a:lnTo>
                    <a:pt x="588010" y="114300"/>
                  </a:lnTo>
                  <a:lnTo>
                    <a:pt x="579120" y="109220"/>
                  </a:lnTo>
                  <a:lnTo>
                    <a:pt x="572770" y="107950"/>
                  </a:lnTo>
                  <a:lnTo>
                    <a:pt x="568960" y="106679"/>
                  </a:lnTo>
                  <a:close/>
                </a:path>
                <a:path w="779779" h="275589">
                  <a:moveTo>
                    <a:pt x="683260" y="81279"/>
                  </a:moveTo>
                  <a:lnTo>
                    <a:pt x="674370" y="81279"/>
                  </a:lnTo>
                  <a:lnTo>
                    <a:pt x="665479" y="83820"/>
                  </a:lnTo>
                  <a:lnTo>
                    <a:pt x="660400" y="91439"/>
                  </a:lnTo>
                  <a:lnTo>
                    <a:pt x="657860" y="99060"/>
                  </a:lnTo>
                  <a:lnTo>
                    <a:pt x="657860" y="104139"/>
                  </a:lnTo>
                  <a:lnTo>
                    <a:pt x="656589" y="105410"/>
                  </a:lnTo>
                  <a:lnTo>
                    <a:pt x="656589" y="113029"/>
                  </a:lnTo>
                  <a:lnTo>
                    <a:pt x="655320" y="119379"/>
                  </a:lnTo>
                  <a:lnTo>
                    <a:pt x="648970" y="123189"/>
                  </a:lnTo>
                  <a:lnTo>
                    <a:pt x="643889" y="129539"/>
                  </a:lnTo>
                  <a:lnTo>
                    <a:pt x="640079" y="133350"/>
                  </a:lnTo>
                  <a:lnTo>
                    <a:pt x="637539" y="139700"/>
                  </a:lnTo>
                  <a:lnTo>
                    <a:pt x="635000" y="148589"/>
                  </a:lnTo>
                  <a:lnTo>
                    <a:pt x="637539" y="153670"/>
                  </a:lnTo>
                  <a:lnTo>
                    <a:pt x="761372" y="153670"/>
                  </a:lnTo>
                  <a:lnTo>
                    <a:pt x="777239" y="124460"/>
                  </a:lnTo>
                  <a:lnTo>
                    <a:pt x="779462" y="115570"/>
                  </a:lnTo>
                  <a:lnTo>
                    <a:pt x="721360" y="115570"/>
                  </a:lnTo>
                  <a:lnTo>
                    <a:pt x="715010" y="114300"/>
                  </a:lnTo>
                  <a:lnTo>
                    <a:pt x="708660" y="107950"/>
                  </a:lnTo>
                  <a:lnTo>
                    <a:pt x="707389" y="100329"/>
                  </a:lnTo>
                  <a:lnTo>
                    <a:pt x="707389" y="91439"/>
                  </a:lnTo>
                  <a:lnTo>
                    <a:pt x="695960" y="83820"/>
                  </a:lnTo>
                  <a:lnTo>
                    <a:pt x="683260" y="81279"/>
                  </a:lnTo>
                  <a:close/>
                </a:path>
                <a:path w="779779" h="275589">
                  <a:moveTo>
                    <a:pt x="521970" y="114300"/>
                  </a:moveTo>
                  <a:lnTo>
                    <a:pt x="214629" y="114300"/>
                  </a:lnTo>
                  <a:lnTo>
                    <a:pt x="222250" y="115570"/>
                  </a:lnTo>
                  <a:lnTo>
                    <a:pt x="226060" y="115570"/>
                  </a:lnTo>
                  <a:lnTo>
                    <a:pt x="232410" y="116839"/>
                  </a:lnTo>
                  <a:lnTo>
                    <a:pt x="240029" y="116839"/>
                  </a:lnTo>
                  <a:lnTo>
                    <a:pt x="247650" y="120650"/>
                  </a:lnTo>
                  <a:lnTo>
                    <a:pt x="255270" y="120650"/>
                  </a:lnTo>
                  <a:lnTo>
                    <a:pt x="264160" y="121920"/>
                  </a:lnTo>
                  <a:lnTo>
                    <a:pt x="270510" y="123189"/>
                  </a:lnTo>
                  <a:lnTo>
                    <a:pt x="279400" y="125729"/>
                  </a:lnTo>
                  <a:lnTo>
                    <a:pt x="554989" y="125729"/>
                  </a:lnTo>
                  <a:lnTo>
                    <a:pt x="552450" y="124460"/>
                  </a:lnTo>
                  <a:lnTo>
                    <a:pt x="541020" y="121920"/>
                  </a:lnTo>
                  <a:lnTo>
                    <a:pt x="534670" y="119379"/>
                  </a:lnTo>
                  <a:lnTo>
                    <a:pt x="529589" y="116839"/>
                  </a:lnTo>
                  <a:lnTo>
                    <a:pt x="521970" y="114300"/>
                  </a:lnTo>
                  <a:close/>
                </a:path>
                <a:path w="779779" h="275589">
                  <a:moveTo>
                    <a:pt x="759460" y="104139"/>
                  </a:moveTo>
                  <a:lnTo>
                    <a:pt x="756920" y="104139"/>
                  </a:lnTo>
                  <a:lnTo>
                    <a:pt x="755650" y="105410"/>
                  </a:lnTo>
                  <a:lnTo>
                    <a:pt x="751839" y="106679"/>
                  </a:lnTo>
                  <a:lnTo>
                    <a:pt x="745489" y="109220"/>
                  </a:lnTo>
                  <a:lnTo>
                    <a:pt x="737870" y="113029"/>
                  </a:lnTo>
                  <a:lnTo>
                    <a:pt x="730250" y="115570"/>
                  </a:lnTo>
                  <a:lnTo>
                    <a:pt x="779462" y="115570"/>
                  </a:lnTo>
                  <a:lnTo>
                    <a:pt x="779779" y="114300"/>
                  </a:lnTo>
                  <a:lnTo>
                    <a:pt x="759460" y="104139"/>
                  </a:lnTo>
                  <a:close/>
                </a:path>
                <a:path w="779779" h="275589">
                  <a:moveTo>
                    <a:pt x="22860" y="40639"/>
                  </a:moveTo>
                  <a:lnTo>
                    <a:pt x="10160" y="43179"/>
                  </a:lnTo>
                  <a:lnTo>
                    <a:pt x="6350" y="48260"/>
                  </a:lnTo>
                  <a:lnTo>
                    <a:pt x="1270" y="52070"/>
                  </a:lnTo>
                  <a:lnTo>
                    <a:pt x="1270" y="63500"/>
                  </a:lnTo>
                  <a:lnTo>
                    <a:pt x="0" y="72389"/>
                  </a:lnTo>
                  <a:lnTo>
                    <a:pt x="1270" y="82550"/>
                  </a:lnTo>
                  <a:lnTo>
                    <a:pt x="1270" y="90170"/>
                  </a:lnTo>
                  <a:lnTo>
                    <a:pt x="3810" y="93979"/>
                  </a:lnTo>
                  <a:lnTo>
                    <a:pt x="10160" y="105410"/>
                  </a:lnTo>
                  <a:lnTo>
                    <a:pt x="97789" y="113029"/>
                  </a:lnTo>
                  <a:lnTo>
                    <a:pt x="162560" y="113029"/>
                  </a:lnTo>
                  <a:lnTo>
                    <a:pt x="210820" y="114300"/>
                  </a:lnTo>
                  <a:lnTo>
                    <a:pt x="495300" y="114300"/>
                  </a:lnTo>
                  <a:lnTo>
                    <a:pt x="490220" y="111760"/>
                  </a:lnTo>
                  <a:lnTo>
                    <a:pt x="485139" y="107950"/>
                  </a:lnTo>
                  <a:lnTo>
                    <a:pt x="481329" y="104139"/>
                  </a:lnTo>
                  <a:lnTo>
                    <a:pt x="482282" y="100329"/>
                  </a:lnTo>
                  <a:lnTo>
                    <a:pt x="327660" y="100329"/>
                  </a:lnTo>
                  <a:lnTo>
                    <a:pt x="307339" y="90170"/>
                  </a:lnTo>
                  <a:lnTo>
                    <a:pt x="306070" y="87629"/>
                  </a:lnTo>
                  <a:lnTo>
                    <a:pt x="302260" y="85089"/>
                  </a:lnTo>
                  <a:lnTo>
                    <a:pt x="271779" y="85089"/>
                  </a:lnTo>
                  <a:lnTo>
                    <a:pt x="271779" y="80010"/>
                  </a:lnTo>
                  <a:lnTo>
                    <a:pt x="264160" y="72389"/>
                  </a:lnTo>
                  <a:lnTo>
                    <a:pt x="254000" y="67310"/>
                  </a:lnTo>
                  <a:lnTo>
                    <a:pt x="242570" y="64770"/>
                  </a:lnTo>
                  <a:lnTo>
                    <a:pt x="233679" y="63500"/>
                  </a:lnTo>
                  <a:lnTo>
                    <a:pt x="179070" y="63500"/>
                  </a:lnTo>
                  <a:lnTo>
                    <a:pt x="170179" y="60960"/>
                  </a:lnTo>
                  <a:lnTo>
                    <a:pt x="162560" y="59689"/>
                  </a:lnTo>
                  <a:lnTo>
                    <a:pt x="156210" y="57150"/>
                  </a:lnTo>
                  <a:lnTo>
                    <a:pt x="153670" y="57150"/>
                  </a:lnTo>
                  <a:lnTo>
                    <a:pt x="146050" y="53339"/>
                  </a:lnTo>
                  <a:lnTo>
                    <a:pt x="110489" y="53339"/>
                  </a:lnTo>
                  <a:lnTo>
                    <a:pt x="110489" y="48260"/>
                  </a:lnTo>
                  <a:lnTo>
                    <a:pt x="108312" y="44450"/>
                  </a:lnTo>
                  <a:lnTo>
                    <a:pt x="33020" y="44450"/>
                  </a:lnTo>
                  <a:lnTo>
                    <a:pt x="31750" y="43179"/>
                  </a:lnTo>
                  <a:lnTo>
                    <a:pt x="26670" y="41910"/>
                  </a:lnTo>
                  <a:lnTo>
                    <a:pt x="22860" y="40639"/>
                  </a:lnTo>
                  <a:close/>
                </a:path>
                <a:path w="779779" h="275589">
                  <a:moveTo>
                    <a:pt x="508000" y="113029"/>
                  </a:moveTo>
                  <a:lnTo>
                    <a:pt x="497839" y="113029"/>
                  </a:lnTo>
                  <a:lnTo>
                    <a:pt x="495300" y="114300"/>
                  </a:lnTo>
                  <a:lnTo>
                    <a:pt x="516889" y="114300"/>
                  </a:lnTo>
                  <a:lnTo>
                    <a:pt x="508000" y="113029"/>
                  </a:lnTo>
                  <a:close/>
                </a:path>
                <a:path w="779779" h="275589">
                  <a:moveTo>
                    <a:pt x="416560" y="60960"/>
                  </a:moveTo>
                  <a:lnTo>
                    <a:pt x="372110" y="60960"/>
                  </a:lnTo>
                  <a:lnTo>
                    <a:pt x="367029" y="63500"/>
                  </a:lnTo>
                  <a:lnTo>
                    <a:pt x="363220" y="66039"/>
                  </a:lnTo>
                  <a:lnTo>
                    <a:pt x="356870" y="68579"/>
                  </a:lnTo>
                  <a:lnTo>
                    <a:pt x="354329" y="76200"/>
                  </a:lnTo>
                  <a:lnTo>
                    <a:pt x="353060" y="82550"/>
                  </a:lnTo>
                  <a:lnTo>
                    <a:pt x="350520" y="88900"/>
                  </a:lnTo>
                  <a:lnTo>
                    <a:pt x="344170" y="91439"/>
                  </a:lnTo>
                  <a:lnTo>
                    <a:pt x="336550" y="96520"/>
                  </a:lnTo>
                  <a:lnTo>
                    <a:pt x="328929" y="99060"/>
                  </a:lnTo>
                  <a:lnTo>
                    <a:pt x="327660" y="100329"/>
                  </a:lnTo>
                  <a:lnTo>
                    <a:pt x="482282" y="100329"/>
                  </a:lnTo>
                  <a:lnTo>
                    <a:pt x="482600" y="99060"/>
                  </a:lnTo>
                  <a:lnTo>
                    <a:pt x="485139" y="92710"/>
                  </a:lnTo>
                  <a:lnTo>
                    <a:pt x="485139" y="80010"/>
                  </a:lnTo>
                  <a:lnTo>
                    <a:pt x="483108" y="77470"/>
                  </a:lnTo>
                  <a:lnTo>
                    <a:pt x="436879" y="77470"/>
                  </a:lnTo>
                  <a:lnTo>
                    <a:pt x="434339" y="72389"/>
                  </a:lnTo>
                  <a:lnTo>
                    <a:pt x="427989" y="67310"/>
                  </a:lnTo>
                  <a:lnTo>
                    <a:pt x="424179" y="64770"/>
                  </a:lnTo>
                  <a:lnTo>
                    <a:pt x="416560" y="60960"/>
                  </a:lnTo>
                  <a:close/>
                </a:path>
                <a:path w="779779" h="275589">
                  <a:moveTo>
                    <a:pt x="280670" y="80010"/>
                  </a:moveTo>
                  <a:lnTo>
                    <a:pt x="275589" y="82550"/>
                  </a:lnTo>
                  <a:lnTo>
                    <a:pt x="271779" y="82550"/>
                  </a:lnTo>
                  <a:lnTo>
                    <a:pt x="271779" y="85089"/>
                  </a:lnTo>
                  <a:lnTo>
                    <a:pt x="302260" y="85089"/>
                  </a:lnTo>
                  <a:lnTo>
                    <a:pt x="294639" y="82550"/>
                  </a:lnTo>
                  <a:lnTo>
                    <a:pt x="288289" y="81279"/>
                  </a:lnTo>
                  <a:lnTo>
                    <a:pt x="280670" y="80010"/>
                  </a:lnTo>
                  <a:close/>
                </a:path>
                <a:path w="779779" h="275589">
                  <a:moveTo>
                    <a:pt x="463550" y="69850"/>
                  </a:moveTo>
                  <a:lnTo>
                    <a:pt x="454660" y="72389"/>
                  </a:lnTo>
                  <a:lnTo>
                    <a:pt x="447039" y="73660"/>
                  </a:lnTo>
                  <a:lnTo>
                    <a:pt x="436879" y="76200"/>
                  </a:lnTo>
                  <a:lnTo>
                    <a:pt x="436879" y="77470"/>
                  </a:lnTo>
                  <a:lnTo>
                    <a:pt x="483108" y="77470"/>
                  </a:lnTo>
                  <a:lnTo>
                    <a:pt x="480060" y="73660"/>
                  </a:lnTo>
                  <a:lnTo>
                    <a:pt x="472439" y="72389"/>
                  </a:lnTo>
                  <a:lnTo>
                    <a:pt x="463550" y="69850"/>
                  </a:lnTo>
                  <a:close/>
                </a:path>
                <a:path w="779779" h="275589">
                  <a:moveTo>
                    <a:pt x="402589" y="59689"/>
                  </a:moveTo>
                  <a:lnTo>
                    <a:pt x="400050" y="60960"/>
                  </a:lnTo>
                  <a:lnTo>
                    <a:pt x="407670" y="60960"/>
                  </a:lnTo>
                  <a:lnTo>
                    <a:pt x="402589" y="59689"/>
                  </a:lnTo>
                  <a:close/>
                </a:path>
                <a:path w="779779" h="275589">
                  <a:moveTo>
                    <a:pt x="59689" y="0"/>
                  </a:moveTo>
                  <a:lnTo>
                    <a:pt x="58420" y="1270"/>
                  </a:lnTo>
                  <a:lnTo>
                    <a:pt x="55879" y="7620"/>
                  </a:lnTo>
                  <a:lnTo>
                    <a:pt x="50800" y="16510"/>
                  </a:lnTo>
                  <a:lnTo>
                    <a:pt x="48260" y="25400"/>
                  </a:lnTo>
                  <a:lnTo>
                    <a:pt x="40639" y="33020"/>
                  </a:lnTo>
                  <a:lnTo>
                    <a:pt x="35560" y="39370"/>
                  </a:lnTo>
                  <a:lnTo>
                    <a:pt x="33020" y="43179"/>
                  </a:lnTo>
                  <a:lnTo>
                    <a:pt x="33020" y="44450"/>
                  </a:lnTo>
                  <a:lnTo>
                    <a:pt x="108312" y="44450"/>
                  </a:lnTo>
                  <a:lnTo>
                    <a:pt x="105410" y="39370"/>
                  </a:lnTo>
                  <a:lnTo>
                    <a:pt x="100329" y="33020"/>
                  </a:lnTo>
                  <a:lnTo>
                    <a:pt x="96520" y="26670"/>
                  </a:lnTo>
                  <a:lnTo>
                    <a:pt x="90170" y="21589"/>
                  </a:lnTo>
                  <a:lnTo>
                    <a:pt x="88900" y="21589"/>
                  </a:lnTo>
                  <a:lnTo>
                    <a:pt x="74929" y="7620"/>
                  </a:lnTo>
                  <a:lnTo>
                    <a:pt x="59689" y="0"/>
                  </a:lnTo>
                  <a:close/>
                </a:path>
              </a:pathLst>
            </a:custGeom>
            <a:solidFill>
              <a:srgbClr val="2D4E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4831079" y="2152650"/>
              <a:ext cx="144780" cy="7492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5049520" y="2208530"/>
              <a:ext cx="38100" cy="43180"/>
            </a:xfrm>
            <a:custGeom>
              <a:avLst/>
              <a:gdLst/>
              <a:ahLst/>
              <a:cxnLst/>
              <a:rect l="l" t="t" r="r" b="b"/>
              <a:pathLst>
                <a:path w="38100" h="43180">
                  <a:moveTo>
                    <a:pt x="16509" y="0"/>
                  </a:moveTo>
                  <a:lnTo>
                    <a:pt x="15239" y="0"/>
                  </a:lnTo>
                  <a:lnTo>
                    <a:pt x="12700" y="1270"/>
                  </a:lnTo>
                  <a:lnTo>
                    <a:pt x="7619" y="5080"/>
                  </a:lnTo>
                  <a:lnTo>
                    <a:pt x="5079" y="10160"/>
                  </a:lnTo>
                  <a:lnTo>
                    <a:pt x="0" y="19050"/>
                  </a:lnTo>
                  <a:lnTo>
                    <a:pt x="0" y="43180"/>
                  </a:lnTo>
                  <a:lnTo>
                    <a:pt x="5079" y="40640"/>
                  </a:lnTo>
                  <a:lnTo>
                    <a:pt x="16509" y="29210"/>
                  </a:lnTo>
                  <a:lnTo>
                    <a:pt x="24129" y="24130"/>
                  </a:lnTo>
                  <a:lnTo>
                    <a:pt x="30479" y="19050"/>
                  </a:lnTo>
                  <a:lnTo>
                    <a:pt x="35559" y="17780"/>
                  </a:lnTo>
                  <a:lnTo>
                    <a:pt x="38100" y="17780"/>
                  </a:lnTo>
                  <a:lnTo>
                    <a:pt x="36829" y="2540"/>
                  </a:lnTo>
                  <a:lnTo>
                    <a:pt x="16509" y="0"/>
                  </a:lnTo>
                  <a:close/>
                </a:path>
              </a:pathLst>
            </a:custGeom>
            <a:solidFill>
              <a:srgbClr val="206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5125720" y="2183130"/>
              <a:ext cx="115569" cy="15875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4503419" y="2179320"/>
              <a:ext cx="66040" cy="53340"/>
            </a:xfrm>
            <a:custGeom>
              <a:avLst/>
              <a:gdLst/>
              <a:ahLst/>
              <a:cxnLst/>
              <a:rect l="l" t="t" r="r" b="b"/>
              <a:pathLst>
                <a:path w="66039" h="53339">
                  <a:moveTo>
                    <a:pt x="1317" y="50141"/>
                  </a:moveTo>
                  <a:lnTo>
                    <a:pt x="0" y="50800"/>
                  </a:lnTo>
                  <a:lnTo>
                    <a:pt x="0" y="53339"/>
                  </a:lnTo>
                  <a:lnTo>
                    <a:pt x="1317" y="50141"/>
                  </a:lnTo>
                  <a:close/>
                </a:path>
                <a:path w="66039" h="53339">
                  <a:moveTo>
                    <a:pt x="45719" y="0"/>
                  </a:moveTo>
                  <a:lnTo>
                    <a:pt x="36829" y="0"/>
                  </a:lnTo>
                  <a:lnTo>
                    <a:pt x="34289" y="2539"/>
                  </a:lnTo>
                  <a:lnTo>
                    <a:pt x="30479" y="5079"/>
                  </a:lnTo>
                  <a:lnTo>
                    <a:pt x="25400" y="12700"/>
                  </a:lnTo>
                  <a:lnTo>
                    <a:pt x="21589" y="19050"/>
                  </a:lnTo>
                  <a:lnTo>
                    <a:pt x="15239" y="24129"/>
                  </a:lnTo>
                  <a:lnTo>
                    <a:pt x="10159" y="30479"/>
                  </a:lnTo>
                  <a:lnTo>
                    <a:pt x="8889" y="31750"/>
                  </a:lnTo>
                  <a:lnTo>
                    <a:pt x="1317" y="50141"/>
                  </a:lnTo>
                  <a:lnTo>
                    <a:pt x="5079" y="48259"/>
                  </a:lnTo>
                  <a:lnTo>
                    <a:pt x="10159" y="44450"/>
                  </a:lnTo>
                  <a:lnTo>
                    <a:pt x="17779" y="39369"/>
                  </a:lnTo>
                  <a:lnTo>
                    <a:pt x="22859" y="35559"/>
                  </a:lnTo>
                  <a:lnTo>
                    <a:pt x="29209" y="34289"/>
                  </a:lnTo>
                  <a:lnTo>
                    <a:pt x="31750" y="31750"/>
                  </a:lnTo>
                  <a:lnTo>
                    <a:pt x="34289" y="31750"/>
                  </a:lnTo>
                  <a:lnTo>
                    <a:pt x="66039" y="30479"/>
                  </a:lnTo>
                  <a:lnTo>
                    <a:pt x="64769" y="27939"/>
                  </a:lnTo>
                  <a:lnTo>
                    <a:pt x="64769" y="21589"/>
                  </a:lnTo>
                  <a:lnTo>
                    <a:pt x="62229" y="13969"/>
                  </a:lnTo>
                  <a:lnTo>
                    <a:pt x="57150" y="10159"/>
                  </a:lnTo>
                  <a:lnTo>
                    <a:pt x="50800" y="5079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206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5273039" y="2367280"/>
              <a:ext cx="278130" cy="281940"/>
            </a:xfrm>
            <a:custGeom>
              <a:avLst/>
              <a:gdLst/>
              <a:ahLst/>
              <a:cxnLst/>
              <a:rect l="l" t="t" r="r" b="b"/>
              <a:pathLst>
                <a:path w="278129" h="281939">
                  <a:moveTo>
                    <a:pt x="0" y="0"/>
                  </a:moveTo>
                  <a:lnTo>
                    <a:pt x="203200" y="281940"/>
                  </a:lnTo>
                  <a:lnTo>
                    <a:pt x="278130" y="281940"/>
                  </a:lnTo>
                  <a:lnTo>
                    <a:pt x="90170" y="546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B7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3750309" y="2042160"/>
              <a:ext cx="647700" cy="175260"/>
            </a:xfrm>
            <a:custGeom>
              <a:avLst/>
              <a:gdLst/>
              <a:ahLst/>
              <a:cxnLst/>
              <a:rect l="l" t="t" r="r" b="b"/>
              <a:pathLst>
                <a:path w="647700" h="175260">
                  <a:moveTo>
                    <a:pt x="647700" y="0"/>
                  </a:moveTo>
                  <a:lnTo>
                    <a:pt x="0" y="160019"/>
                  </a:lnTo>
                  <a:lnTo>
                    <a:pt x="33019" y="175260"/>
                  </a:lnTo>
                  <a:lnTo>
                    <a:pt x="647700" y="20319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3252470" y="2439669"/>
              <a:ext cx="848360" cy="247650"/>
            </a:xfrm>
            <a:custGeom>
              <a:avLst/>
              <a:gdLst/>
              <a:ahLst/>
              <a:cxnLst/>
              <a:rect l="l" t="t" r="r" b="b"/>
              <a:pathLst>
                <a:path w="848360" h="247650">
                  <a:moveTo>
                    <a:pt x="848360" y="218440"/>
                  </a:moveTo>
                  <a:lnTo>
                    <a:pt x="840447" y="200660"/>
                  </a:lnTo>
                  <a:lnTo>
                    <a:pt x="833120" y="184150"/>
                  </a:lnTo>
                  <a:lnTo>
                    <a:pt x="326250" y="200634"/>
                  </a:lnTo>
                  <a:lnTo>
                    <a:pt x="325120" y="121920"/>
                  </a:lnTo>
                  <a:lnTo>
                    <a:pt x="384810" y="153670"/>
                  </a:lnTo>
                  <a:lnTo>
                    <a:pt x="458470" y="168910"/>
                  </a:lnTo>
                  <a:lnTo>
                    <a:pt x="822960" y="153670"/>
                  </a:lnTo>
                  <a:lnTo>
                    <a:pt x="810056" y="121920"/>
                  </a:lnTo>
                  <a:lnTo>
                    <a:pt x="809028" y="119380"/>
                  </a:lnTo>
                  <a:lnTo>
                    <a:pt x="806450" y="113030"/>
                  </a:lnTo>
                  <a:lnTo>
                    <a:pt x="560070" y="119380"/>
                  </a:lnTo>
                  <a:lnTo>
                    <a:pt x="513080" y="90170"/>
                  </a:lnTo>
                  <a:lnTo>
                    <a:pt x="796290" y="78740"/>
                  </a:lnTo>
                  <a:lnTo>
                    <a:pt x="767080" y="25400"/>
                  </a:lnTo>
                  <a:lnTo>
                    <a:pt x="674370" y="21590"/>
                  </a:lnTo>
                  <a:lnTo>
                    <a:pt x="657860" y="0"/>
                  </a:lnTo>
                  <a:lnTo>
                    <a:pt x="201930" y="49530"/>
                  </a:lnTo>
                  <a:lnTo>
                    <a:pt x="298450" y="118110"/>
                  </a:lnTo>
                  <a:lnTo>
                    <a:pt x="295071" y="179832"/>
                  </a:lnTo>
                  <a:lnTo>
                    <a:pt x="121920" y="59690"/>
                  </a:lnTo>
                  <a:lnTo>
                    <a:pt x="0" y="81280"/>
                  </a:lnTo>
                  <a:lnTo>
                    <a:pt x="237490" y="247650"/>
                  </a:lnTo>
                  <a:lnTo>
                    <a:pt x="848360" y="218440"/>
                  </a:lnTo>
                  <a:close/>
                </a:path>
              </a:pathLst>
            </a:custGeom>
            <a:solidFill>
              <a:srgbClr val="4968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3482340" y="2534919"/>
              <a:ext cx="576580" cy="180340"/>
            </a:xfrm>
            <a:custGeom>
              <a:avLst/>
              <a:gdLst/>
              <a:ahLst/>
              <a:cxnLst/>
              <a:rect l="l" t="t" r="r" b="b"/>
              <a:pathLst>
                <a:path w="576579" h="180339">
                  <a:moveTo>
                    <a:pt x="17780" y="162560"/>
                  </a:moveTo>
                  <a:lnTo>
                    <a:pt x="0" y="154940"/>
                  </a:lnTo>
                  <a:lnTo>
                    <a:pt x="1270" y="177800"/>
                  </a:lnTo>
                  <a:lnTo>
                    <a:pt x="16510" y="177800"/>
                  </a:lnTo>
                  <a:lnTo>
                    <a:pt x="17780" y="162560"/>
                  </a:lnTo>
                  <a:close/>
                </a:path>
                <a:path w="576579" h="180339">
                  <a:moveTo>
                    <a:pt x="68580" y="162560"/>
                  </a:moveTo>
                  <a:lnTo>
                    <a:pt x="52070" y="162560"/>
                  </a:lnTo>
                  <a:lnTo>
                    <a:pt x="52070" y="180340"/>
                  </a:lnTo>
                  <a:lnTo>
                    <a:pt x="68580" y="179070"/>
                  </a:lnTo>
                  <a:lnTo>
                    <a:pt x="68580" y="162560"/>
                  </a:lnTo>
                  <a:close/>
                </a:path>
                <a:path w="576579" h="180339">
                  <a:moveTo>
                    <a:pt x="107950" y="161290"/>
                  </a:moveTo>
                  <a:lnTo>
                    <a:pt x="91440" y="161290"/>
                  </a:lnTo>
                  <a:lnTo>
                    <a:pt x="91440" y="179070"/>
                  </a:lnTo>
                  <a:lnTo>
                    <a:pt x="107950" y="177800"/>
                  </a:lnTo>
                  <a:lnTo>
                    <a:pt x="107950" y="161290"/>
                  </a:lnTo>
                  <a:close/>
                </a:path>
                <a:path w="576579" h="180339">
                  <a:moveTo>
                    <a:pt x="116840" y="55880"/>
                  </a:moveTo>
                  <a:lnTo>
                    <a:pt x="104140" y="46990"/>
                  </a:lnTo>
                  <a:lnTo>
                    <a:pt x="104140" y="66040"/>
                  </a:lnTo>
                  <a:lnTo>
                    <a:pt x="116840" y="74930"/>
                  </a:lnTo>
                  <a:lnTo>
                    <a:pt x="116840" y="55880"/>
                  </a:lnTo>
                  <a:close/>
                </a:path>
                <a:path w="576579" h="180339">
                  <a:moveTo>
                    <a:pt x="138430" y="67310"/>
                  </a:moveTo>
                  <a:lnTo>
                    <a:pt x="123190" y="58420"/>
                  </a:lnTo>
                  <a:lnTo>
                    <a:pt x="125730" y="80010"/>
                  </a:lnTo>
                  <a:lnTo>
                    <a:pt x="138430" y="88900"/>
                  </a:lnTo>
                  <a:lnTo>
                    <a:pt x="138430" y="67310"/>
                  </a:lnTo>
                  <a:close/>
                </a:path>
                <a:path w="576579" h="180339">
                  <a:moveTo>
                    <a:pt x="147320" y="158750"/>
                  </a:moveTo>
                  <a:lnTo>
                    <a:pt x="129540" y="158750"/>
                  </a:lnTo>
                  <a:lnTo>
                    <a:pt x="129540" y="177800"/>
                  </a:lnTo>
                  <a:lnTo>
                    <a:pt x="147320" y="176530"/>
                  </a:lnTo>
                  <a:lnTo>
                    <a:pt x="147320" y="158750"/>
                  </a:lnTo>
                  <a:close/>
                </a:path>
                <a:path w="576579" h="180339">
                  <a:moveTo>
                    <a:pt x="181610" y="80010"/>
                  </a:moveTo>
                  <a:lnTo>
                    <a:pt x="165100" y="71120"/>
                  </a:lnTo>
                  <a:lnTo>
                    <a:pt x="165100" y="92710"/>
                  </a:lnTo>
                  <a:lnTo>
                    <a:pt x="181610" y="99060"/>
                  </a:lnTo>
                  <a:lnTo>
                    <a:pt x="181610" y="80010"/>
                  </a:lnTo>
                  <a:close/>
                </a:path>
                <a:path w="576579" h="180339">
                  <a:moveTo>
                    <a:pt x="185420" y="158750"/>
                  </a:moveTo>
                  <a:lnTo>
                    <a:pt x="170180" y="158750"/>
                  </a:lnTo>
                  <a:lnTo>
                    <a:pt x="170180" y="176530"/>
                  </a:lnTo>
                  <a:lnTo>
                    <a:pt x="185420" y="172720"/>
                  </a:lnTo>
                  <a:lnTo>
                    <a:pt x="185420" y="158750"/>
                  </a:lnTo>
                  <a:close/>
                </a:path>
                <a:path w="576579" h="180339">
                  <a:moveTo>
                    <a:pt x="217170" y="83820"/>
                  </a:moveTo>
                  <a:lnTo>
                    <a:pt x="198120" y="80010"/>
                  </a:lnTo>
                  <a:lnTo>
                    <a:pt x="200660" y="100330"/>
                  </a:lnTo>
                  <a:lnTo>
                    <a:pt x="213360" y="100330"/>
                  </a:lnTo>
                  <a:lnTo>
                    <a:pt x="217170" y="83820"/>
                  </a:lnTo>
                  <a:close/>
                </a:path>
                <a:path w="576579" h="180339">
                  <a:moveTo>
                    <a:pt x="226060" y="154940"/>
                  </a:moveTo>
                  <a:lnTo>
                    <a:pt x="208280" y="154940"/>
                  </a:lnTo>
                  <a:lnTo>
                    <a:pt x="208280" y="172720"/>
                  </a:lnTo>
                  <a:lnTo>
                    <a:pt x="226060" y="172720"/>
                  </a:lnTo>
                  <a:lnTo>
                    <a:pt x="226060" y="154940"/>
                  </a:lnTo>
                  <a:close/>
                </a:path>
                <a:path w="576579" h="180339">
                  <a:moveTo>
                    <a:pt x="264160" y="154940"/>
                  </a:moveTo>
                  <a:lnTo>
                    <a:pt x="248920" y="154940"/>
                  </a:lnTo>
                  <a:lnTo>
                    <a:pt x="248920" y="171450"/>
                  </a:lnTo>
                  <a:lnTo>
                    <a:pt x="264160" y="171450"/>
                  </a:lnTo>
                  <a:lnTo>
                    <a:pt x="264160" y="154940"/>
                  </a:lnTo>
                  <a:close/>
                </a:path>
                <a:path w="576579" h="180339">
                  <a:moveTo>
                    <a:pt x="285750" y="80010"/>
                  </a:moveTo>
                  <a:lnTo>
                    <a:pt x="267970" y="80010"/>
                  </a:lnTo>
                  <a:lnTo>
                    <a:pt x="267970" y="99060"/>
                  </a:lnTo>
                  <a:lnTo>
                    <a:pt x="285750" y="96520"/>
                  </a:lnTo>
                  <a:lnTo>
                    <a:pt x="285750" y="80010"/>
                  </a:lnTo>
                  <a:close/>
                </a:path>
                <a:path w="576579" h="180339">
                  <a:moveTo>
                    <a:pt x="304800" y="153670"/>
                  </a:moveTo>
                  <a:lnTo>
                    <a:pt x="285750" y="153670"/>
                  </a:lnTo>
                  <a:lnTo>
                    <a:pt x="285750" y="171450"/>
                  </a:lnTo>
                  <a:lnTo>
                    <a:pt x="304800" y="170180"/>
                  </a:lnTo>
                  <a:lnTo>
                    <a:pt x="304800" y="153670"/>
                  </a:lnTo>
                  <a:close/>
                </a:path>
                <a:path w="576579" h="180339">
                  <a:moveTo>
                    <a:pt x="323850" y="80010"/>
                  </a:moveTo>
                  <a:lnTo>
                    <a:pt x="307340" y="80010"/>
                  </a:lnTo>
                  <a:lnTo>
                    <a:pt x="307340" y="96520"/>
                  </a:lnTo>
                  <a:lnTo>
                    <a:pt x="323850" y="95250"/>
                  </a:lnTo>
                  <a:lnTo>
                    <a:pt x="323850" y="80010"/>
                  </a:lnTo>
                  <a:close/>
                </a:path>
                <a:path w="576579" h="180339">
                  <a:moveTo>
                    <a:pt x="340360" y="7620"/>
                  </a:moveTo>
                  <a:lnTo>
                    <a:pt x="322580" y="7620"/>
                  </a:lnTo>
                  <a:lnTo>
                    <a:pt x="322580" y="26670"/>
                  </a:lnTo>
                  <a:lnTo>
                    <a:pt x="340360" y="24130"/>
                  </a:lnTo>
                  <a:lnTo>
                    <a:pt x="340360" y="7620"/>
                  </a:lnTo>
                  <a:close/>
                </a:path>
                <a:path w="576579" h="180339">
                  <a:moveTo>
                    <a:pt x="341630" y="152400"/>
                  </a:moveTo>
                  <a:lnTo>
                    <a:pt x="323850" y="152400"/>
                  </a:lnTo>
                  <a:lnTo>
                    <a:pt x="323850" y="170180"/>
                  </a:lnTo>
                  <a:lnTo>
                    <a:pt x="341630" y="167640"/>
                  </a:lnTo>
                  <a:lnTo>
                    <a:pt x="341630" y="152400"/>
                  </a:lnTo>
                  <a:close/>
                </a:path>
                <a:path w="576579" h="180339">
                  <a:moveTo>
                    <a:pt x="364490" y="80010"/>
                  </a:moveTo>
                  <a:lnTo>
                    <a:pt x="345440" y="80010"/>
                  </a:lnTo>
                  <a:lnTo>
                    <a:pt x="345440" y="95250"/>
                  </a:lnTo>
                  <a:lnTo>
                    <a:pt x="364490" y="95250"/>
                  </a:lnTo>
                  <a:lnTo>
                    <a:pt x="364490" y="80010"/>
                  </a:lnTo>
                  <a:close/>
                </a:path>
                <a:path w="576579" h="180339">
                  <a:moveTo>
                    <a:pt x="379730" y="151130"/>
                  </a:moveTo>
                  <a:lnTo>
                    <a:pt x="364490" y="151130"/>
                  </a:lnTo>
                  <a:lnTo>
                    <a:pt x="364490" y="167640"/>
                  </a:lnTo>
                  <a:lnTo>
                    <a:pt x="379730" y="167640"/>
                  </a:lnTo>
                  <a:lnTo>
                    <a:pt x="379730" y="151130"/>
                  </a:lnTo>
                  <a:close/>
                </a:path>
                <a:path w="576579" h="180339">
                  <a:moveTo>
                    <a:pt x="379730" y="5080"/>
                  </a:moveTo>
                  <a:lnTo>
                    <a:pt x="361950" y="5080"/>
                  </a:lnTo>
                  <a:lnTo>
                    <a:pt x="361950" y="24130"/>
                  </a:lnTo>
                  <a:lnTo>
                    <a:pt x="379730" y="22860"/>
                  </a:lnTo>
                  <a:lnTo>
                    <a:pt x="379730" y="5080"/>
                  </a:lnTo>
                  <a:close/>
                </a:path>
                <a:path w="576579" h="180339">
                  <a:moveTo>
                    <a:pt x="402590" y="76200"/>
                  </a:moveTo>
                  <a:lnTo>
                    <a:pt x="384810" y="76200"/>
                  </a:lnTo>
                  <a:lnTo>
                    <a:pt x="384810" y="92710"/>
                  </a:lnTo>
                  <a:lnTo>
                    <a:pt x="402590" y="92710"/>
                  </a:lnTo>
                  <a:lnTo>
                    <a:pt x="402590" y="76200"/>
                  </a:lnTo>
                  <a:close/>
                </a:path>
                <a:path w="576579" h="180339">
                  <a:moveTo>
                    <a:pt x="419100" y="3810"/>
                  </a:moveTo>
                  <a:lnTo>
                    <a:pt x="401320" y="3810"/>
                  </a:lnTo>
                  <a:lnTo>
                    <a:pt x="401320" y="22860"/>
                  </a:lnTo>
                  <a:lnTo>
                    <a:pt x="419100" y="20320"/>
                  </a:lnTo>
                  <a:lnTo>
                    <a:pt x="419100" y="3810"/>
                  </a:lnTo>
                  <a:close/>
                </a:path>
                <a:path w="576579" h="180339">
                  <a:moveTo>
                    <a:pt x="420370" y="148590"/>
                  </a:moveTo>
                  <a:lnTo>
                    <a:pt x="402590" y="148590"/>
                  </a:lnTo>
                  <a:lnTo>
                    <a:pt x="402590" y="167640"/>
                  </a:lnTo>
                  <a:lnTo>
                    <a:pt x="420370" y="163830"/>
                  </a:lnTo>
                  <a:lnTo>
                    <a:pt x="420370" y="148590"/>
                  </a:lnTo>
                  <a:close/>
                </a:path>
                <a:path w="576579" h="180339">
                  <a:moveTo>
                    <a:pt x="443230" y="74930"/>
                  </a:moveTo>
                  <a:lnTo>
                    <a:pt x="424180" y="74930"/>
                  </a:lnTo>
                  <a:lnTo>
                    <a:pt x="424180" y="92710"/>
                  </a:lnTo>
                  <a:lnTo>
                    <a:pt x="443230" y="91440"/>
                  </a:lnTo>
                  <a:lnTo>
                    <a:pt x="443230" y="74930"/>
                  </a:lnTo>
                  <a:close/>
                </a:path>
                <a:path w="576579" h="180339">
                  <a:moveTo>
                    <a:pt x="458470" y="146050"/>
                  </a:moveTo>
                  <a:lnTo>
                    <a:pt x="440690" y="146050"/>
                  </a:lnTo>
                  <a:lnTo>
                    <a:pt x="440690" y="163830"/>
                  </a:lnTo>
                  <a:lnTo>
                    <a:pt x="458470" y="162560"/>
                  </a:lnTo>
                  <a:lnTo>
                    <a:pt x="458470" y="146050"/>
                  </a:lnTo>
                  <a:close/>
                </a:path>
                <a:path w="576579" h="180339">
                  <a:moveTo>
                    <a:pt x="458470" y="3810"/>
                  </a:moveTo>
                  <a:lnTo>
                    <a:pt x="438150" y="3810"/>
                  </a:lnTo>
                  <a:lnTo>
                    <a:pt x="438150" y="20320"/>
                  </a:lnTo>
                  <a:lnTo>
                    <a:pt x="458470" y="20320"/>
                  </a:lnTo>
                  <a:lnTo>
                    <a:pt x="458470" y="3810"/>
                  </a:lnTo>
                  <a:close/>
                </a:path>
                <a:path w="576579" h="180339">
                  <a:moveTo>
                    <a:pt x="481330" y="73660"/>
                  </a:moveTo>
                  <a:lnTo>
                    <a:pt x="462280" y="73660"/>
                  </a:lnTo>
                  <a:lnTo>
                    <a:pt x="462280" y="91440"/>
                  </a:lnTo>
                  <a:lnTo>
                    <a:pt x="481330" y="90170"/>
                  </a:lnTo>
                  <a:lnTo>
                    <a:pt x="481330" y="73660"/>
                  </a:lnTo>
                  <a:close/>
                </a:path>
                <a:path w="576579" h="180339">
                  <a:moveTo>
                    <a:pt x="496570" y="2540"/>
                  </a:moveTo>
                  <a:lnTo>
                    <a:pt x="480060" y="2540"/>
                  </a:lnTo>
                  <a:lnTo>
                    <a:pt x="480060" y="17780"/>
                  </a:lnTo>
                  <a:lnTo>
                    <a:pt x="496570" y="17780"/>
                  </a:lnTo>
                  <a:lnTo>
                    <a:pt x="496570" y="2540"/>
                  </a:lnTo>
                  <a:close/>
                </a:path>
                <a:path w="576579" h="180339">
                  <a:moveTo>
                    <a:pt x="497840" y="146050"/>
                  </a:moveTo>
                  <a:lnTo>
                    <a:pt x="481330" y="146050"/>
                  </a:lnTo>
                  <a:lnTo>
                    <a:pt x="481330" y="162560"/>
                  </a:lnTo>
                  <a:lnTo>
                    <a:pt x="497840" y="162560"/>
                  </a:lnTo>
                  <a:lnTo>
                    <a:pt x="497840" y="146050"/>
                  </a:lnTo>
                  <a:close/>
                </a:path>
                <a:path w="576579" h="180339">
                  <a:moveTo>
                    <a:pt x="518160" y="71120"/>
                  </a:moveTo>
                  <a:lnTo>
                    <a:pt x="501650" y="71120"/>
                  </a:lnTo>
                  <a:lnTo>
                    <a:pt x="501650" y="90170"/>
                  </a:lnTo>
                  <a:lnTo>
                    <a:pt x="518160" y="88900"/>
                  </a:lnTo>
                  <a:lnTo>
                    <a:pt x="518160" y="71120"/>
                  </a:lnTo>
                  <a:close/>
                </a:path>
                <a:path w="576579" h="180339">
                  <a:moveTo>
                    <a:pt x="534670" y="0"/>
                  </a:moveTo>
                  <a:lnTo>
                    <a:pt x="516890" y="0"/>
                  </a:lnTo>
                  <a:lnTo>
                    <a:pt x="516890" y="17780"/>
                  </a:lnTo>
                  <a:lnTo>
                    <a:pt x="534670" y="17780"/>
                  </a:lnTo>
                  <a:lnTo>
                    <a:pt x="534670" y="0"/>
                  </a:lnTo>
                  <a:close/>
                </a:path>
                <a:path w="576579" h="180339">
                  <a:moveTo>
                    <a:pt x="537210" y="144780"/>
                  </a:moveTo>
                  <a:lnTo>
                    <a:pt x="518160" y="144780"/>
                  </a:lnTo>
                  <a:lnTo>
                    <a:pt x="518160" y="161290"/>
                  </a:lnTo>
                  <a:lnTo>
                    <a:pt x="537210" y="161290"/>
                  </a:lnTo>
                  <a:lnTo>
                    <a:pt x="537210" y="144780"/>
                  </a:lnTo>
                  <a:close/>
                </a:path>
                <a:path w="576579" h="180339">
                  <a:moveTo>
                    <a:pt x="558800" y="71120"/>
                  </a:moveTo>
                  <a:lnTo>
                    <a:pt x="539750" y="71120"/>
                  </a:lnTo>
                  <a:lnTo>
                    <a:pt x="539750" y="88900"/>
                  </a:lnTo>
                  <a:lnTo>
                    <a:pt x="558800" y="85090"/>
                  </a:lnTo>
                  <a:lnTo>
                    <a:pt x="558800" y="71120"/>
                  </a:lnTo>
                  <a:close/>
                </a:path>
                <a:path w="576579" h="180339">
                  <a:moveTo>
                    <a:pt x="576580" y="143510"/>
                  </a:moveTo>
                  <a:lnTo>
                    <a:pt x="558800" y="143510"/>
                  </a:lnTo>
                  <a:lnTo>
                    <a:pt x="558800" y="161290"/>
                  </a:lnTo>
                  <a:lnTo>
                    <a:pt x="576580" y="158750"/>
                  </a:lnTo>
                  <a:lnTo>
                    <a:pt x="576580" y="14351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3463290" y="2509519"/>
              <a:ext cx="77470" cy="10540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3271520" y="2336799"/>
              <a:ext cx="34290" cy="72390"/>
            </a:xfrm>
            <a:custGeom>
              <a:avLst/>
              <a:gdLst/>
              <a:ahLst/>
              <a:cxnLst/>
              <a:rect l="l" t="t" r="r" b="b"/>
              <a:pathLst>
                <a:path w="34289" h="72389">
                  <a:moveTo>
                    <a:pt x="13970" y="40640"/>
                  </a:moveTo>
                  <a:lnTo>
                    <a:pt x="0" y="30480"/>
                  </a:lnTo>
                  <a:lnTo>
                    <a:pt x="2540" y="53340"/>
                  </a:lnTo>
                  <a:lnTo>
                    <a:pt x="13970" y="58420"/>
                  </a:lnTo>
                  <a:lnTo>
                    <a:pt x="13970" y="40640"/>
                  </a:lnTo>
                  <a:close/>
                </a:path>
                <a:path w="34289" h="72389">
                  <a:moveTo>
                    <a:pt x="13970" y="889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13970" y="26670"/>
                  </a:lnTo>
                  <a:lnTo>
                    <a:pt x="13970" y="8890"/>
                  </a:lnTo>
                  <a:close/>
                </a:path>
                <a:path w="34289" h="72389">
                  <a:moveTo>
                    <a:pt x="34290" y="54610"/>
                  </a:moveTo>
                  <a:lnTo>
                    <a:pt x="21590" y="43180"/>
                  </a:lnTo>
                  <a:lnTo>
                    <a:pt x="21590" y="64770"/>
                  </a:lnTo>
                  <a:lnTo>
                    <a:pt x="34290" y="72390"/>
                  </a:lnTo>
                  <a:lnTo>
                    <a:pt x="34290" y="54610"/>
                  </a:lnTo>
                  <a:close/>
                </a:path>
                <a:path w="34289" h="72389">
                  <a:moveTo>
                    <a:pt x="34290" y="21590"/>
                  </a:moveTo>
                  <a:lnTo>
                    <a:pt x="21590" y="12700"/>
                  </a:lnTo>
                  <a:lnTo>
                    <a:pt x="21590" y="31750"/>
                  </a:lnTo>
                  <a:lnTo>
                    <a:pt x="34290" y="40640"/>
                  </a:lnTo>
                  <a:lnTo>
                    <a:pt x="34290" y="2159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3252470" y="2533650"/>
              <a:ext cx="201929" cy="19685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3190240" y="2313939"/>
              <a:ext cx="199390" cy="151130"/>
            </a:xfrm>
            <a:custGeom>
              <a:avLst/>
              <a:gdLst/>
              <a:ahLst/>
              <a:cxnLst/>
              <a:rect l="l" t="t" r="r" b="b"/>
              <a:pathLst>
                <a:path w="199389" h="151130">
                  <a:moveTo>
                    <a:pt x="12700" y="41910"/>
                  </a:moveTo>
                  <a:lnTo>
                    <a:pt x="0" y="33020"/>
                  </a:lnTo>
                  <a:lnTo>
                    <a:pt x="2540" y="53340"/>
                  </a:lnTo>
                  <a:lnTo>
                    <a:pt x="12700" y="60960"/>
                  </a:lnTo>
                  <a:lnTo>
                    <a:pt x="12700" y="41910"/>
                  </a:lnTo>
                  <a:close/>
                </a:path>
                <a:path w="199389" h="151130">
                  <a:moveTo>
                    <a:pt x="12700" y="8890"/>
                  </a:moveTo>
                  <a:lnTo>
                    <a:pt x="0" y="0"/>
                  </a:lnTo>
                  <a:lnTo>
                    <a:pt x="0" y="20320"/>
                  </a:lnTo>
                  <a:lnTo>
                    <a:pt x="12700" y="27940"/>
                  </a:lnTo>
                  <a:lnTo>
                    <a:pt x="12700" y="8890"/>
                  </a:lnTo>
                  <a:close/>
                </a:path>
                <a:path w="199389" h="151130">
                  <a:moveTo>
                    <a:pt x="33020" y="54610"/>
                  </a:moveTo>
                  <a:lnTo>
                    <a:pt x="21590" y="45720"/>
                  </a:lnTo>
                  <a:lnTo>
                    <a:pt x="21590" y="66040"/>
                  </a:lnTo>
                  <a:lnTo>
                    <a:pt x="33020" y="72390"/>
                  </a:lnTo>
                  <a:lnTo>
                    <a:pt x="33020" y="54610"/>
                  </a:lnTo>
                  <a:close/>
                </a:path>
                <a:path w="199389" h="151130">
                  <a:moveTo>
                    <a:pt x="33020" y="22860"/>
                  </a:moveTo>
                  <a:lnTo>
                    <a:pt x="21590" y="13970"/>
                  </a:lnTo>
                  <a:lnTo>
                    <a:pt x="21590" y="33020"/>
                  </a:lnTo>
                  <a:lnTo>
                    <a:pt x="33020" y="40640"/>
                  </a:lnTo>
                  <a:lnTo>
                    <a:pt x="33020" y="22860"/>
                  </a:lnTo>
                  <a:close/>
                </a:path>
                <a:path w="199389" h="151130">
                  <a:moveTo>
                    <a:pt x="53340" y="69850"/>
                  </a:moveTo>
                  <a:lnTo>
                    <a:pt x="39370" y="60960"/>
                  </a:lnTo>
                  <a:lnTo>
                    <a:pt x="43180" y="80010"/>
                  </a:lnTo>
                  <a:lnTo>
                    <a:pt x="53340" y="87630"/>
                  </a:lnTo>
                  <a:lnTo>
                    <a:pt x="53340" y="69850"/>
                  </a:lnTo>
                  <a:close/>
                </a:path>
                <a:path w="199389" h="151130">
                  <a:moveTo>
                    <a:pt x="53340" y="38100"/>
                  </a:moveTo>
                  <a:lnTo>
                    <a:pt x="39370" y="29210"/>
                  </a:lnTo>
                  <a:lnTo>
                    <a:pt x="39370" y="49530"/>
                  </a:lnTo>
                  <a:lnTo>
                    <a:pt x="53340" y="57150"/>
                  </a:lnTo>
                  <a:lnTo>
                    <a:pt x="53340" y="38100"/>
                  </a:lnTo>
                  <a:close/>
                </a:path>
                <a:path w="199389" h="151130">
                  <a:moveTo>
                    <a:pt x="72377" y="81280"/>
                  </a:moveTo>
                  <a:lnTo>
                    <a:pt x="59690" y="72390"/>
                  </a:lnTo>
                  <a:lnTo>
                    <a:pt x="62230" y="93980"/>
                  </a:lnTo>
                  <a:lnTo>
                    <a:pt x="72377" y="101600"/>
                  </a:lnTo>
                  <a:lnTo>
                    <a:pt x="72377" y="81280"/>
                  </a:lnTo>
                  <a:close/>
                </a:path>
                <a:path w="199389" h="151130">
                  <a:moveTo>
                    <a:pt x="72377" y="52070"/>
                  </a:moveTo>
                  <a:lnTo>
                    <a:pt x="59690" y="40640"/>
                  </a:lnTo>
                  <a:lnTo>
                    <a:pt x="59690" y="63500"/>
                  </a:lnTo>
                  <a:lnTo>
                    <a:pt x="72377" y="69850"/>
                  </a:lnTo>
                  <a:lnTo>
                    <a:pt x="72377" y="52070"/>
                  </a:lnTo>
                  <a:close/>
                </a:path>
                <a:path w="199389" h="151130">
                  <a:moveTo>
                    <a:pt x="95250" y="96520"/>
                  </a:moveTo>
                  <a:lnTo>
                    <a:pt x="81280" y="87630"/>
                  </a:lnTo>
                  <a:lnTo>
                    <a:pt x="81280" y="107950"/>
                  </a:lnTo>
                  <a:lnTo>
                    <a:pt x="95250" y="116840"/>
                  </a:lnTo>
                  <a:lnTo>
                    <a:pt x="95250" y="96520"/>
                  </a:lnTo>
                  <a:close/>
                </a:path>
                <a:path w="199389" h="151130">
                  <a:moveTo>
                    <a:pt x="115570" y="110490"/>
                  </a:moveTo>
                  <a:lnTo>
                    <a:pt x="102870" y="101600"/>
                  </a:lnTo>
                  <a:lnTo>
                    <a:pt x="102870" y="120650"/>
                  </a:lnTo>
                  <a:lnTo>
                    <a:pt x="115570" y="128270"/>
                  </a:lnTo>
                  <a:lnTo>
                    <a:pt x="115570" y="110490"/>
                  </a:lnTo>
                  <a:close/>
                </a:path>
                <a:path w="199389" h="151130">
                  <a:moveTo>
                    <a:pt x="140970" y="128270"/>
                  </a:moveTo>
                  <a:lnTo>
                    <a:pt x="127000" y="119380"/>
                  </a:lnTo>
                  <a:lnTo>
                    <a:pt x="127000" y="139700"/>
                  </a:lnTo>
                  <a:lnTo>
                    <a:pt x="140970" y="148590"/>
                  </a:lnTo>
                  <a:lnTo>
                    <a:pt x="140970" y="128270"/>
                  </a:lnTo>
                  <a:close/>
                </a:path>
                <a:path w="199389" h="151130">
                  <a:moveTo>
                    <a:pt x="140970" y="96520"/>
                  </a:moveTo>
                  <a:lnTo>
                    <a:pt x="125730" y="87630"/>
                  </a:lnTo>
                  <a:lnTo>
                    <a:pt x="127000" y="107950"/>
                  </a:lnTo>
                  <a:lnTo>
                    <a:pt x="140970" y="116840"/>
                  </a:lnTo>
                  <a:lnTo>
                    <a:pt x="140970" y="96520"/>
                  </a:lnTo>
                  <a:close/>
                </a:path>
                <a:path w="199389" h="151130">
                  <a:moveTo>
                    <a:pt x="160020" y="140970"/>
                  </a:moveTo>
                  <a:lnTo>
                    <a:pt x="147320" y="132080"/>
                  </a:lnTo>
                  <a:lnTo>
                    <a:pt x="147320" y="151130"/>
                  </a:lnTo>
                  <a:lnTo>
                    <a:pt x="160020" y="151130"/>
                  </a:lnTo>
                  <a:lnTo>
                    <a:pt x="160020" y="140970"/>
                  </a:lnTo>
                  <a:close/>
                </a:path>
                <a:path w="199389" h="151130">
                  <a:moveTo>
                    <a:pt x="160020" y="110490"/>
                  </a:moveTo>
                  <a:lnTo>
                    <a:pt x="147320" y="101600"/>
                  </a:lnTo>
                  <a:lnTo>
                    <a:pt x="147320" y="120650"/>
                  </a:lnTo>
                  <a:lnTo>
                    <a:pt x="160020" y="128270"/>
                  </a:lnTo>
                  <a:lnTo>
                    <a:pt x="160020" y="110490"/>
                  </a:lnTo>
                  <a:close/>
                </a:path>
                <a:path w="199389" h="151130">
                  <a:moveTo>
                    <a:pt x="181610" y="124460"/>
                  </a:moveTo>
                  <a:lnTo>
                    <a:pt x="167640" y="116840"/>
                  </a:lnTo>
                  <a:lnTo>
                    <a:pt x="168910" y="135890"/>
                  </a:lnTo>
                  <a:lnTo>
                    <a:pt x="181610" y="142240"/>
                  </a:lnTo>
                  <a:lnTo>
                    <a:pt x="181610" y="124460"/>
                  </a:lnTo>
                  <a:close/>
                </a:path>
                <a:path w="199389" h="151130">
                  <a:moveTo>
                    <a:pt x="199390" y="137160"/>
                  </a:moveTo>
                  <a:lnTo>
                    <a:pt x="187960" y="128270"/>
                  </a:lnTo>
                  <a:lnTo>
                    <a:pt x="190500" y="148590"/>
                  </a:lnTo>
                  <a:lnTo>
                    <a:pt x="199390" y="148590"/>
                  </a:lnTo>
                  <a:lnTo>
                    <a:pt x="199390" y="13716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3542030" y="2352040"/>
              <a:ext cx="76200" cy="8255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3412490" y="2264409"/>
              <a:ext cx="33020" cy="69850"/>
            </a:xfrm>
            <a:custGeom>
              <a:avLst/>
              <a:gdLst/>
              <a:ahLst/>
              <a:cxnLst/>
              <a:rect l="l" t="t" r="r" b="b"/>
              <a:pathLst>
                <a:path w="33020" h="69850">
                  <a:moveTo>
                    <a:pt x="11430" y="39370"/>
                  </a:moveTo>
                  <a:lnTo>
                    <a:pt x="0" y="29210"/>
                  </a:lnTo>
                  <a:lnTo>
                    <a:pt x="2540" y="49530"/>
                  </a:lnTo>
                  <a:lnTo>
                    <a:pt x="11430" y="57150"/>
                  </a:lnTo>
                  <a:lnTo>
                    <a:pt x="11430" y="39370"/>
                  </a:lnTo>
                  <a:close/>
                </a:path>
                <a:path w="33020" h="69850">
                  <a:moveTo>
                    <a:pt x="11430" y="10160"/>
                  </a:moveTo>
                  <a:lnTo>
                    <a:pt x="0" y="0"/>
                  </a:lnTo>
                  <a:lnTo>
                    <a:pt x="2540" y="19050"/>
                  </a:lnTo>
                  <a:lnTo>
                    <a:pt x="11430" y="25400"/>
                  </a:lnTo>
                  <a:lnTo>
                    <a:pt x="11430" y="10160"/>
                  </a:lnTo>
                  <a:close/>
                </a:path>
                <a:path w="33020" h="69850">
                  <a:moveTo>
                    <a:pt x="31750" y="21590"/>
                  </a:moveTo>
                  <a:lnTo>
                    <a:pt x="17780" y="12700"/>
                  </a:lnTo>
                  <a:lnTo>
                    <a:pt x="21590" y="31750"/>
                  </a:lnTo>
                  <a:lnTo>
                    <a:pt x="31750" y="39370"/>
                  </a:lnTo>
                  <a:lnTo>
                    <a:pt x="31750" y="21590"/>
                  </a:lnTo>
                  <a:close/>
                </a:path>
                <a:path w="33020" h="69850">
                  <a:moveTo>
                    <a:pt x="33020" y="50800"/>
                  </a:moveTo>
                  <a:lnTo>
                    <a:pt x="21590" y="41910"/>
                  </a:lnTo>
                  <a:lnTo>
                    <a:pt x="21590" y="60960"/>
                  </a:lnTo>
                  <a:lnTo>
                    <a:pt x="33020" y="69850"/>
                  </a:lnTo>
                  <a:lnTo>
                    <a:pt x="33020" y="5080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3157220" y="2200910"/>
              <a:ext cx="843280" cy="210820"/>
            </a:xfrm>
            <a:custGeom>
              <a:avLst/>
              <a:gdLst/>
              <a:ahLst/>
              <a:cxnLst/>
              <a:rect l="l" t="t" r="r" b="b"/>
              <a:pathLst>
                <a:path w="843279" h="210819">
                  <a:moveTo>
                    <a:pt x="753242" y="121919"/>
                  </a:moveTo>
                  <a:lnTo>
                    <a:pt x="360680" y="121919"/>
                  </a:lnTo>
                  <a:lnTo>
                    <a:pt x="510540" y="210819"/>
                  </a:lnTo>
                  <a:lnTo>
                    <a:pt x="843280" y="170179"/>
                  </a:lnTo>
                  <a:lnTo>
                    <a:pt x="753242" y="121919"/>
                  </a:lnTo>
                  <a:close/>
                </a:path>
                <a:path w="843279" h="210819">
                  <a:moveTo>
                    <a:pt x="748503" y="119379"/>
                  </a:moveTo>
                  <a:lnTo>
                    <a:pt x="110490" y="119379"/>
                  </a:lnTo>
                  <a:lnTo>
                    <a:pt x="158750" y="153669"/>
                  </a:lnTo>
                  <a:lnTo>
                    <a:pt x="360680" y="121919"/>
                  </a:lnTo>
                  <a:lnTo>
                    <a:pt x="753242" y="121919"/>
                  </a:lnTo>
                  <a:lnTo>
                    <a:pt x="748503" y="119379"/>
                  </a:lnTo>
                  <a:close/>
                </a:path>
                <a:path w="843279" h="210819">
                  <a:moveTo>
                    <a:pt x="156209" y="54610"/>
                  </a:moveTo>
                  <a:lnTo>
                    <a:pt x="0" y="82550"/>
                  </a:lnTo>
                  <a:lnTo>
                    <a:pt x="107950" y="151129"/>
                  </a:lnTo>
                  <a:lnTo>
                    <a:pt x="110490" y="119379"/>
                  </a:lnTo>
                  <a:lnTo>
                    <a:pt x="748503" y="119379"/>
                  </a:lnTo>
                  <a:lnTo>
                    <a:pt x="720071" y="104139"/>
                  </a:lnTo>
                  <a:lnTo>
                    <a:pt x="241300" y="104139"/>
                  </a:lnTo>
                  <a:lnTo>
                    <a:pt x="156209" y="54610"/>
                  </a:lnTo>
                  <a:close/>
                </a:path>
                <a:path w="843279" h="210819">
                  <a:moveTo>
                    <a:pt x="525780" y="0"/>
                  </a:moveTo>
                  <a:lnTo>
                    <a:pt x="245109" y="44450"/>
                  </a:lnTo>
                  <a:lnTo>
                    <a:pt x="328930" y="92710"/>
                  </a:lnTo>
                  <a:lnTo>
                    <a:pt x="241300" y="104139"/>
                  </a:lnTo>
                  <a:lnTo>
                    <a:pt x="720071" y="104139"/>
                  </a:lnTo>
                  <a:lnTo>
                    <a:pt x="525780" y="0"/>
                  </a:lnTo>
                  <a:close/>
                </a:path>
              </a:pathLst>
            </a:custGeom>
            <a:solidFill>
              <a:srgbClr val="4968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2981960" y="2406649"/>
              <a:ext cx="661670" cy="570230"/>
            </a:xfrm>
            <a:custGeom>
              <a:avLst/>
              <a:gdLst/>
              <a:ahLst/>
              <a:cxnLst/>
              <a:rect l="l" t="t" r="r" b="b"/>
              <a:pathLst>
                <a:path w="661670" h="570230">
                  <a:moveTo>
                    <a:pt x="16510" y="237490"/>
                  </a:moveTo>
                  <a:lnTo>
                    <a:pt x="0" y="224790"/>
                  </a:lnTo>
                  <a:lnTo>
                    <a:pt x="2540" y="251460"/>
                  </a:lnTo>
                  <a:lnTo>
                    <a:pt x="16510" y="262890"/>
                  </a:lnTo>
                  <a:lnTo>
                    <a:pt x="16510" y="237490"/>
                  </a:lnTo>
                  <a:close/>
                </a:path>
                <a:path w="661670" h="570230">
                  <a:moveTo>
                    <a:pt x="16510" y="199390"/>
                  </a:moveTo>
                  <a:lnTo>
                    <a:pt x="0" y="185420"/>
                  </a:lnTo>
                  <a:lnTo>
                    <a:pt x="0" y="210820"/>
                  </a:lnTo>
                  <a:lnTo>
                    <a:pt x="16510" y="220980"/>
                  </a:lnTo>
                  <a:lnTo>
                    <a:pt x="16510" y="199390"/>
                  </a:lnTo>
                  <a:close/>
                </a:path>
                <a:path w="661670" h="570230">
                  <a:moveTo>
                    <a:pt x="40640" y="217170"/>
                  </a:moveTo>
                  <a:lnTo>
                    <a:pt x="24130" y="203200"/>
                  </a:lnTo>
                  <a:lnTo>
                    <a:pt x="26670" y="228600"/>
                  </a:lnTo>
                  <a:lnTo>
                    <a:pt x="40640" y="240030"/>
                  </a:lnTo>
                  <a:lnTo>
                    <a:pt x="40640" y="217170"/>
                  </a:lnTo>
                  <a:close/>
                </a:path>
                <a:path w="661670" h="570230">
                  <a:moveTo>
                    <a:pt x="43180" y="256540"/>
                  </a:moveTo>
                  <a:lnTo>
                    <a:pt x="26670" y="242570"/>
                  </a:lnTo>
                  <a:lnTo>
                    <a:pt x="26670" y="267970"/>
                  </a:lnTo>
                  <a:lnTo>
                    <a:pt x="43180" y="280670"/>
                  </a:lnTo>
                  <a:lnTo>
                    <a:pt x="43180" y="256540"/>
                  </a:lnTo>
                  <a:close/>
                </a:path>
                <a:path w="661670" h="570230">
                  <a:moveTo>
                    <a:pt x="67310" y="316230"/>
                  </a:moveTo>
                  <a:lnTo>
                    <a:pt x="50800" y="300990"/>
                  </a:lnTo>
                  <a:lnTo>
                    <a:pt x="52070" y="327660"/>
                  </a:lnTo>
                  <a:lnTo>
                    <a:pt x="67310" y="339090"/>
                  </a:lnTo>
                  <a:lnTo>
                    <a:pt x="67310" y="316230"/>
                  </a:lnTo>
                  <a:close/>
                </a:path>
                <a:path w="661670" h="570230">
                  <a:moveTo>
                    <a:pt x="67310" y="237490"/>
                  </a:moveTo>
                  <a:lnTo>
                    <a:pt x="50800" y="223520"/>
                  </a:lnTo>
                  <a:lnTo>
                    <a:pt x="52070" y="251460"/>
                  </a:lnTo>
                  <a:lnTo>
                    <a:pt x="67310" y="262890"/>
                  </a:lnTo>
                  <a:lnTo>
                    <a:pt x="67310" y="237490"/>
                  </a:lnTo>
                  <a:close/>
                </a:path>
                <a:path w="661670" h="570230">
                  <a:moveTo>
                    <a:pt x="68580" y="359410"/>
                  </a:moveTo>
                  <a:lnTo>
                    <a:pt x="52070" y="344170"/>
                  </a:lnTo>
                  <a:lnTo>
                    <a:pt x="52070" y="369570"/>
                  </a:lnTo>
                  <a:lnTo>
                    <a:pt x="68580" y="383540"/>
                  </a:lnTo>
                  <a:lnTo>
                    <a:pt x="68580" y="359410"/>
                  </a:lnTo>
                  <a:close/>
                </a:path>
                <a:path w="661670" h="570230">
                  <a:moveTo>
                    <a:pt x="68580" y="280670"/>
                  </a:moveTo>
                  <a:lnTo>
                    <a:pt x="52070" y="265430"/>
                  </a:lnTo>
                  <a:lnTo>
                    <a:pt x="52070" y="292100"/>
                  </a:lnTo>
                  <a:lnTo>
                    <a:pt x="68580" y="304800"/>
                  </a:lnTo>
                  <a:lnTo>
                    <a:pt x="68580" y="280670"/>
                  </a:lnTo>
                  <a:close/>
                </a:path>
                <a:path w="661670" h="570230">
                  <a:moveTo>
                    <a:pt x="92710" y="335280"/>
                  </a:moveTo>
                  <a:lnTo>
                    <a:pt x="76200" y="321310"/>
                  </a:lnTo>
                  <a:lnTo>
                    <a:pt x="77470" y="347980"/>
                  </a:lnTo>
                  <a:lnTo>
                    <a:pt x="92710" y="360680"/>
                  </a:lnTo>
                  <a:lnTo>
                    <a:pt x="92710" y="335280"/>
                  </a:lnTo>
                  <a:close/>
                </a:path>
                <a:path w="661670" h="570230">
                  <a:moveTo>
                    <a:pt x="92710" y="257810"/>
                  </a:moveTo>
                  <a:lnTo>
                    <a:pt x="76200" y="242570"/>
                  </a:lnTo>
                  <a:lnTo>
                    <a:pt x="77470" y="267970"/>
                  </a:lnTo>
                  <a:lnTo>
                    <a:pt x="92710" y="281940"/>
                  </a:lnTo>
                  <a:lnTo>
                    <a:pt x="92710" y="257810"/>
                  </a:lnTo>
                  <a:close/>
                </a:path>
                <a:path w="661670" h="570230">
                  <a:moveTo>
                    <a:pt x="93980" y="377190"/>
                  </a:moveTo>
                  <a:lnTo>
                    <a:pt x="77470" y="361950"/>
                  </a:lnTo>
                  <a:lnTo>
                    <a:pt x="77470" y="388620"/>
                  </a:lnTo>
                  <a:lnTo>
                    <a:pt x="93980" y="401320"/>
                  </a:lnTo>
                  <a:lnTo>
                    <a:pt x="93980" y="377190"/>
                  </a:lnTo>
                  <a:close/>
                </a:path>
                <a:path w="661670" h="570230">
                  <a:moveTo>
                    <a:pt x="93980" y="299720"/>
                  </a:moveTo>
                  <a:lnTo>
                    <a:pt x="76200" y="287020"/>
                  </a:lnTo>
                  <a:lnTo>
                    <a:pt x="77470" y="311150"/>
                  </a:lnTo>
                  <a:lnTo>
                    <a:pt x="93980" y="323850"/>
                  </a:lnTo>
                  <a:lnTo>
                    <a:pt x="93980" y="299720"/>
                  </a:lnTo>
                  <a:close/>
                </a:path>
                <a:path w="661670" h="570230">
                  <a:moveTo>
                    <a:pt x="119380" y="401320"/>
                  </a:moveTo>
                  <a:lnTo>
                    <a:pt x="102870" y="386080"/>
                  </a:lnTo>
                  <a:lnTo>
                    <a:pt x="104140" y="412750"/>
                  </a:lnTo>
                  <a:lnTo>
                    <a:pt x="119380" y="424180"/>
                  </a:lnTo>
                  <a:lnTo>
                    <a:pt x="119380" y="401320"/>
                  </a:lnTo>
                  <a:close/>
                </a:path>
                <a:path w="661670" h="570230">
                  <a:moveTo>
                    <a:pt x="119380" y="359410"/>
                  </a:moveTo>
                  <a:lnTo>
                    <a:pt x="101600" y="344170"/>
                  </a:lnTo>
                  <a:lnTo>
                    <a:pt x="102870" y="370840"/>
                  </a:lnTo>
                  <a:lnTo>
                    <a:pt x="119380" y="383540"/>
                  </a:lnTo>
                  <a:lnTo>
                    <a:pt x="119380" y="359410"/>
                  </a:lnTo>
                  <a:close/>
                </a:path>
                <a:path w="661670" h="570230">
                  <a:moveTo>
                    <a:pt x="119380" y="321310"/>
                  </a:moveTo>
                  <a:lnTo>
                    <a:pt x="102870" y="307340"/>
                  </a:lnTo>
                  <a:lnTo>
                    <a:pt x="104140" y="335280"/>
                  </a:lnTo>
                  <a:lnTo>
                    <a:pt x="119380" y="345440"/>
                  </a:lnTo>
                  <a:lnTo>
                    <a:pt x="119380" y="321310"/>
                  </a:lnTo>
                  <a:close/>
                </a:path>
                <a:path w="661670" h="570230">
                  <a:moveTo>
                    <a:pt x="119380" y="306070"/>
                  </a:moveTo>
                  <a:lnTo>
                    <a:pt x="116840" y="281940"/>
                  </a:lnTo>
                  <a:lnTo>
                    <a:pt x="101600" y="266700"/>
                  </a:lnTo>
                  <a:lnTo>
                    <a:pt x="102870" y="292100"/>
                  </a:lnTo>
                  <a:lnTo>
                    <a:pt x="119380" y="306070"/>
                  </a:lnTo>
                  <a:close/>
                </a:path>
                <a:path w="661670" h="570230">
                  <a:moveTo>
                    <a:pt x="142240" y="299720"/>
                  </a:moveTo>
                  <a:lnTo>
                    <a:pt x="127000" y="287020"/>
                  </a:lnTo>
                  <a:lnTo>
                    <a:pt x="128270" y="313690"/>
                  </a:lnTo>
                  <a:lnTo>
                    <a:pt x="142240" y="323850"/>
                  </a:lnTo>
                  <a:lnTo>
                    <a:pt x="142240" y="299720"/>
                  </a:lnTo>
                  <a:close/>
                </a:path>
                <a:path w="661670" h="570230">
                  <a:moveTo>
                    <a:pt x="144780" y="417830"/>
                  </a:moveTo>
                  <a:lnTo>
                    <a:pt x="128270" y="405130"/>
                  </a:lnTo>
                  <a:lnTo>
                    <a:pt x="130810" y="431800"/>
                  </a:lnTo>
                  <a:lnTo>
                    <a:pt x="144780" y="441960"/>
                  </a:lnTo>
                  <a:lnTo>
                    <a:pt x="144780" y="417830"/>
                  </a:lnTo>
                  <a:close/>
                </a:path>
                <a:path w="661670" h="570230">
                  <a:moveTo>
                    <a:pt x="144780" y="402590"/>
                  </a:moveTo>
                  <a:lnTo>
                    <a:pt x="142240" y="378460"/>
                  </a:lnTo>
                  <a:lnTo>
                    <a:pt x="127000" y="364490"/>
                  </a:lnTo>
                  <a:lnTo>
                    <a:pt x="128270" y="388620"/>
                  </a:lnTo>
                  <a:lnTo>
                    <a:pt x="144780" y="402590"/>
                  </a:lnTo>
                  <a:close/>
                </a:path>
                <a:path w="661670" h="570230">
                  <a:moveTo>
                    <a:pt x="144780" y="341630"/>
                  </a:moveTo>
                  <a:lnTo>
                    <a:pt x="128270" y="327660"/>
                  </a:lnTo>
                  <a:lnTo>
                    <a:pt x="130810" y="353060"/>
                  </a:lnTo>
                  <a:lnTo>
                    <a:pt x="144780" y="364490"/>
                  </a:lnTo>
                  <a:lnTo>
                    <a:pt x="144780" y="341630"/>
                  </a:lnTo>
                  <a:close/>
                </a:path>
                <a:path w="661670" h="570230">
                  <a:moveTo>
                    <a:pt x="167640" y="403860"/>
                  </a:moveTo>
                  <a:lnTo>
                    <a:pt x="151130" y="388620"/>
                  </a:lnTo>
                  <a:lnTo>
                    <a:pt x="154940" y="415290"/>
                  </a:lnTo>
                  <a:lnTo>
                    <a:pt x="167640" y="426720"/>
                  </a:lnTo>
                  <a:lnTo>
                    <a:pt x="167640" y="403860"/>
                  </a:lnTo>
                  <a:close/>
                </a:path>
                <a:path w="661670" h="570230">
                  <a:moveTo>
                    <a:pt x="167640" y="325120"/>
                  </a:moveTo>
                  <a:lnTo>
                    <a:pt x="151130" y="311150"/>
                  </a:lnTo>
                  <a:lnTo>
                    <a:pt x="154940" y="339090"/>
                  </a:lnTo>
                  <a:lnTo>
                    <a:pt x="167640" y="349250"/>
                  </a:lnTo>
                  <a:lnTo>
                    <a:pt x="167640" y="325120"/>
                  </a:lnTo>
                  <a:close/>
                </a:path>
                <a:path w="661670" h="570230">
                  <a:moveTo>
                    <a:pt x="171450" y="444500"/>
                  </a:moveTo>
                  <a:lnTo>
                    <a:pt x="154940" y="429260"/>
                  </a:lnTo>
                  <a:lnTo>
                    <a:pt x="156210" y="457200"/>
                  </a:lnTo>
                  <a:lnTo>
                    <a:pt x="171450" y="467360"/>
                  </a:lnTo>
                  <a:lnTo>
                    <a:pt x="171450" y="444500"/>
                  </a:lnTo>
                  <a:close/>
                </a:path>
                <a:path w="661670" h="570230">
                  <a:moveTo>
                    <a:pt x="171450" y="368300"/>
                  </a:moveTo>
                  <a:lnTo>
                    <a:pt x="154940" y="353060"/>
                  </a:lnTo>
                  <a:lnTo>
                    <a:pt x="154940" y="378460"/>
                  </a:lnTo>
                  <a:lnTo>
                    <a:pt x="171450" y="388620"/>
                  </a:lnTo>
                  <a:lnTo>
                    <a:pt x="171450" y="368300"/>
                  </a:lnTo>
                  <a:close/>
                </a:path>
                <a:path w="661670" h="570230">
                  <a:moveTo>
                    <a:pt x="193040" y="421640"/>
                  </a:moveTo>
                  <a:lnTo>
                    <a:pt x="176530" y="408940"/>
                  </a:lnTo>
                  <a:lnTo>
                    <a:pt x="180340" y="435610"/>
                  </a:lnTo>
                  <a:lnTo>
                    <a:pt x="193040" y="447040"/>
                  </a:lnTo>
                  <a:lnTo>
                    <a:pt x="193040" y="421640"/>
                  </a:lnTo>
                  <a:close/>
                </a:path>
                <a:path w="661670" h="570230">
                  <a:moveTo>
                    <a:pt x="193040" y="344170"/>
                  </a:moveTo>
                  <a:lnTo>
                    <a:pt x="176530" y="330200"/>
                  </a:lnTo>
                  <a:lnTo>
                    <a:pt x="180340" y="356870"/>
                  </a:lnTo>
                  <a:lnTo>
                    <a:pt x="193040" y="368300"/>
                  </a:lnTo>
                  <a:lnTo>
                    <a:pt x="193040" y="344170"/>
                  </a:lnTo>
                  <a:close/>
                </a:path>
                <a:path w="661670" h="570230">
                  <a:moveTo>
                    <a:pt x="195580" y="461010"/>
                  </a:moveTo>
                  <a:lnTo>
                    <a:pt x="180340" y="449580"/>
                  </a:lnTo>
                  <a:lnTo>
                    <a:pt x="180340" y="474980"/>
                  </a:lnTo>
                  <a:lnTo>
                    <a:pt x="195580" y="485140"/>
                  </a:lnTo>
                  <a:lnTo>
                    <a:pt x="195580" y="461010"/>
                  </a:lnTo>
                  <a:close/>
                </a:path>
                <a:path w="661670" h="570230">
                  <a:moveTo>
                    <a:pt x="195580" y="386080"/>
                  </a:moveTo>
                  <a:lnTo>
                    <a:pt x="180340" y="370840"/>
                  </a:lnTo>
                  <a:lnTo>
                    <a:pt x="180340" y="397510"/>
                  </a:lnTo>
                  <a:lnTo>
                    <a:pt x="195580" y="408940"/>
                  </a:lnTo>
                  <a:lnTo>
                    <a:pt x="195580" y="386080"/>
                  </a:lnTo>
                  <a:close/>
                </a:path>
                <a:path w="661670" h="570230">
                  <a:moveTo>
                    <a:pt x="220980" y="485140"/>
                  </a:moveTo>
                  <a:lnTo>
                    <a:pt x="204470" y="471170"/>
                  </a:lnTo>
                  <a:lnTo>
                    <a:pt x="207010" y="497840"/>
                  </a:lnTo>
                  <a:lnTo>
                    <a:pt x="220980" y="509270"/>
                  </a:lnTo>
                  <a:lnTo>
                    <a:pt x="220980" y="485140"/>
                  </a:lnTo>
                  <a:close/>
                </a:path>
                <a:path w="661670" h="570230">
                  <a:moveTo>
                    <a:pt x="220980" y="444500"/>
                  </a:moveTo>
                  <a:lnTo>
                    <a:pt x="204470" y="431800"/>
                  </a:lnTo>
                  <a:lnTo>
                    <a:pt x="204470" y="457200"/>
                  </a:lnTo>
                  <a:lnTo>
                    <a:pt x="220980" y="467360"/>
                  </a:lnTo>
                  <a:lnTo>
                    <a:pt x="220980" y="444500"/>
                  </a:lnTo>
                  <a:close/>
                </a:path>
                <a:path w="661670" h="570230">
                  <a:moveTo>
                    <a:pt x="220980" y="408940"/>
                  </a:moveTo>
                  <a:lnTo>
                    <a:pt x="204470" y="394970"/>
                  </a:lnTo>
                  <a:lnTo>
                    <a:pt x="207010" y="420370"/>
                  </a:lnTo>
                  <a:lnTo>
                    <a:pt x="220980" y="431800"/>
                  </a:lnTo>
                  <a:lnTo>
                    <a:pt x="220980" y="408940"/>
                  </a:lnTo>
                  <a:close/>
                </a:path>
                <a:path w="661670" h="570230">
                  <a:moveTo>
                    <a:pt x="220980" y="368300"/>
                  </a:moveTo>
                  <a:lnTo>
                    <a:pt x="203200" y="353060"/>
                  </a:lnTo>
                  <a:lnTo>
                    <a:pt x="204470" y="378460"/>
                  </a:lnTo>
                  <a:lnTo>
                    <a:pt x="220980" y="392430"/>
                  </a:lnTo>
                  <a:lnTo>
                    <a:pt x="220980" y="368300"/>
                  </a:lnTo>
                  <a:close/>
                </a:path>
                <a:path w="661670" h="570230">
                  <a:moveTo>
                    <a:pt x="245110" y="464820"/>
                  </a:moveTo>
                  <a:lnTo>
                    <a:pt x="229870" y="449580"/>
                  </a:lnTo>
                  <a:lnTo>
                    <a:pt x="229870" y="474980"/>
                  </a:lnTo>
                  <a:lnTo>
                    <a:pt x="245110" y="485140"/>
                  </a:lnTo>
                  <a:lnTo>
                    <a:pt x="245110" y="464820"/>
                  </a:lnTo>
                  <a:close/>
                </a:path>
                <a:path w="661670" h="570230">
                  <a:moveTo>
                    <a:pt x="245110" y="386080"/>
                  </a:moveTo>
                  <a:lnTo>
                    <a:pt x="229870" y="370840"/>
                  </a:lnTo>
                  <a:lnTo>
                    <a:pt x="229870" y="397510"/>
                  </a:lnTo>
                  <a:lnTo>
                    <a:pt x="245110" y="408940"/>
                  </a:lnTo>
                  <a:lnTo>
                    <a:pt x="245110" y="386080"/>
                  </a:lnTo>
                  <a:close/>
                </a:path>
                <a:path w="661670" h="570230">
                  <a:moveTo>
                    <a:pt x="246380" y="505460"/>
                  </a:moveTo>
                  <a:lnTo>
                    <a:pt x="229870" y="490220"/>
                  </a:lnTo>
                  <a:lnTo>
                    <a:pt x="232410" y="516890"/>
                  </a:lnTo>
                  <a:lnTo>
                    <a:pt x="246380" y="528320"/>
                  </a:lnTo>
                  <a:lnTo>
                    <a:pt x="246380" y="505460"/>
                  </a:lnTo>
                  <a:close/>
                </a:path>
                <a:path w="661670" h="570230">
                  <a:moveTo>
                    <a:pt x="246380" y="426720"/>
                  </a:moveTo>
                  <a:lnTo>
                    <a:pt x="229870" y="412750"/>
                  </a:lnTo>
                  <a:lnTo>
                    <a:pt x="229870" y="439420"/>
                  </a:lnTo>
                  <a:lnTo>
                    <a:pt x="246380" y="449580"/>
                  </a:lnTo>
                  <a:lnTo>
                    <a:pt x="246380" y="426720"/>
                  </a:lnTo>
                  <a:close/>
                </a:path>
                <a:path w="661670" h="570230">
                  <a:moveTo>
                    <a:pt x="270510" y="488950"/>
                  </a:moveTo>
                  <a:lnTo>
                    <a:pt x="254000" y="474980"/>
                  </a:lnTo>
                  <a:lnTo>
                    <a:pt x="255270" y="500380"/>
                  </a:lnTo>
                  <a:lnTo>
                    <a:pt x="270510" y="511810"/>
                  </a:lnTo>
                  <a:lnTo>
                    <a:pt x="270510" y="488950"/>
                  </a:lnTo>
                  <a:close/>
                </a:path>
                <a:path w="661670" h="570230">
                  <a:moveTo>
                    <a:pt x="270510" y="408940"/>
                  </a:moveTo>
                  <a:lnTo>
                    <a:pt x="254000" y="396240"/>
                  </a:lnTo>
                  <a:lnTo>
                    <a:pt x="255270" y="421640"/>
                  </a:lnTo>
                  <a:lnTo>
                    <a:pt x="270510" y="433070"/>
                  </a:lnTo>
                  <a:lnTo>
                    <a:pt x="270510" y="408940"/>
                  </a:lnTo>
                  <a:close/>
                </a:path>
                <a:path w="661670" h="570230">
                  <a:moveTo>
                    <a:pt x="271780" y="528320"/>
                  </a:moveTo>
                  <a:lnTo>
                    <a:pt x="255270" y="514350"/>
                  </a:lnTo>
                  <a:lnTo>
                    <a:pt x="255270" y="541020"/>
                  </a:lnTo>
                  <a:lnTo>
                    <a:pt x="271780" y="552450"/>
                  </a:lnTo>
                  <a:lnTo>
                    <a:pt x="271780" y="528320"/>
                  </a:lnTo>
                  <a:close/>
                </a:path>
                <a:path w="661670" h="570230">
                  <a:moveTo>
                    <a:pt x="271780" y="452120"/>
                  </a:moveTo>
                  <a:lnTo>
                    <a:pt x="255270" y="436880"/>
                  </a:lnTo>
                  <a:lnTo>
                    <a:pt x="255270" y="461010"/>
                  </a:lnTo>
                  <a:lnTo>
                    <a:pt x="271780" y="473710"/>
                  </a:lnTo>
                  <a:lnTo>
                    <a:pt x="271780" y="452120"/>
                  </a:lnTo>
                  <a:close/>
                </a:path>
                <a:path w="661670" h="570230">
                  <a:moveTo>
                    <a:pt x="295910" y="546100"/>
                  </a:moveTo>
                  <a:lnTo>
                    <a:pt x="279400" y="533400"/>
                  </a:lnTo>
                  <a:lnTo>
                    <a:pt x="280657" y="557530"/>
                  </a:lnTo>
                  <a:lnTo>
                    <a:pt x="295910" y="570230"/>
                  </a:lnTo>
                  <a:lnTo>
                    <a:pt x="295910" y="546100"/>
                  </a:lnTo>
                  <a:close/>
                </a:path>
                <a:path w="661670" h="570230">
                  <a:moveTo>
                    <a:pt x="295910" y="505460"/>
                  </a:moveTo>
                  <a:lnTo>
                    <a:pt x="279400" y="492760"/>
                  </a:lnTo>
                  <a:lnTo>
                    <a:pt x="280657" y="519430"/>
                  </a:lnTo>
                  <a:lnTo>
                    <a:pt x="295910" y="529590"/>
                  </a:lnTo>
                  <a:lnTo>
                    <a:pt x="295910" y="505460"/>
                  </a:lnTo>
                  <a:close/>
                </a:path>
                <a:path w="661670" h="570230">
                  <a:moveTo>
                    <a:pt x="295910" y="471170"/>
                  </a:moveTo>
                  <a:lnTo>
                    <a:pt x="279400" y="455930"/>
                  </a:lnTo>
                  <a:lnTo>
                    <a:pt x="280657" y="481330"/>
                  </a:lnTo>
                  <a:lnTo>
                    <a:pt x="295910" y="491490"/>
                  </a:lnTo>
                  <a:lnTo>
                    <a:pt x="295910" y="471170"/>
                  </a:lnTo>
                  <a:close/>
                </a:path>
                <a:path w="661670" h="570230">
                  <a:moveTo>
                    <a:pt x="295910" y="429260"/>
                  </a:moveTo>
                  <a:lnTo>
                    <a:pt x="279400" y="415290"/>
                  </a:lnTo>
                  <a:lnTo>
                    <a:pt x="279400" y="440690"/>
                  </a:lnTo>
                  <a:lnTo>
                    <a:pt x="295910" y="452120"/>
                  </a:lnTo>
                  <a:lnTo>
                    <a:pt x="295910" y="429260"/>
                  </a:lnTo>
                  <a:close/>
                </a:path>
                <a:path w="661670" h="570230">
                  <a:moveTo>
                    <a:pt x="661670" y="10160"/>
                  </a:moveTo>
                  <a:lnTo>
                    <a:pt x="646430" y="0"/>
                  </a:lnTo>
                  <a:lnTo>
                    <a:pt x="647700" y="19050"/>
                  </a:lnTo>
                  <a:lnTo>
                    <a:pt x="657860" y="19050"/>
                  </a:lnTo>
                  <a:lnTo>
                    <a:pt x="661670" y="1016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2978150" y="2330450"/>
              <a:ext cx="171450" cy="16510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2979420" y="2095499"/>
              <a:ext cx="556260" cy="670560"/>
            </a:xfrm>
            <a:custGeom>
              <a:avLst/>
              <a:gdLst/>
              <a:ahLst/>
              <a:cxnLst/>
              <a:rect l="l" t="t" r="r" b="b"/>
              <a:pathLst>
                <a:path w="556260" h="670560">
                  <a:moveTo>
                    <a:pt x="13970" y="113030"/>
                  </a:moveTo>
                  <a:lnTo>
                    <a:pt x="1270" y="102870"/>
                  </a:lnTo>
                  <a:lnTo>
                    <a:pt x="1270" y="123190"/>
                  </a:lnTo>
                  <a:lnTo>
                    <a:pt x="13970" y="130810"/>
                  </a:lnTo>
                  <a:lnTo>
                    <a:pt x="13970" y="113030"/>
                  </a:lnTo>
                  <a:close/>
                </a:path>
                <a:path w="556260" h="670560">
                  <a:moveTo>
                    <a:pt x="13970" y="80010"/>
                  </a:moveTo>
                  <a:lnTo>
                    <a:pt x="0" y="71120"/>
                  </a:lnTo>
                  <a:lnTo>
                    <a:pt x="1270" y="91440"/>
                  </a:lnTo>
                  <a:lnTo>
                    <a:pt x="13970" y="97790"/>
                  </a:lnTo>
                  <a:lnTo>
                    <a:pt x="13970" y="80010"/>
                  </a:lnTo>
                  <a:close/>
                </a:path>
                <a:path w="556260" h="670560">
                  <a:moveTo>
                    <a:pt x="19050" y="627380"/>
                  </a:moveTo>
                  <a:lnTo>
                    <a:pt x="2540" y="615950"/>
                  </a:lnTo>
                  <a:lnTo>
                    <a:pt x="5080" y="641350"/>
                  </a:lnTo>
                  <a:lnTo>
                    <a:pt x="19050" y="650240"/>
                  </a:lnTo>
                  <a:lnTo>
                    <a:pt x="19050" y="627380"/>
                  </a:lnTo>
                  <a:close/>
                </a:path>
                <a:path w="556260" h="670560">
                  <a:moveTo>
                    <a:pt x="19050" y="588010"/>
                  </a:moveTo>
                  <a:lnTo>
                    <a:pt x="2540" y="574040"/>
                  </a:lnTo>
                  <a:lnTo>
                    <a:pt x="2540" y="598170"/>
                  </a:lnTo>
                  <a:lnTo>
                    <a:pt x="19050" y="610870"/>
                  </a:lnTo>
                  <a:lnTo>
                    <a:pt x="19050" y="588010"/>
                  </a:lnTo>
                  <a:close/>
                </a:path>
                <a:path w="556260" h="670560">
                  <a:moveTo>
                    <a:pt x="22860" y="31750"/>
                  </a:moveTo>
                  <a:lnTo>
                    <a:pt x="7620" y="34290"/>
                  </a:lnTo>
                  <a:lnTo>
                    <a:pt x="7620" y="54610"/>
                  </a:lnTo>
                  <a:lnTo>
                    <a:pt x="22860" y="52070"/>
                  </a:lnTo>
                  <a:lnTo>
                    <a:pt x="22860" y="31750"/>
                  </a:lnTo>
                  <a:close/>
                </a:path>
                <a:path w="556260" h="670560">
                  <a:moveTo>
                    <a:pt x="35560" y="144780"/>
                  </a:moveTo>
                  <a:lnTo>
                    <a:pt x="22860" y="135890"/>
                  </a:lnTo>
                  <a:lnTo>
                    <a:pt x="25400" y="153670"/>
                  </a:lnTo>
                  <a:lnTo>
                    <a:pt x="35560" y="163830"/>
                  </a:lnTo>
                  <a:lnTo>
                    <a:pt x="35560" y="144780"/>
                  </a:lnTo>
                  <a:close/>
                </a:path>
                <a:path w="556260" h="670560">
                  <a:moveTo>
                    <a:pt x="35560" y="113030"/>
                  </a:moveTo>
                  <a:lnTo>
                    <a:pt x="22860" y="104140"/>
                  </a:lnTo>
                  <a:lnTo>
                    <a:pt x="22860" y="123190"/>
                  </a:lnTo>
                  <a:lnTo>
                    <a:pt x="35560" y="130810"/>
                  </a:lnTo>
                  <a:lnTo>
                    <a:pt x="35560" y="113030"/>
                  </a:lnTo>
                  <a:close/>
                </a:path>
                <a:path w="556260" h="670560">
                  <a:moveTo>
                    <a:pt x="45720" y="646430"/>
                  </a:moveTo>
                  <a:lnTo>
                    <a:pt x="29210" y="632460"/>
                  </a:lnTo>
                  <a:lnTo>
                    <a:pt x="30480" y="659130"/>
                  </a:lnTo>
                  <a:lnTo>
                    <a:pt x="45720" y="670560"/>
                  </a:lnTo>
                  <a:lnTo>
                    <a:pt x="45720" y="646430"/>
                  </a:lnTo>
                  <a:close/>
                </a:path>
                <a:path w="556260" h="670560">
                  <a:moveTo>
                    <a:pt x="45720" y="607060"/>
                  </a:moveTo>
                  <a:lnTo>
                    <a:pt x="26670" y="593090"/>
                  </a:lnTo>
                  <a:lnTo>
                    <a:pt x="29210" y="618490"/>
                  </a:lnTo>
                  <a:lnTo>
                    <a:pt x="45720" y="628650"/>
                  </a:lnTo>
                  <a:lnTo>
                    <a:pt x="45720" y="607060"/>
                  </a:lnTo>
                  <a:close/>
                </a:path>
                <a:path w="556260" h="670560">
                  <a:moveTo>
                    <a:pt x="53340" y="25400"/>
                  </a:moveTo>
                  <a:lnTo>
                    <a:pt x="34290" y="26670"/>
                  </a:lnTo>
                  <a:lnTo>
                    <a:pt x="34290" y="48260"/>
                  </a:lnTo>
                  <a:lnTo>
                    <a:pt x="53340" y="45720"/>
                  </a:lnTo>
                  <a:lnTo>
                    <a:pt x="53340" y="25400"/>
                  </a:lnTo>
                  <a:close/>
                </a:path>
                <a:path w="556260" h="670560">
                  <a:moveTo>
                    <a:pt x="57150" y="156210"/>
                  </a:moveTo>
                  <a:lnTo>
                    <a:pt x="43180" y="147320"/>
                  </a:lnTo>
                  <a:lnTo>
                    <a:pt x="45720" y="167640"/>
                  </a:lnTo>
                  <a:lnTo>
                    <a:pt x="57150" y="175260"/>
                  </a:lnTo>
                  <a:lnTo>
                    <a:pt x="57150" y="156210"/>
                  </a:lnTo>
                  <a:close/>
                </a:path>
                <a:path w="556260" h="670560">
                  <a:moveTo>
                    <a:pt x="57150" y="125730"/>
                  </a:moveTo>
                  <a:lnTo>
                    <a:pt x="43180" y="115570"/>
                  </a:lnTo>
                  <a:lnTo>
                    <a:pt x="43180" y="137160"/>
                  </a:lnTo>
                  <a:lnTo>
                    <a:pt x="57150" y="144780"/>
                  </a:lnTo>
                  <a:lnTo>
                    <a:pt x="57150" y="125730"/>
                  </a:lnTo>
                  <a:close/>
                </a:path>
                <a:path w="556260" h="670560">
                  <a:moveTo>
                    <a:pt x="74930" y="139700"/>
                  </a:moveTo>
                  <a:lnTo>
                    <a:pt x="63500" y="130810"/>
                  </a:lnTo>
                  <a:lnTo>
                    <a:pt x="64770" y="151130"/>
                  </a:lnTo>
                  <a:lnTo>
                    <a:pt x="74930" y="160020"/>
                  </a:lnTo>
                  <a:lnTo>
                    <a:pt x="74930" y="139700"/>
                  </a:lnTo>
                  <a:close/>
                </a:path>
                <a:path w="556260" h="670560">
                  <a:moveTo>
                    <a:pt x="78740" y="173990"/>
                  </a:moveTo>
                  <a:lnTo>
                    <a:pt x="63500" y="163830"/>
                  </a:lnTo>
                  <a:lnTo>
                    <a:pt x="64770" y="184150"/>
                  </a:lnTo>
                  <a:lnTo>
                    <a:pt x="78740" y="191770"/>
                  </a:lnTo>
                  <a:lnTo>
                    <a:pt x="78740" y="173990"/>
                  </a:lnTo>
                  <a:close/>
                </a:path>
                <a:path w="556260" h="670560">
                  <a:moveTo>
                    <a:pt x="81280" y="22860"/>
                  </a:moveTo>
                  <a:lnTo>
                    <a:pt x="63500" y="22860"/>
                  </a:lnTo>
                  <a:lnTo>
                    <a:pt x="63500" y="43180"/>
                  </a:lnTo>
                  <a:lnTo>
                    <a:pt x="80010" y="41910"/>
                  </a:lnTo>
                  <a:lnTo>
                    <a:pt x="81280" y="22860"/>
                  </a:lnTo>
                  <a:close/>
                </a:path>
                <a:path w="556260" h="670560">
                  <a:moveTo>
                    <a:pt x="96520" y="153670"/>
                  </a:moveTo>
                  <a:lnTo>
                    <a:pt x="82550" y="144780"/>
                  </a:lnTo>
                  <a:lnTo>
                    <a:pt x="86360" y="163830"/>
                  </a:lnTo>
                  <a:lnTo>
                    <a:pt x="96520" y="171450"/>
                  </a:lnTo>
                  <a:lnTo>
                    <a:pt x="96520" y="153670"/>
                  </a:lnTo>
                  <a:close/>
                </a:path>
                <a:path w="556260" h="670560">
                  <a:moveTo>
                    <a:pt x="97790" y="185420"/>
                  </a:moveTo>
                  <a:lnTo>
                    <a:pt x="82550" y="176530"/>
                  </a:lnTo>
                  <a:lnTo>
                    <a:pt x="86360" y="198120"/>
                  </a:lnTo>
                  <a:lnTo>
                    <a:pt x="97790" y="203200"/>
                  </a:lnTo>
                  <a:lnTo>
                    <a:pt x="97790" y="185420"/>
                  </a:lnTo>
                  <a:close/>
                </a:path>
                <a:path w="556260" h="670560">
                  <a:moveTo>
                    <a:pt x="107950" y="15240"/>
                  </a:moveTo>
                  <a:lnTo>
                    <a:pt x="91440" y="19050"/>
                  </a:lnTo>
                  <a:lnTo>
                    <a:pt x="90170" y="38100"/>
                  </a:lnTo>
                  <a:lnTo>
                    <a:pt x="107950" y="34290"/>
                  </a:lnTo>
                  <a:lnTo>
                    <a:pt x="107950" y="15240"/>
                  </a:lnTo>
                  <a:close/>
                </a:path>
                <a:path w="556260" h="670560">
                  <a:moveTo>
                    <a:pt x="129540" y="153670"/>
                  </a:moveTo>
                  <a:lnTo>
                    <a:pt x="110490" y="156210"/>
                  </a:lnTo>
                  <a:lnTo>
                    <a:pt x="110490" y="181610"/>
                  </a:lnTo>
                  <a:lnTo>
                    <a:pt x="129540" y="176530"/>
                  </a:lnTo>
                  <a:lnTo>
                    <a:pt x="129540" y="153670"/>
                  </a:lnTo>
                  <a:close/>
                </a:path>
                <a:path w="556260" h="670560">
                  <a:moveTo>
                    <a:pt x="142240" y="8890"/>
                  </a:moveTo>
                  <a:lnTo>
                    <a:pt x="123190" y="13970"/>
                  </a:lnTo>
                  <a:lnTo>
                    <a:pt x="123190" y="33020"/>
                  </a:lnTo>
                  <a:lnTo>
                    <a:pt x="142240" y="31750"/>
                  </a:lnTo>
                  <a:lnTo>
                    <a:pt x="142240" y="8890"/>
                  </a:lnTo>
                  <a:close/>
                </a:path>
                <a:path w="556260" h="670560">
                  <a:moveTo>
                    <a:pt x="157480" y="151130"/>
                  </a:moveTo>
                  <a:lnTo>
                    <a:pt x="139700" y="153670"/>
                  </a:lnTo>
                  <a:lnTo>
                    <a:pt x="139700" y="175260"/>
                  </a:lnTo>
                  <a:lnTo>
                    <a:pt x="157480" y="173990"/>
                  </a:lnTo>
                  <a:lnTo>
                    <a:pt x="157480" y="151130"/>
                  </a:lnTo>
                  <a:close/>
                </a:path>
                <a:path w="556260" h="670560">
                  <a:moveTo>
                    <a:pt x="170180" y="6350"/>
                  </a:moveTo>
                  <a:lnTo>
                    <a:pt x="152400" y="8890"/>
                  </a:lnTo>
                  <a:lnTo>
                    <a:pt x="152400" y="27940"/>
                  </a:lnTo>
                  <a:lnTo>
                    <a:pt x="168910" y="26670"/>
                  </a:lnTo>
                  <a:lnTo>
                    <a:pt x="170180" y="6350"/>
                  </a:lnTo>
                  <a:close/>
                </a:path>
                <a:path w="556260" h="670560">
                  <a:moveTo>
                    <a:pt x="185420" y="147320"/>
                  </a:moveTo>
                  <a:lnTo>
                    <a:pt x="167640" y="149860"/>
                  </a:lnTo>
                  <a:lnTo>
                    <a:pt x="168910" y="171450"/>
                  </a:lnTo>
                  <a:lnTo>
                    <a:pt x="185420" y="168910"/>
                  </a:lnTo>
                  <a:lnTo>
                    <a:pt x="185420" y="147320"/>
                  </a:lnTo>
                  <a:close/>
                </a:path>
                <a:path w="556260" h="670560">
                  <a:moveTo>
                    <a:pt x="198120" y="0"/>
                  </a:moveTo>
                  <a:lnTo>
                    <a:pt x="179070" y="1270"/>
                  </a:lnTo>
                  <a:lnTo>
                    <a:pt x="179070" y="22860"/>
                  </a:lnTo>
                  <a:lnTo>
                    <a:pt x="198120" y="19050"/>
                  </a:lnTo>
                  <a:lnTo>
                    <a:pt x="198120" y="0"/>
                  </a:lnTo>
                  <a:close/>
                </a:path>
                <a:path w="556260" h="670560">
                  <a:moveTo>
                    <a:pt x="214630" y="144780"/>
                  </a:moveTo>
                  <a:lnTo>
                    <a:pt x="195580" y="146050"/>
                  </a:lnTo>
                  <a:lnTo>
                    <a:pt x="195580" y="167640"/>
                  </a:lnTo>
                  <a:lnTo>
                    <a:pt x="213360" y="166370"/>
                  </a:lnTo>
                  <a:lnTo>
                    <a:pt x="214630" y="144780"/>
                  </a:lnTo>
                  <a:close/>
                </a:path>
                <a:path w="556260" h="670560">
                  <a:moveTo>
                    <a:pt x="243840" y="137160"/>
                  </a:moveTo>
                  <a:lnTo>
                    <a:pt x="226060" y="138430"/>
                  </a:lnTo>
                  <a:lnTo>
                    <a:pt x="226060" y="162560"/>
                  </a:lnTo>
                  <a:lnTo>
                    <a:pt x="243840" y="160020"/>
                  </a:lnTo>
                  <a:lnTo>
                    <a:pt x="243840" y="137160"/>
                  </a:lnTo>
                  <a:close/>
                </a:path>
                <a:path w="556260" h="670560">
                  <a:moveTo>
                    <a:pt x="243840" y="63500"/>
                  </a:moveTo>
                  <a:lnTo>
                    <a:pt x="226060" y="66040"/>
                  </a:lnTo>
                  <a:lnTo>
                    <a:pt x="226060" y="83820"/>
                  </a:lnTo>
                  <a:lnTo>
                    <a:pt x="243840" y="81280"/>
                  </a:lnTo>
                  <a:lnTo>
                    <a:pt x="243840" y="63500"/>
                  </a:lnTo>
                  <a:close/>
                </a:path>
                <a:path w="556260" h="670560">
                  <a:moveTo>
                    <a:pt x="273050" y="132080"/>
                  </a:moveTo>
                  <a:lnTo>
                    <a:pt x="255270" y="135890"/>
                  </a:lnTo>
                  <a:lnTo>
                    <a:pt x="255270" y="156210"/>
                  </a:lnTo>
                  <a:lnTo>
                    <a:pt x="273050" y="153670"/>
                  </a:lnTo>
                  <a:lnTo>
                    <a:pt x="273050" y="132080"/>
                  </a:lnTo>
                  <a:close/>
                </a:path>
                <a:path w="556260" h="670560">
                  <a:moveTo>
                    <a:pt x="273050" y="57150"/>
                  </a:moveTo>
                  <a:lnTo>
                    <a:pt x="255270" y="57150"/>
                  </a:lnTo>
                  <a:lnTo>
                    <a:pt x="255270" y="78740"/>
                  </a:lnTo>
                  <a:lnTo>
                    <a:pt x="270510" y="74930"/>
                  </a:lnTo>
                  <a:lnTo>
                    <a:pt x="273050" y="57150"/>
                  </a:lnTo>
                  <a:close/>
                </a:path>
                <a:path w="556260" h="670560">
                  <a:moveTo>
                    <a:pt x="299720" y="129540"/>
                  </a:moveTo>
                  <a:lnTo>
                    <a:pt x="283197" y="130810"/>
                  </a:lnTo>
                  <a:lnTo>
                    <a:pt x="283197" y="153670"/>
                  </a:lnTo>
                  <a:lnTo>
                    <a:pt x="299720" y="151130"/>
                  </a:lnTo>
                  <a:lnTo>
                    <a:pt x="299720" y="129540"/>
                  </a:lnTo>
                  <a:close/>
                </a:path>
                <a:path w="556260" h="670560">
                  <a:moveTo>
                    <a:pt x="299720" y="49530"/>
                  </a:moveTo>
                  <a:lnTo>
                    <a:pt x="283197" y="52070"/>
                  </a:lnTo>
                  <a:lnTo>
                    <a:pt x="281940" y="71120"/>
                  </a:lnTo>
                  <a:lnTo>
                    <a:pt x="299720" y="69850"/>
                  </a:lnTo>
                  <a:lnTo>
                    <a:pt x="299720" y="49530"/>
                  </a:lnTo>
                  <a:close/>
                </a:path>
                <a:path w="556260" h="670560">
                  <a:moveTo>
                    <a:pt x="328930" y="125730"/>
                  </a:moveTo>
                  <a:lnTo>
                    <a:pt x="311150" y="128270"/>
                  </a:lnTo>
                  <a:lnTo>
                    <a:pt x="311150" y="149860"/>
                  </a:lnTo>
                  <a:lnTo>
                    <a:pt x="328930" y="146050"/>
                  </a:lnTo>
                  <a:lnTo>
                    <a:pt x="328930" y="125730"/>
                  </a:lnTo>
                  <a:close/>
                </a:path>
                <a:path w="556260" h="670560">
                  <a:moveTo>
                    <a:pt x="328930" y="45720"/>
                  </a:moveTo>
                  <a:lnTo>
                    <a:pt x="311150" y="48260"/>
                  </a:lnTo>
                  <a:lnTo>
                    <a:pt x="311150" y="66040"/>
                  </a:lnTo>
                  <a:lnTo>
                    <a:pt x="327647" y="63500"/>
                  </a:lnTo>
                  <a:lnTo>
                    <a:pt x="328930" y="45720"/>
                  </a:lnTo>
                  <a:close/>
                </a:path>
                <a:path w="556260" h="670560">
                  <a:moveTo>
                    <a:pt x="358140" y="121920"/>
                  </a:moveTo>
                  <a:lnTo>
                    <a:pt x="341630" y="123190"/>
                  </a:lnTo>
                  <a:lnTo>
                    <a:pt x="341630" y="146050"/>
                  </a:lnTo>
                  <a:lnTo>
                    <a:pt x="358140" y="142240"/>
                  </a:lnTo>
                  <a:lnTo>
                    <a:pt x="358140" y="121920"/>
                  </a:lnTo>
                  <a:close/>
                </a:path>
                <a:path w="556260" h="670560">
                  <a:moveTo>
                    <a:pt x="386080" y="119380"/>
                  </a:moveTo>
                  <a:lnTo>
                    <a:pt x="369570" y="120650"/>
                  </a:lnTo>
                  <a:lnTo>
                    <a:pt x="369570" y="139700"/>
                  </a:lnTo>
                  <a:lnTo>
                    <a:pt x="386080" y="138430"/>
                  </a:lnTo>
                  <a:lnTo>
                    <a:pt x="386080" y="119380"/>
                  </a:lnTo>
                  <a:close/>
                </a:path>
                <a:path w="556260" h="670560">
                  <a:moveTo>
                    <a:pt x="415290" y="114300"/>
                  </a:moveTo>
                  <a:lnTo>
                    <a:pt x="396240" y="115570"/>
                  </a:lnTo>
                  <a:lnTo>
                    <a:pt x="396240" y="137160"/>
                  </a:lnTo>
                  <a:lnTo>
                    <a:pt x="415290" y="135890"/>
                  </a:lnTo>
                  <a:lnTo>
                    <a:pt x="415290" y="114300"/>
                  </a:lnTo>
                  <a:close/>
                </a:path>
                <a:path w="556260" h="670560">
                  <a:moveTo>
                    <a:pt x="444500" y="111760"/>
                  </a:moveTo>
                  <a:lnTo>
                    <a:pt x="425450" y="113030"/>
                  </a:lnTo>
                  <a:lnTo>
                    <a:pt x="425450" y="132080"/>
                  </a:lnTo>
                  <a:lnTo>
                    <a:pt x="441960" y="130810"/>
                  </a:lnTo>
                  <a:lnTo>
                    <a:pt x="444500" y="111760"/>
                  </a:lnTo>
                  <a:close/>
                </a:path>
                <a:path w="556260" h="670560">
                  <a:moveTo>
                    <a:pt x="472440" y="106680"/>
                  </a:moveTo>
                  <a:lnTo>
                    <a:pt x="454660" y="110490"/>
                  </a:lnTo>
                  <a:lnTo>
                    <a:pt x="454660" y="129540"/>
                  </a:lnTo>
                  <a:lnTo>
                    <a:pt x="472440" y="128270"/>
                  </a:lnTo>
                  <a:lnTo>
                    <a:pt x="472440" y="106680"/>
                  </a:lnTo>
                  <a:close/>
                </a:path>
                <a:path w="556260" h="670560">
                  <a:moveTo>
                    <a:pt x="500380" y="104140"/>
                  </a:moveTo>
                  <a:lnTo>
                    <a:pt x="482600" y="105410"/>
                  </a:lnTo>
                  <a:lnTo>
                    <a:pt x="482600" y="125730"/>
                  </a:lnTo>
                  <a:lnTo>
                    <a:pt x="497840" y="123190"/>
                  </a:lnTo>
                  <a:lnTo>
                    <a:pt x="500380" y="104140"/>
                  </a:lnTo>
                  <a:close/>
                </a:path>
                <a:path w="556260" h="670560">
                  <a:moveTo>
                    <a:pt x="529590" y="100330"/>
                  </a:moveTo>
                  <a:lnTo>
                    <a:pt x="511810" y="104140"/>
                  </a:lnTo>
                  <a:lnTo>
                    <a:pt x="511810" y="121920"/>
                  </a:lnTo>
                  <a:lnTo>
                    <a:pt x="528320" y="120650"/>
                  </a:lnTo>
                  <a:lnTo>
                    <a:pt x="529590" y="100330"/>
                  </a:lnTo>
                  <a:close/>
                </a:path>
                <a:path w="556260" h="670560">
                  <a:moveTo>
                    <a:pt x="556260" y="96520"/>
                  </a:moveTo>
                  <a:lnTo>
                    <a:pt x="542290" y="100330"/>
                  </a:lnTo>
                  <a:lnTo>
                    <a:pt x="538480" y="119380"/>
                  </a:lnTo>
                  <a:lnTo>
                    <a:pt x="556260" y="114300"/>
                  </a:lnTo>
                  <a:lnTo>
                    <a:pt x="556260" y="9652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2971800" y="2099310"/>
              <a:ext cx="584200" cy="142240"/>
            </a:xfrm>
            <a:custGeom>
              <a:avLst/>
              <a:gdLst/>
              <a:ahLst/>
              <a:cxnLst/>
              <a:rect l="l" t="t" r="r" b="b"/>
              <a:pathLst>
                <a:path w="584200" h="142239">
                  <a:moveTo>
                    <a:pt x="293370" y="0"/>
                  </a:moveTo>
                  <a:lnTo>
                    <a:pt x="0" y="48260"/>
                  </a:lnTo>
                  <a:lnTo>
                    <a:pt x="46989" y="82550"/>
                  </a:lnTo>
                  <a:lnTo>
                    <a:pt x="25400" y="91439"/>
                  </a:lnTo>
                  <a:lnTo>
                    <a:pt x="109219" y="142239"/>
                  </a:lnTo>
                  <a:lnTo>
                    <a:pt x="565573" y="80010"/>
                  </a:lnTo>
                  <a:lnTo>
                    <a:pt x="227330" y="80010"/>
                  </a:lnTo>
                  <a:lnTo>
                    <a:pt x="185419" y="59689"/>
                  </a:lnTo>
                  <a:lnTo>
                    <a:pt x="370839" y="22860"/>
                  </a:lnTo>
                  <a:lnTo>
                    <a:pt x="293370" y="0"/>
                  </a:lnTo>
                  <a:close/>
                </a:path>
                <a:path w="584200" h="142239">
                  <a:moveTo>
                    <a:pt x="452120" y="46989"/>
                  </a:moveTo>
                  <a:lnTo>
                    <a:pt x="227330" y="80010"/>
                  </a:lnTo>
                  <a:lnTo>
                    <a:pt x="565573" y="80010"/>
                  </a:lnTo>
                  <a:lnTo>
                    <a:pt x="584200" y="77469"/>
                  </a:lnTo>
                  <a:lnTo>
                    <a:pt x="452120" y="46989"/>
                  </a:lnTo>
                  <a:close/>
                </a:path>
              </a:pathLst>
            </a:custGeom>
            <a:solidFill>
              <a:srgbClr val="4968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5488940" y="2150109"/>
              <a:ext cx="535940" cy="274320"/>
            </a:xfrm>
            <a:custGeom>
              <a:avLst/>
              <a:gdLst/>
              <a:ahLst/>
              <a:cxnLst/>
              <a:rect l="l" t="t" r="r" b="b"/>
              <a:pathLst>
                <a:path w="535939" h="274319">
                  <a:moveTo>
                    <a:pt x="15240" y="39370"/>
                  </a:moveTo>
                  <a:lnTo>
                    <a:pt x="0" y="36830"/>
                  </a:lnTo>
                  <a:lnTo>
                    <a:pt x="0" y="59690"/>
                  </a:lnTo>
                  <a:lnTo>
                    <a:pt x="15240" y="60960"/>
                  </a:lnTo>
                  <a:lnTo>
                    <a:pt x="15240" y="39370"/>
                  </a:lnTo>
                  <a:close/>
                </a:path>
                <a:path w="535939" h="274319">
                  <a:moveTo>
                    <a:pt x="17780" y="5080"/>
                  </a:moveTo>
                  <a:lnTo>
                    <a:pt x="2540" y="0"/>
                  </a:lnTo>
                  <a:lnTo>
                    <a:pt x="2540" y="24130"/>
                  </a:lnTo>
                  <a:lnTo>
                    <a:pt x="17780" y="25400"/>
                  </a:lnTo>
                  <a:lnTo>
                    <a:pt x="17780" y="5080"/>
                  </a:lnTo>
                  <a:close/>
                </a:path>
                <a:path w="535939" h="274319">
                  <a:moveTo>
                    <a:pt x="46990" y="40640"/>
                  </a:moveTo>
                  <a:lnTo>
                    <a:pt x="30480" y="40640"/>
                  </a:lnTo>
                  <a:lnTo>
                    <a:pt x="30480" y="60960"/>
                  </a:lnTo>
                  <a:lnTo>
                    <a:pt x="46990" y="66040"/>
                  </a:lnTo>
                  <a:lnTo>
                    <a:pt x="46990" y="40640"/>
                  </a:lnTo>
                  <a:close/>
                </a:path>
                <a:path w="535939" h="274319">
                  <a:moveTo>
                    <a:pt x="49530" y="8890"/>
                  </a:moveTo>
                  <a:lnTo>
                    <a:pt x="31750" y="2540"/>
                  </a:lnTo>
                  <a:lnTo>
                    <a:pt x="31750" y="26670"/>
                  </a:lnTo>
                  <a:lnTo>
                    <a:pt x="49530" y="29210"/>
                  </a:lnTo>
                  <a:lnTo>
                    <a:pt x="49530" y="8890"/>
                  </a:lnTo>
                  <a:close/>
                </a:path>
                <a:path w="535939" h="274319">
                  <a:moveTo>
                    <a:pt x="209550" y="236220"/>
                  </a:moveTo>
                  <a:lnTo>
                    <a:pt x="207010" y="213360"/>
                  </a:lnTo>
                  <a:lnTo>
                    <a:pt x="193040" y="212090"/>
                  </a:lnTo>
                  <a:lnTo>
                    <a:pt x="193040" y="236220"/>
                  </a:lnTo>
                  <a:lnTo>
                    <a:pt x="209550" y="236220"/>
                  </a:lnTo>
                  <a:close/>
                </a:path>
                <a:path w="535939" h="274319">
                  <a:moveTo>
                    <a:pt x="210820" y="180340"/>
                  </a:moveTo>
                  <a:lnTo>
                    <a:pt x="194310" y="175260"/>
                  </a:lnTo>
                  <a:lnTo>
                    <a:pt x="194310" y="199390"/>
                  </a:lnTo>
                  <a:lnTo>
                    <a:pt x="210820" y="201930"/>
                  </a:lnTo>
                  <a:lnTo>
                    <a:pt x="210820" y="180340"/>
                  </a:lnTo>
                  <a:close/>
                </a:path>
                <a:path w="535939" h="274319">
                  <a:moveTo>
                    <a:pt x="238760" y="215900"/>
                  </a:moveTo>
                  <a:lnTo>
                    <a:pt x="222250" y="215900"/>
                  </a:lnTo>
                  <a:lnTo>
                    <a:pt x="222250" y="236220"/>
                  </a:lnTo>
                  <a:lnTo>
                    <a:pt x="238760" y="241300"/>
                  </a:lnTo>
                  <a:lnTo>
                    <a:pt x="238760" y="215900"/>
                  </a:lnTo>
                  <a:close/>
                </a:path>
                <a:path w="535939" h="274319">
                  <a:moveTo>
                    <a:pt x="240030" y="184150"/>
                  </a:moveTo>
                  <a:lnTo>
                    <a:pt x="223520" y="179070"/>
                  </a:lnTo>
                  <a:lnTo>
                    <a:pt x="223520" y="201930"/>
                  </a:lnTo>
                  <a:lnTo>
                    <a:pt x="240030" y="204470"/>
                  </a:lnTo>
                  <a:lnTo>
                    <a:pt x="240030" y="184150"/>
                  </a:lnTo>
                  <a:close/>
                </a:path>
                <a:path w="535939" h="274319">
                  <a:moveTo>
                    <a:pt x="247650" y="60960"/>
                  </a:moveTo>
                  <a:lnTo>
                    <a:pt x="231140" y="59690"/>
                  </a:lnTo>
                  <a:lnTo>
                    <a:pt x="231140" y="83820"/>
                  </a:lnTo>
                  <a:lnTo>
                    <a:pt x="247650" y="85090"/>
                  </a:lnTo>
                  <a:lnTo>
                    <a:pt x="247650" y="60960"/>
                  </a:lnTo>
                  <a:close/>
                </a:path>
                <a:path w="535939" h="274319">
                  <a:moveTo>
                    <a:pt x="248920" y="99060"/>
                  </a:moveTo>
                  <a:lnTo>
                    <a:pt x="232410" y="96520"/>
                  </a:lnTo>
                  <a:lnTo>
                    <a:pt x="232410" y="120650"/>
                  </a:lnTo>
                  <a:lnTo>
                    <a:pt x="248920" y="121920"/>
                  </a:lnTo>
                  <a:lnTo>
                    <a:pt x="248920" y="99060"/>
                  </a:lnTo>
                  <a:close/>
                </a:path>
                <a:path w="535939" h="274319">
                  <a:moveTo>
                    <a:pt x="248920" y="29210"/>
                  </a:moveTo>
                  <a:lnTo>
                    <a:pt x="232410" y="24130"/>
                  </a:lnTo>
                  <a:lnTo>
                    <a:pt x="232410" y="48260"/>
                  </a:lnTo>
                  <a:lnTo>
                    <a:pt x="248920" y="49530"/>
                  </a:lnTo>
                  <a:lnTo>
                    <a:pt x="248920" y="29210"/>
                  </a:lnTo>
                  <a:close/>
                </a:path>
                <a:path w="535939" h="274319">
                  <a:moveTo>
                    <a:pt x="278130" y="107950"/>
                  </a:moveTo>
                  <a:lnTo>
                    <a:pt x="262890" y="101600"/>
                  </a:lnTo>
                  <a:lnTo>
                    <a:pt x="262890" y="127000"/>
                  </a:lnTo>
                  <a:lnTo>
                    <a:pt x="278130" y="128270"/>
                  </a:lnTo>
                  <a:lnTo>
                    <a:pt x="278130" y="107950"/>
                  </a:lnTo>
                  <a:close/>
                </a:path>
                <a:path w="535939" h="274319">
                  <a:moveTo>
                    <a:pt x="278130" y="64770"/>
                  </a:moveTo>
                  <a:lnTo>
                    <a:pt x="262890" y="64770"/>
                  </a:lnTo>
                  <a:lnTo>
                    <a:pt x="262890" y="87630"/>
                  </a:lnTo>
                  <a:lnTo>
                    <a:pt x="278130" y="90170"/>
                  </a:lnTo>
                  <a:lnTo>
                    <a:pt x="278130" y="64770"/>
                  </a:lnTo>
                  <a:close/>
                </a:path>
                <a:path w="535939" h="274319">
                  <a:moveTo>
                    <a:pt x="280670" y="33020"/>
                  </a:moveTo>
                  <a:lnTo>
                    <a:pt x="264160" y="26670"/>
                  </a:lnTo>
                  <a:lnTo>
                    <a:pt x="264160" y="50800"/>
                  </a:lnTo>
                  <a:lnTo>
                    <a:pt x="280670" y="52070"/>
                  </a:lnTo>
                  <a:lnTo>
                    <a:pt x="280670" y="33020"/>
                  </a:lnTo>
                  <a:close/>
                </a:path>
                <a:path w="535939" h="274319">
                  <a:moveTo>
                    <a:pt x="307340" y="91440"/>
                  </a:moveTo>
                  <a:lnTo>
                    <a:pt x="306070" y="67310"/>
                  </a:lnTo>
                  <a:lnTo>
                    <a:pt x="290830" y="66040"/>
                  </a:lnTo>
                  <a:lnTo>
                    <a:pt x="290830" y="90170"/>
                  </a:lnTo>
                  <a:lnTo>
                    <a:pt x="307340" y="91440"/>
                  </a:lnTo>
                  <a:close/>
                </a:path>
                <a:path w="535939" h="274319">
                  <a:moveTo>
                    <a:pt x="309880" y="33020"/>
                  </a:moveTo>
                  <a:lnTo>
                    <a:pt x="292100" y="29210"/>
                  </a:lnTo>
                  <a:lnTo>
                    <a:pt x="292100" y="50800"/>
                  </a:lnTo>
                  <a:lnTo>
                    <a:pt x="309880" y="55880"/>
                  </a:lnTo>
                  <a:lnTo>
                    <a:pt x="309880" y="33020"/>
                  </a:lnTo>
                  <a:close/>
                </a:path>
                <a:path w="535939" h="274319">
                  <a:moveTo>
                    <a:pt x="494030" y="250190"/>
                  </a:moveTo>
                  <a:lnTo>
                    <a:pt x="478790" y="248920"/>
                  </a:lnTo>
                  <a:lnTo>
                    <a:pt x="478790" y="271780"/>
                  </a:lnTo>
                  <a:lnTo>
                    <a:pt x="494030" y="274320"/>
                  </a:lnTo>
                  <a:lnTo>
                    <a:pt x="494030" y="250190"/>
                  </a:lnTo>
                  <a:close/>
                </a:path>
                <a:path w="535939" h="274319">
                  <a:moveTo>
                    <a:pt x="496570" y="217170"/>
                  </a:moveTo>
                  <a:lnTo>
                    <a:pt x="481330" y="212090"/>
                  </a:lnTo>
                  <a:lnTo>
                    <a:pt x="481330" y="236220"/>
                  </a:lnTo>
                  <a:lnTo>
                    <a:pt x="496570" y="236220"/>
                  </a:lnTo>
                  <a:lnTo>
                    <a:pt x="496570" y="217170"/>
                  </a:lnTo>
                  <a:close/>
                </a:path>
                <a:path w="535939" h="274319">
                  <a:moveTo>
                    <a:pt x="502920" y="91440"/>
                  </a:moveTo>
                  <a:lnTo>
                    <a:pt x="487680" y="91440"/>
                  </a:lnTo>
                  <a:lnTo>
                    <a:pt x="487680" y="114300"/>
                  </a:lnTo>
                  <a:lnTo>
                    <a:pt x="502920" y="116840"/>
                  </a:lnTo>
                  <a:lnTo>
                    <a:pt x="502920" y="91440"/>
                  </a:lnTo>
                  <a:close/>
                </a:path>
                <a:path w="535939" h="274319">
                  <a:moveTo>
                    <a:pt x="506730" y="58420"/>
                  </a:moveTo>
                  <a:lnTo>
                    <a:pt x="490220" y="52070"/>
                  </a:lnTo>
                  <a:lnTo>
                    <a:pt x="490220" y="76200"/>
                  </a:lnTo>
                  <a:lnTo>
                    <a:pt x="506730" y="77470"/>
                  </a:lnTo>
                  <a:lnTo>
                    <a:pt x="506730" y="58420"/>
                  </a:lnTo>
                  <a:close/>
                </a:path>
                <a:path w="535939" h="274319">
                  <a:moveTo>
                    <a:pt x="534670" y="95250"/>
                  </a:moveTo>
                  <a:lnTo>
                    <a:pt x="515620" y="92710"/>
                  </a:lnTo>
                  <a:lnTo>
                    <a:pt x="515620" y="116840"/>
                  </a:lnTo>
                  <a:lnTo>
                    <a:pt x="534670" y="119380"/>
                  </a:lnTo>
                  <a:lnTo>
                    <a:pt x="534670" y="95250"/>
                  </a:lnTo>
                  <a:close/>
                </a:path>
                <a:path w="535939" h="274319">
                  <a:moveTo>
                    <a:pt x="535940" y="60960"/>
                  </a:moveTo>
                  <a:lnTo>
                    <a:pt x="519430" y="58420"/>
                  </a:lnTo>
                  <a:lnTo>
                    <a:pt x="519430" y="81280"/>
                  </a:lnTo>
                  <a:lnTo>
                    <a:pt x="535940" y="83820"/>
                  </a:lnTo>
                  <a:lnTo>
                    <a:pt x="535940" y="6096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4479290" y="1811019"/>
              <a:ext cx="1337310" cy="285750"/>
            </a:xfrm>
            <a:custGeom>
              <a:avLst/>
              <a:gdLst/>
              <a:ahLst/>
              <a:cxnLst/>
              <a:rect l="l" t="t" r="r" b="b"/>
              <a:pathLst>
                <a:path w="1337310" h="285750">
                  <a:moveTo>
                    <a:pt x="397510" y="39370"/>
                  </a:moveTo>
                  <a:lnTo>
                    <a:pt x="379730" y="0"/>
                  </a:lnTo>
                  <a:lnTo>
                    <a:pt x="0" y="152400"/>
                  </a:lnTo>
                  <a:lnTo>
                    <a:pt x="102870" y="166370"/>
                  </a:lnTo>
                  <a:lnTo>
                    <a:pt x="397510" y="39370"/>
                  </a:lnTo>
                  <a:close/>
                </a:path>
                <a:path w="1337310" h="285750">
                  <a:moveTo>
                    <a:pt x="1337310" y="170180"/>
                  </a:moveTo>
                  <a:lnTo>
                    <a:pt x="1300480" y="123190"/>
                  </a:lnTo>
                  <a:lnTo>
                    <a:pt x="932180" y="276860"/>
                  </a:lnTo>
                  <a:lnTo>
                    <a:pt x="1032510" y="285750"/>
                  </a:lnTo>
                  <a:lnTo>
                    <a:pt x="1337310" y="170180"/>
                  </a:lnTo>
                  <a:close/>
                </a:path>
              </a:pathLst>
            </a:custGeom>
            <a:solidFill>
              <a:srgbClr val="B7B7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3355340" y="1811019"/>
              <a:ext cx="2824480" cy="847090"/>
            </a:xfrm>
            <a:custGeom>
              <a:avLst/>
              <a:gdLst/>
              <a:ahLst/>
              <a:cxnLst/>
              <a:rect l="l" t="t" r="r" b="b"/>
              <a:pathLst>
                <a:path w="2824479" h="847089">
                  <a:moveTo>
                    <a:pt x="93980" y="215900"/>
                  </a:moveTo>
                  <a:lnTo>
                    <a:pt x="0" y="194310"/>
                  </a:lnTo>
                  <a:lnTo>
                    <a:pt x="49530" y="223520"/>
                  </a:lnTo>
                  <a:lnTo>
                    <a:pt x="93980" y="215900"/>
                  </a:lnTo>
                  <a:close/>
                </a:path>
                <a:path w="2824479" h="847089">
                  <a:moveTo>
                    <a:pt x="203200" y="256540"/>
                  </a:moveTo>
                  <a:lnTo>
                    <a:pt x="140970" y="237490"/>
                  </a:lnTo>
                  <a:lnTo>
                    <a:pt x="168910" y="267970"/>
                  </a:lnTo>
                  <a:lnTo>
                    <a:pt x="203200" y="256540"/>
                  </a:lnTo>
                  <a:close/>
                </a:path>
                <a:path w="2824479" h="847089">
                  <a:moveTo>
                    <a:pt x="337820" y="292100"/>
                  </a:moveTo>
                  <a:lnTo>
                    <a:pt x="256540" y="267970"/>
                  </a:lnTo>
                  <a:lnTo>
                    <a:pt x="311150" y="299720"/>
                  </a:lnTo>
                  <a:lnTo>
                    <a:pt x="337820" y="292100"/>
                  </a:lnTo>
                  <a:close/>
                </a:path>
                <a:path w="2824479" h="847089">
                  <a:moveTo>
                    <a:pt x="544830" y="115570"/>
                  </a:moveTo>
                  <a:lnTo>
                    <a:pt x="471170" y="99060"/>
                  </a:lnTo>
                  <a:lnTo>
                    <a:pt x="513080" y="123190"/>
                  </a:lnTo>
                  <a:lnTo>
                    <a:pt x="544830" y="115570"/>
                  </a:lnTo>
                  <a:close/>
                </a:path>
                <a:path w="2824479" h="847089">
                  <a:moveTo>
                    <a:pt x="572770" y="814070"/>
                  </a:moveTo>
                  <a:lnTo>
                    <a:pt x="551180" y="847090"/>
                  </a:lnTo>
                  <a:lnTo>
                    <a:pt x="572770" y="847090"/>
                  </a:lnTo>
                  <a:lnTo>
                    <a:pt x="572770" y="814070"/>
                  </a:lnTo>
                  <a:close/>
                </a:path>
                <a:path w="2824479" h="847089">
                  <a:moveTo>
                    <a:pt x="585470" y="746760"/>
                  </a:moveTo>
                  <a:lnTo>
                    <a:pt x="562610" y="784860"/>
                  </a:lnTo>
                  <a:lnTo>
                    <a:pt x="585470" y="784860"/>
                  </a:lnTo>
                  <a:lnTo>
                    <a:pt x="585470" y="746760"/>
                  </a:lnTo>
                  <a:close/>
                </a:path>
                <a:path w="2824479" h="847089">
                  <a:moveTo>
                    <a:pt x="599440" y="701040"/>
                  </a:moveTo>
                  <a:lnTo>
                    <a:pt x="594360" y="650240"/>
                  </a:lnTo>
                  <a:lnTo>
                    <a:pt x="580390" y="701040"/>
                  </a:lnTo>
                  <a:lnTo>
                    <a:pt x="599440" y="701040"/>
                  </a:lnTo>
                  <a:close/>
                </a:path>
                <a:path w="2824479" h="847089">
                  <a:moveTo>
                    <a:pt x="698500" y="148590"/>
                  </a:moveTo>
                  <a:lnTo>
                    <a:pt x="624840" y="128270"/>
                  </a:lnTo>
                  <a:lnTo>
                    <a:pt x="666750" y="154940"/>
                  </a:lnTo>
                  <a:lnTo>
                    <a:pt x="698500" y="148590"/>
                  </a:lnTo>
                  <a:close/>
                </a:path>
                <a:path w="2824479" h="847089">
                  <a:moveTo>
                    <a:pt x="836930" y="53340"/>
                  </a:moveTo>
                  <a:lnTo>
                    <a:pt x="801370" y="31750"/>
                  </a:lnTo>
                  <a:lnTo>
                    <a:pt x="825500" y="54610"/>
                  </a:lnTo>
                  <a:lnTo>
                    <a:pt x="836930" y="53340"/>
                  </a:lnTo>
                  <a:close/>
                </a:path>
                <a:path w="2824479" h="847089">
                  <a:moveTo>
                    <a:pt x="842010" y="180340"/>
                  </a:moveTo>
                  <a:lnTo>
                    <a:pt x="768350" y="158750"/>
                  </a:lnTo>
                  <a:lnTo>
                    <a:pt x="816610" y="189230"/>
                  </a:lnTo>
                  <a:lnTo>
                    <a:pt x="842010" y="180340"/>
                  </a:lnTo>
                  <a:close/>
                </a:path>
                <a:path w="2824479" h="847089">
                  <a:moveTo>
                    <a:pt x="938530" y="87630"/>
                  </a:moveTo>
                  <a:lnTo>
                    <a:pt x="885190" y="74930"/>
                  </a:lnTo>
                  <a:lnTo>
                    <a:pt x="920750" y="93980"/>
                  </a:lnTo>
                  <a:lnTo>
                    <a:pt x="938530" y="87630"/>
                  </a:lnTo>
                  <a:close/>
                </a:path>
                <a:path w="2824479" h="847089">
                  <a:moveTo>
                    <a:pt x="1010920" y="687070"/>
                  </a:moveTo>
                  <a:lnTo>
                    <a:pt x="995680" y="656590"/>
                  </a:lnTo>
                  <a:lnTo>
                    <a:pt x="995680" y="687070"/>
                  </a:lnTo>
                  <a:lnTo>
                    <a:pt x="1010920" y="687070"/>
                  </a:lnTo>
                  <a:close/>
                </a:path>
                <a:path w="2824479" h="847089">
                  <a:moveTo>
                    <a:pt x="1032510" y="765810"/>
                  </a:moveTo>
                  <a:lnTo>
                    <a:pt x="1019810" y="720090"/>
                  </a:lnTo>
                  <a:lnTo>
                    <a:pt x="1012190" y="765810"/>
                  </a:lnTo>
                  <a:lnTo>
                    <a:pt x="1032510" y="765810"/>
                  </a:lnTo>
                  <a:close/>
                </a:path>
                <a:path w="2824479" h="847089">
                  <a:moveTo>
                    <a:pt x="1042670" y="831850"/>
                  </a:moveTo>
                  <a:lnTo>
                    <a:pt x="1029970" y="795020"/>
                  </a:lnTo>
                  <a:lnTo>
                    <a:pt x="1017270" y="831850"/>
                  </a:lnTo>
                  <a:lnTo>
                    <a:pt x="1042670" y="831850"/>
                  </a:lnTo>
                  <a:close/>
                </a:path>
                <a:path w="2824479" h="847089">
                  <a:moveTo>
                    <a:pt x="1064260" y="135890"/>
                  </a:moveTo>
                  <a:lnTo>
                    <a:pt x="1017270" y="114300"/>
                  </a:lnTo>
                  <a:lnTo>
                    <a:pt x="1049020" y="135890"/>
                  </a:lnTo>
                  <a:lnTo>
                    <a:pt x="1064260" y="135890"/>
                  </a:lnTo>
                  <a:close/>
                </a:path>
                <a:path w="2824479" h="847089">
                  <a:moveTo>
                    <a:pt x="1498600" y="0"/>
                  </a:moveTo>
                  <a:lnTo>
                    <a:pt x="1405890" y="19050"/>
                  </a:lnTo>
                  <a:lnTo>
                    <a:pt x="1082040" y="148590"/>
                  </a:lnTo>
                  <a:lnTo>
                    <a:pt x="1139190" y="148590"/>
                  </a:lnTo>
                  <a:lnTo>
                    <a:pt x="1498600" y="0"/>
                  </a:lnTo>
                  <a:close/>
                </a:path>
                <a:path w="2824479" h="847089">
                  <a:moveTo>
                    <a:pt x="1732280" y="50800"/>
                  </a:moveTo>
                  <a:lnTo>
                    <a:pt x="1710690" y="48260"/>
                  </a:lnTo>
                  <a:lnTo>
                    <a:pt x="1346200" y="184150"/>
                  </a:lnTo>
                  <a:lnTo>
                    <a:pt x="1380490" y="189230"/>
                  </a:lnTo>
                  <a:lnTo>
                    <a:pt x="1732280" y="50800"/>
                  </a:lnTo>
                  <a:close/>
                </a:path>
                <a:path w="2824479" h="847089">
                  <a:moveTo>
                    <a:pt x="1741170" y="671830"/>
                  </a:moveTo>
                  <a:lnTo>
                    <a:pt x="1725930" y="642620"/>
                  </a:lnTo>
                  <a:lnTo>
                    <a:pt x="1722120" y="671830"/>
                  </a:lnTo>
                  <a:lnTo>
                    <a:pt x="1741170" y="671830"/>
                  </a:lnTo>
                  <a:close/>
                </a:path>
                <a:path w="2824479" h="847089">
                  <a:moveTo>
                    <a:pt x="1764030" y="746760"/>
                  </a:moveTo>
                  <a:lnTo>
                    <a:pt x="1746250" y="707390"/>
                  </a:lnTo>
                  <a:lnTo>
                    <a:pt x="1738630" y="746760"/>
                  </a:lnTo>
                  <a:lnTo>
                    <a:pt x="1764030" y="746760"/>
                  </a:lnTo>
                  <a:close/>
                </a:path>
                <a:path w="2824479" h="847089">
                  <a:moveTo>
                    <a:pt x="1789430" y="822960"/>
                  </a:moveTo>
                  <a:lnTo>
                    <a:pt x="1775460" y="782320"/>
                  </a:lnTo>
                  <a:lnTo>
                    <a:pt x="1764030" y="822960"/>
                  </a:lnTo>
                  <a:lnTo>
                    <a:pt x="1789430" y="822960"/>
                  </a:lnTo>
                  <a:close/>
                </a:path>
                <a:path w="2824479" h="847089">
                  <a:moveTo>
                    <a:pt x="2117090" y="662940"/>
                  </a:moveTo>
                  <a:lnTo>
                    <a:pt x="2056130" y="637540"/>
                  </a:lnTo>
                  <a:lnTo>
                    <a:pt x="2086610" y="662940"/>
                  </a:lnTo>
                  <a:lnTo>
                    <a:pt x="2117090" y="662940"/>
                  </a:lnTo>
                  <a:close/>
                </a:path>
                <a:path w="2824479" h="847089">
                  <a:moveTo>
                    <a:pt x="2179320" y="116840"/>
                  </a:moveTo>
                  <a:lnTo>
                    <a:pt x="2156460" y="123190"/>
                  </a:lnTo>
                  <a:lnTo>
                    <a:pt x="1798320" y="242570"/>
                  </a:lnTo>
                  <a:lnTo>
                    <a:pt x="1837690" y="250190"/>
                  </a:lnTo>
                  <a:lnTo>
                    <a:pt x="2179320" y="116840"/>
                  </a:lnTo>
                  <a:close/>
                </a:path>
                <a:path w="2824479" h="847089">
                  <a:moveTo>
                    <a:pt x="2256790" y="735330"/>
                  </a:moveTo>
                  <a:lnTo>
                    <a:pt x="2180590" y="701040"/>
                  </a:lnTo>
                  <a:lnTo>
                    <a:pt x="2214880" y="735330"/>
                  </a:lnTo>
                  <a:lnTo>
                    <a:pt x="2256790" y="735330"/>
                  </a:lnTo>
                  <a:close/>
                </a:path>
                <a:path w="2824479" h="847089">
                  <a:moveTo>
                    <a:pt x="2286000" y="472440"/>
                  </a:moveTo>
                  <a:lnTo>
                    <a:pt x="2148840" y="467360"/>
                  </a:lnTo>
                  <a:lnTo>
                    <a:pt x="2275840" y="496570"/>
                  </a:lnTo>
                  <a:lnTo>
                    <a:pt x="2286000" y="472440"/>
                  </a:lnTo>
                  <a:close/>
                </a:path>
                <a:path w="2824479" h="847089">
                  <a:moveTo>
                    <a:pt x="2405380" y="803910"/>
                  </a:moveTo>
                  <a:lnTo>
                    <a:pt x="2322830" y="772160"/>
                  </a:lnTo>
                  <a:lnTo>
                    <a:pt x="2349500" y="803910"/>
                  </a:lnTo>
                  <a:lnTo>
                    <a:pt x="2405380" y="803910"/>
                  </a:lnTo>
                  <a:close/>
                </a:path>
                <a:path w="2824479" h="847089">
                  <a:moveTo>
                    <a:pt x="2415540" y="127000"/>
                  </a:moveTo>
                  <a:lnTo>
                    <a:pt x="2327910" y="148590"/>
                  </a:lnTo>
                  <a:lnTo>
                    <a:pt x="1992630" y="266700"/>
                  </a:lnTo>
                  <a:lnTo>
                    <a:pt x="2056130" y="276860"/>
                  </a:lnTo>
                  <a:lnTo>
                    <a:pt x="2415540" y="127000"/>
                  </a:lnTo>
                  <a:close/>
                </a:path>
                <a:path w="2824479" h="847089">
                  <a:moveTo>
                    <a:pt x="2556510" y="504190"/>
                  </a:moveTo>
                  <a:lnTo>
                    <a:pt x="2424430" y="496570"/>
                  </a:lnTo>
                  <a:lnTo>
                    <a:pt x="2548890" y="528320"/>
                  </a:lnTo>
                  <a:lnTo>
                    <a:pt x="2556510" y="504190"/>
                  </a:lnTo>
                  <a:close/>
                </a:path>
                <a:path w="2824479" h="847089">
                  <a:moveTo>
                    <a:pt x="2824480" y="543560"/>
                  </a:moveTo>
                  <a:lnTo>
                    <a:pt x="2672080" y="525780"/>
                  </a:lnTo>
                  <a:lnTo>
                    <a:pt x="2815590" y="568960"/>
                  </a:lnTo>
                  <a:lnTo>
                    <a:pt x="2824480" y="54356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4118610" y="2658109"/>
              <a:ext cx="2109470" cy="78740"/>
            </a:xfrm>
            <a:custGeom>
              <a:avLst/>
              <a:gdLst/>
              <a:ahLst/>
              <a:cxnLst/>
              <a:rect l="l" t="t" r="r" b="b"/>
              <a:pathLst>
                <a:path w="2109470" h="78739">
                  <a:moveTo>
                    <a:pt x="209550" y="69850"/>
                  </a:moveTo>
                  <a:lnTo>
                    <a:pt x="0" y="38100"/>
                  </a:lnTo>
                  <a:lnTo>
                    <a:pt x="0" y="78740"/>
                  </a:lnTo>
                  <a:lnTo>
                    <a:pt x="209550" y="69850"/>
                  </a:lnTo>
                  <a:close/>
                </a:path>
                <a:path w="2109470" h="78739">
                  <a:moveTo>
                    <a:pt x="746760" y="64770"/>
                  </a:moveTo>
                  <a:lnTo>
                    <a:pt x="504190" y="27940"/>
                  </a:lnTo>
                  <a:lnTo>
                    <a:pt x="511810" y="64770"/>
                  </a:lnTo>
                  <a:lnTo>
                    <a:pt x="746760" y="64770"/>
                  </a:lnTo>
                  <a:close/>
                </a:path>
                <a:path w="2109470" h="78739">
                  <a:moveTo>
                    <a:pt x="1090930" y="53340"/>
                  </a:moveTo>
                  <a:lnTo>
                    <a:pt x="988060" y="22860"/>
                  </a:lnTo>
                  <a:lnTo>
                    <a:pt x="952500" y="21590"/>
                  </a:lnTo>
                  <a:lnTo>
                    <a:pt x="988060" y="54610"/>
                  </a:lnTo>
                  <a:lnTo>
                    <a:pt x="1090930" y="53340"/>
                  </a:lnTo>
                  <a:close/>
                </a:path>
                <a:path w="2109470" h="78739">
                  <a:moveTo>
                    <a:pt x="2109470" y="39370"/>
                  </a:moveTo>
                  <a:lnTo>
                    <a:pt x="2042160" y="0"/>
                  </a:lnTo>
                  <a:lnTo>
                    <a:pt x="1410970" y="3810"/>
                  </a:lnTo>
                  <a:lnTo>
                    <a:pt x="1477010" y="31750"/>
                  </a:lnTo>
                  <a:lnTo>
                    <a:pt x="2109470" y="39370"/>
                  </a:lnTo>
                  <a:close/>
                </a:path>
              </a:pathLst>
            </a:custGeom>
            <a:solidFill>
              <a:srgbClr val="B7B7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4657090" y="2800349"/>
              <a:ext cx="439420" cy="120650"/>
            </a:xfrm>
            <a:custGeom>
              <a:avLst/>
              <a:gdLst/>
              <a:ahLst/>
              <a:cxnLst/>
              <a:rect l="l" t="t" r="r" b="b"/>
              <a:pathLst>
                <a:path w="439420" h="120650">
                  <a:moveTo>
                    <a:pt x="8890" y="2540"/>
                  </a:moveTo>
                  <a:lnTo>
                    <a:pt x="1270" y="1270"/>
                  </a:lnTo>
                  <a:lnTo>
                    <a:pt x="0" y="120650"/>
                  </a:lnTo>
                  <a:lnTo>
                    <a:pt x="8890" y="120650"/>
                  </a:lnTo>
                  <a:lnTo>
                    <a:pt x="8890" y="2540"/>
                  </a:lnTo>
                  <a:close/>
                </a:path>
                <a:path w="439420" h="120650">
                  <a:moveTo>
                    <a:pt x="45720" y="120650"/>
                  </a:moveTo>
                  <a:lnTo>
                    <a:pt x="44450" y="2540"/>
                  </a:lnTo>
                  <a:lnTo>
                    <a:pt x="36830" y="1270"/>
                  </a:lnTo>
                  <a:lnTo>
                    <a:pt x="35560" y="120650"/>
                  </a:lnTo>
                  <a:lnTo>
                    <a:pt x="45720" y="120650"/>
                  </a:lnTo>
                  <a:close/>
                </a:path>
                <a:path w="439420" h="120650">
                  <a:moveTo>
                    <a:pt x="78740" y="120650"/>
                  </a:moveTo>
                  <a:lnTo>
                    <a:pt x="77470" y="2540"/>
                  </a:lnTo>
                  <a:lnTo>
                    <a:pt x="69850" y="1270"/>
                  </a:lnTo>
                  <a:lnTo>
                    <a:pt x="68580" y="120650"/>
                  </a:lnTo>
                  <a:lnTo>
                    <a:pt x="78740" y="120650"/>
                  </a:lnTo>
                  <a:close/>
                </a:path>
                <a:path w="439420" h="120650">
                  <a:moveTo>
                    <a:pt x="111760" y="120650"/>
                  </a:moveTo>
                  <a:lnTo>
                    <a:pt x="109220" y="2540"/>
                  </a:lnTo>
                  <a:lnTo>
                    <a:pt x="102870" y="1270"/>
                  </a:lnTo>
                  <a:lnTo>
                    <a:pt x="100330" y="120650"/>
                  </a:lnTo>
                  <a:lnTo>
                    <a:pt x="111760" y="120650"/>
                  </a:lnTo>
                  <a:close/>
                </a:path>
                <a:path w="439420" h="120650">
                  <a:moveTo>
                    <a:pt x="143510" y="1270"/>
                  </a:moveTo>
                  <a:lnTo>
                    <a:pt x="134620" y="1270"/>
                  </a:lnTo>
                  <a:lnTo>
                    <a:pt x="133350" y="120650"/>
                  </a:lnTo>
                  <a:lnTo>
                    <a:pt x="143510" y="120650"/>
                  </a:lnTo>
                  <a:lnTo>
                    <a:pt x="143510" y="1270"/>
                  </a:lnTo>
                  <a:close/>
                </a:path>
                <a:path w="439420" h="120650">
                  <a:moveTo>
                    <a:pt x="176530" y="120650"/>
                  </a:moveTo>
                  <a:lnTo>
                    <a:pt x="175260" y="1270"/>
                  </a:lnTo>
                  <a:lnTo>
                    <a:pt x="168910" y="1270"/>
                  </a:lnTo>
                  <a:lnTo>
                    <a:pt x="166370" y="120650"/>
                  </a:lnTo>
                  <a:lnTo>
                    <a:pt x="176530" y="120650"/>
                  </a:lnTo>
                  <a:close/>
                </a:path>
                <a:path w="439420" h="120650">
                  <a:moveTo>
                    <a:pt x="209550" y="118110"/>
                  </a:moveTo>
                  <a:lnTo>
                    <a:pt x="208280" y="1270"/>
                  </a:lnTo>
                  <a:lnTo>
                    <a:pt x="201930" y="1270"/>
                  </a:lnTo>
                  <a:lnTo>
                    <a:pt x="199390" y="120650"/>
                  </a:lnTo>
                  <a:lnTo>
                    <a:pt x="209550" y="118110"/>
                  </a:lnTo>
                  <a:close/>
                </a:path>
                <a:path w="439420" h="120650">
                  <a:moveTo>
                    <a:pt x="243840" y="1270"/>
                  </a:moveTo>
                  <a:lnTo>
                    <a:pt x="236220" y="1270"/>
                  </a:lnTo>
                  <a:lnTo>
                    <a:pt x="231140" y="120650"/>
                  </a:lnTo>
                  <a:lnTo>
                    <a:pt x="243840" y="118110"/>
                  </a:lnTo>
                  <a:lnTo>
                    <a:pt x="243840" y="1270"/>
                  </a:lnTo>
                  <a:close/>
                </a:path>
                <a:path w="439420" h="120650">
                  <a:moveTo>
                    <a:pt x="275590" y="1270"/>
                  </a:moveTo>
                  <a:lnTo>
                    <a:pt x="269240" y="0"/>
                  </a:lnTo>
                  <a:lnTo>
                    <a:pt x="264160" y="120650"/>
                  </a:lnTo>
                  <a:lnTo>
                    <a:pt x="275590" y="118110"/>
                  </a:lnTo>
                  <a:lnTo>
                    <a:pt x="275590" y="1270"/>
                  </a:lnTo>
                  <a:close/>
                </a:path>
                <a:path w="439420" h="120650">
                  <a:moveTo>
                    <a:pt x="308610" y="1270"/>
                  </a:moveTo>
                  <a:lnTo>
                    <a:pt x="300990" y="0"/>
                  </a:lnTo>
                  <a:lnTo>
                    <a:pt x="297180" y="120650"/>
                  </a:lnTo>
                  <a:lnTo>
                    <a:pt x="308610" y="118110"/>
                  </a:lnTo>
                  <a:lnTo>
                    <a:pt x="308610" y="1270"/>
                  </a:lnTo>
                  <a:close/>
                </a:path>
                <a:path w="439420" h="120650">
                  <a:moveTo>
                    <a:pt x="341630" y="1270"/>
                  </a:moveTo>
                  <a:lnTo>
                    <a:pt x="334010" y="0"/>
                  </a:lnTo>
                  <a:lnTo>
                    <a:pt x="330200" y="120650"/>
                  </a:lnTo>
                  <a:lnTo>
                    <a:pt x="341630" y="118110"/>
                  </a:lnTo>
                  <a:lnTo>
                    <a:pt x="341630" y="1270"/>
                  </a:lnTo>
                  <a:close/>
                </a:path>
                <a:path w="439420" h="120650">
                  <a:moveTo>
                    <a:pt x="374650" y="0"/>
                  </a:moveTo>
                  <a:lnTo>
                    <a:pt x="365760" y="0"/>
                  </a:lnTo>
                  <a:lnTo>
                    <a:pt x="361950" y="120650"/>
                  </a:lnTo>
                  <a:lnTo>
                    <a:pt x="374650" y="118110"/>
                  </a:lnTo>
                  <a:lnTo>
                    <a:pt x="374650" y="0"/>
                  </a:lnTo>
                  <a:close/>
                </a:path>
                <a:path w="439420" h="120650">
                  <a:moveTo>
                    <a:pt x="406400" y="0"/>
                  </a:moveTo>
                  <a:lnTo>
                    <a:pt x="400050" y="0"/>
                  </a:lnTo>
                  <a:lnTo>
                    <a:pt x="397510" y="118110"/>
                  </a:lnTo>
                  <a:lnTo>
                    <a:pt x="406400" y="118110"/>
                  </a:lnTo>
                  <a:lnTo>
                    <a:pt x="406400" y="0"/>
                  </a:lnTo>
                  <a:close/>
                </a:path>
                <a:path w="439420" h="120650">
                  <a:moveTo>
                    <a:pt x="439420" y="0"/>
                  </a:moveTo>
                  <a:lnTo>
                    <a:pt x="431800" y="0"/>
                  </a:lnTo>
                  <a:lnTo>
                    <a:pt x="430530" y="118110"/>
                  </a:lnTo>
                  <a:lnTo>
                    <a:pt x="439420" y="118110"/>
                  </a:lnTo>
                  <a:lnTo>
                    <a:pt x="439420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4148455" y="2815590"/>
              <a:ext cx="86819" cy="12065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5488940" y="2776219"/>
              <a:ext cx="90170" cy="120650"/>
            </a:xfrm>
            <a:custGeom>
              <a:avLst/>
              <a:gdLst/>
              <a:ahLst/>
              <a:cxnLst/>
              <a:rect l="l" t="t" r="r" b="b"/>
              <a:pathLst>
                <a:path w="90170" h="120650">
                  <a:moveTo>
                    <a:pt x="21590" y="120650"/>
                  </a:moveTo>
                  <a:lnTo>
                    <a:pt x="19050" y="1270"/>
                  </a:lnTo>
                  <a:lnTo>
                    <a:pt x="10160" y="3810"/>
                  </a:lnTo>
                  <a:lnTo>
                    <a:pt x="10160" y="105410"/>
                  </a:lnTo>
                  <a:lnTo>
                    <a:pt x="0" y="120650"/>
                  </a:lnTo>
                  <a:lnTo>
                    <a:pt x="21590" y="120650"/>
                  </a:lnTo>
                  <a:close/>
                </a:path>
                <a:path w="90170" h="120650">
                  <a:moveTo>
                    <a:pt x="55791" y="104140"/>
                  </a:moveTo>
                  <a:lnTo>
                    <a:pt x="55156" y="104140"/>
                  </a:lnTo>
                  <a:lnTo>
                    <a:pt x="55156" y="1270"/>
                  </a:lnTo>
                  <a:lnTo>
                    <a:pt x="45720" y="1270"/>
                  </a:lnTo>
                  <a:lnTo>
                    <a:pt x="45720" y="104140"/>
                  </a:lnTo>
                  <a:lnTo>
                    <a:pt x="40005" y="104140"/>
                  </a:lnTo>
                  <a:lnTo>
                    <a:pt x="40005" y="120650"/>
                  </a:lnTo>
                  <a:lnTo>
                    <a:pt x="55791" y="120650"/>
                  </a:lnTo>
                  <a:lnTo>
                    <a:pt x="55791" y="104140"/>
                  </a:lnTo>
                  <a:close/>
                </a:path>
                <a:path w="90170" h="120650">
                  <a:moveTo>
                    <a:pt x="90068" y="101600"/>
                  </a:moveTo>
                  <a:lnTo>
                    <a:pt x="89446" y="101600"/>
                  </a:lnTo>
                  <a:lnTo>
                    <a:pt x="89446" y="1270"/>
                  </a:lnTo>
                  <a:lnTo>
                    <a:pt x="88900" y="1270"/>
                  </a:lnTo>
                  <a:lnTo>
                    <a:pt x="88900" y="0"/>
                  </a:lnTo>
                  <a:lnTo>
                    <a:pt x="84455" y="0"/>
                  </a:lnTo>
                  <a:lnTo>
                    <a:pt x="84455" y="1270"/>
                  </a:lnTo>
                  <a:lnTo>
                    <a:pt x="80010" y="1270"/>
                  </a:lnTo>
                  <a:lnTo>
                    <a:pt x="80010" y="101600"/>
                  </a:lnTo>
                  <a:lnTo>
                    <a:pt x="74930" y="101600"/>
                  </a:lnTo>
                  <a:lnTo>
                    <a:pt x="74930" y="119380"/>
                  </a:lnTo>
                  <a:lnTo>
                    <a:pt x="90068" y="119380"/>
                  </a:lnTo>
                  <a:lnTo>
                    <a:pt x="90068" y="10160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4231639" y="2522219"/>
              <a:ext cx="998219" cy="0"/>
            </a:xfrm>
            <a:custGeom>
              <a:avLst/>
              <a:gdLst/>
              <a:ahLst/>
              <a:cxnLst/>
              <a:rect l="l" t="t" r="r" b="b"/>
              <a:pathLst>
                <a:path w="998220">
                  <a:moveTo>
                    <a:pt x="0" y="0"/>
                  </a:moveTo>
                  <a:lnTo>
                    <a:pt x="998220" y="0"/>
                  </a:lnTo>
                </a:path>
              </a:pathLst>
            </a:custGeom>
            <a:ln w="16510">
              <a:solidFill>
                <a:srgbClr val="5B5B72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4199890" y="2430779"/>
              <a:ext cx="1102360" cy="242570"/>
            </a:xfrm>
            <a:custGeom>
              <a:avLst/>
              <a:gdLst/>
              <a:ahLst/>
              <a:cxnLst/>
              <a:rect l="l" t="t" r="r" b="b"/>
              <a:pathLst>
                <a:path w="1102360" h="242569">
                  <a:moveTo>
                    <a:pt x="24130" y="20320"/>
                  </a:moveTo>
                  <a:lnTo>
                    <a:pt x="0" y="20320"/>
                  </a:lnTo>
                  <a:lnTo>
                    <a:pt x="0" y="36830"/>
                  </a:lnTo>
                  <a:lnTo>
                    <a:pt x="21590" y="34290"/>
                  </a:lnTo>
                  <a:lnTo>
                    <a:pt x="24130" y="20320"/>
                  </a:lnTo>
                  <a:close/>
                </a:path>
                <a:path w="1102360" h="242569">
                  <a:moveTo>
                    <a:pt x="60960" y="20320"/>
                  </a:moveTo>
                  <a:lnTo>
                    <a:pt x="38100" y="20320"/>
                  </a:lnTo>
                  <a:lnTo>
                    <a:pt x="38100" y="36830"/>
                  </a:lnTo>
                  <a:lnTo>
                    <a:pt x="59690" y="34290"/>
                  </a:lnTo>
                  <a:lnTo>
                    <a:pt x="60960" y="20320"/>
                  </a:lnTo>
                  <a:close/>
                </a:path>
                <a:path w="1102360" h="242569">
                  <a:moveTo>
                    <a:pt x="88900" y="227330"/>
                  </a:moveTo>
                  <a:lnTo>
                    <a:pt x="68580" y="227330"/>
                  </a:lnTo>
                  <a:lnTo>
                    <a:pt x="68580" y="242570"/>
                  </a:lnTo>
                  <a:lnTo>
                    <a:pt x="87630" y="242570"/>
                  </a:lnTo>
                  <a:lnTo>
                    <a:pt x="88900" y="227330"/>
                  </a:lnTo>
                  <a:close/>
                </a:path>
                <a:path w="1102360" h="242569">
                  <a:moveTo>
                    <a:pt x="97790" y="19050"/>
                  </a:moveTo>
                  <a:lnTo>
                    <a:pt x="77470" y="19050"/>
                  </a:lnTo>
                  <a:lnTo>
                    <a:pt x="77470" y="34290"/>
                  </a:lnTo>
                  <a:lnTo>
                    <a:pt x="96520" y="34290"/>
                  </a:lnTo>
                  <a:lnTo>
                    <a:pt x="97790" y="19050"/>
                  </a:lnTo>
                  <a:close/>
                </a:path>
                <a:path w="1102360" h="242569">
                  <a:moveTo>
                    <a:pt x="128270" y="227330"/>
                  </a:moveTo>
                  <a:lnTo>
                    <a:pt x="104140" y="227330"/>
                  </a:lnTo>
                  <a:lnTo>
                    <a:pt x="104140" y="242570"/>
                  </a:lnTo>
                  <a:lnTo>
                    <a:pt x="124460" y="241300"/>
                  </a:lnTo>
                  <a:lnTo>
                    <a:pt x="128270" y="227330"/>
                  </a:lnTo>
                  <a:close/>
                </a:path>
                <a:path w="1102360" h="242569">
                  <a:moveTo>
                    <a:pt x="137160" y="19050"/>
                  </a:moveTo>
                  <a:lnTo>
                    <a:pt x="113030" y="19050"/>
                  </a:lnTo>
                  <a:lnTo>
                    <a:pt x="113030" y="34290"/>
                  </a:lnTo>
                  <a:lnTo>
                    <a:pt x="133350" y="34290"/>
                  </a:lnTo>
                  <a:lnTo>
                    <a:pt x="137160" y="19050"/>
                  </a:lnTo>
                  <a:close/>
                </a:path>
                <a:path w="1102360" h="242569">
                  <a:moveTo>
                    <a:pt x="163830" y="227330"/>
                  </a:moveTo>
                  <a:lnTo>
                    <a:pt x="142240" y="227330"/>
                  </a:lnTo>
                  <a:lnTo>
                    <a:pt x="142240" y="242570"/>
                  </a:lnTo>
                  <a:lnTo>
                    <a:pt x="163830" y="241300"/>
                  </a:lnTo>
                  <a:lnTo>
                    <a:pt x="163830" y="227330"/>
                  </a:lnTo>
                  <a:close/>
                </a:path>
                <a:path w="1102360" h="242569">
                  <a:moveTo>
                    <a:pt x="172720" y="19050"/>
                  </a:moveTo>
                  <a:lnTo>
                    <a:pt x="151130" y="17780"/>
                  </a:lnTo>
                  <a:lnTo>
                    <a:pt x="151130" y="34290"/>
                  </a:lnTo>
                  <a:lnTo>
                    <a:pt x="172720" y="31750"/>
                  </a:lnTo>
                  <a:lnTo>
                    <a:pt x="172720" y="19050"/>
                  </a:lnTo>
                  <a:close/>
                </a:path>
                <a:path w="1102360" h="242569">
                  <a:moveTo>
                    <a:pt x="201930" y="224790"/>
                  </a:moveTo>
                  <a:lnTo>
                    <a:pt x="181610" y="224790"/>
                  </a:lnTo>
                  <a:lnTo>
                    <a:pt x="177800" y="241300"/>
                  </a:lnTo>
                  <a:lnTo>
                    <a:pt x="200660" y="240030"/>
                  </a:lnTo>
                  <a:lnTo>
                    <a:pt x="201930" y="224790"/>
                  </a:lnTo>
                  <a:close/>
                </a:path>
                <a:path w="1102360" h="242569">
                  <a:moveTo>
                    <a:pt x="240030" y="224790"/>
                  </a:moveTo>
                  <a:lnTo>
                    <a:pt x="215900" y="224790"/>
                  </a:lnTo>
                  <a:lnTo>
                    <a:pt x="215900" y="241300"/>
                  </a:lnTo>
                  <a:lnTo>
                    <a:pt x="237490" y="240030"/>
                  </a:lnTo>
                  <a:lnTo>
                    <a:pt x="240030" y="224790"/>
                  </a:lnTo>
                  <a:close/>
                </a:path>
                <a:path w="1102360" h="242569">
                  <a:moveTo>
                    <a:pt x="278130" y="224790"/>
                  </a:moveTo>
                  <a:lnTo>
                    <a:pt x="255270" y="223520"/>
                  </a:lnTo>
                  <a:lnTo>
                    <a:pt x="255270" y="240030"/>
                  </a:lnTo>
                  <a:lnTo>
                    <a:pt x="274320" y="238760"/>
                  </a:lnTo>
                  <a:lnTo>
                    <a:pt x="278130" y="224790"/>
                  </a:lnTo>
                  <a:close/>
                </a:path>
                <a:path w="1102360" h="242569">
                  <a:moveTo>
                    <a:pt x="316230" y="223520"/>
                  </a:moveTo>
                  <a:lnTo>
                    <a:pt x="292100" y="223520"/>
                  </a:lnTo>
                  <a:lnTo>
                    <a:pt x="292100" y="240030"/>
                  </a:lnTo>
                  <a:lnTo>
                    <a:pt x="312420" y="238760"/>
                  </a:lnTo>
                  <a:lnTo>
                    <a:pt x="316230" y="223520"/>
                  </a:lnTo>
                  <a:close/>
                </a:path>
                <a:path w="1102360" h="242569">
                  <a:moveTo>
                    <a:pt x="351790" y="223520"/>
                  </a:moveTo>
                  <a:lnTo>
                    <a:pt x="328930" y="223520"/>
                  </a:lnTo>
                  <a:lnTo>
                    <a:pt x="328930" y="240030"/>
                  </a:lnTo>
                  <a:lnTo>
                    <a:pt x="350520" y="238760"/>
                  </a:lnTo>
                  <a:lnTo>
                    <a:pt x="351790" y="223520"/>
                  </a:lnTo>
                  <a:close/>
                </a:path>
                <a:path w="1102360" h="242569">
                  <a:moveTo>
                    <a:pt x="391160" y="220980"/>
                  </a:moveTo>
                  <a:lnTo>
                    <a:pt x="368300" y="220980"/>
                  </a:lnTo>
                  <a:lnTo>
                    <a:pt x="367030" y="238760"/>
                  </a:lnTo>
                  <a:lnTo>
                    <a:pt x="388620" y="236220"/>
                  </a:lnTo>
                  <a:lnTo>
                    <a:pt x="391160" y="220980"/>
                  </a:lnTo>
                  <a:close/>
                </a:path>
                <a:path w="1102360" h="242569">
                  <a:moveTo>
                    <a:pt x="429260" y="220980"/>
                  </a:moveTo>
                  <a:lnTo>
                    <a:pt x="405130" y="220980"/>
                  </a:lnTo>
                  <a:lnTo>
                    <a:pt x="405130" y="238760"/>
                  </a:lnTo>
                  <a:lnTo>
                    <a:pt x="425450" y="236220"/>
                  </a:lnTo>
                  <a:lnTo>
                    <a:pt x="429260" y="220980"/>
                  </a:lnTo>
                  <a:close/>
                </a:path>
                <a:path w="1102360" h="242569">
                  <a:moveTo>
                    <a:pt x="434340" y="12700"/>
                  </a:moveTo>
                  <a:lnTo>
                    <a:pt x="414020" y="12700"/>
                  </a:lnTo>
                  <a:lnTo>
                    <a:pt x="414020" y="30480"/>
                  </a:lnTo>
                  <a:lnTo>
                    <a:pt x="434340" y="27940"/>
                  </a:lnTo>
                  <a:lnTo>
                    <a:pt x="434340" y="12700"/>
                  </a:lnTo>
                  <a:close/>
                </a:path>
                <a:path w="1102360" h="242569">
                  <a:moveTo>
                    <a:pt x="464820" y="220980"/>
                  </a:moveTo>
                  <a:lnTo>
                    <a:pt x="441960" y="218440"/>
                  </a:lnTo>
                  <a:lnTo>
                    <a:pt x="441960" y="236220"/>
                  </a:lnTo>
                  <a:lnTo>
                    <a:pt x="463550" y="233680"/>
                  </a:lnTo>
                  <a:lnTo>
                    <a:pt x="464820" y="220980"/>
                  </a:lnTo>
                  <a:close/>
                </a:path>
                <a:path w="1102360" h="242569">
                  <a:moveTo>
                    <a:pt x="473710" y="11430"/>
                  </a:moveTo>
                  <a:lnTo>
                    <a:pt x="452120" y="11430"/>
                  </a:lnTo>
                  <a:lnTo>
                    <a:pt x="452120" y="27940"/>
                  </a:lnTo>
                  <a:lnTo>
                    <a:pt x="472440" y="25400"/>
                  </a:lnTo>
                  <a:lnTo>
                    <a:pt x="473710" y="11430"/>
                  </a:lnTo>
                  <a:close/>
                </a:path>
                <a:path w="1102360" h="242569">
                  <a:moveTo>
                    <a:pt x="502920" y="218440"/>
                  </a:moveTo>
                  <a:lnTo>
                    <a:pt x="478790" y="218440"/>
                  </a:lnTo>
                  <a:lnTo>
                    <a:pt x="478790" y="236220"/>
                  </a:lnTo>
                  <a:lnTo>
                    <a:pt x="501650" y="233680"/>
                  </a:lnTo>
                  <a:lnTo>
                    <a:pt x="502920" y="218440"/>
                  </a:lnTo>
                  <a:close/>
                </a:path>
                <a:path w="1102360" h="242569">
                  <a:moveTo>
                    <a:pt x="513080" y="11430"/>
                  </a:moveTo>
                  <a:lnTo>
                    <a:pt x="487680" y="11430"/>
                  </a:lnTo>
                  <a:lnTo>
                    <a:pt x="487680" y="27940"/>
                  </a:lnTo>
                  <a:lnTo>
                    <a:pt x="509270" y="25400"/>
                  </a:lnTo>
                  <a:lnTo>
                    <a:pt x="513080" y="11430"/>
                  </a:lnTo>
                  <a:close/>
                </a:path>
                <a:path w="1102360" h="242569">
                  <a:moveTo>
                    <a:pt x="538480" y="218440"/>
                  </a:moveTo>
                  <a:lnTo>
                    <a:pt x="518160" y="218440"/>
                  </a:lnTo>
                  <a:lnTo>
                    <a:pt x="518160" y="236220"/>
                  </a:lnTo>
                  <a:lnTo>
                    <a:pt x="537210" y="233680"/>
                  </a:lnTo>
                  <a:lnTo>
                    <a:pt x="538480" y="218440"/>
                  </a:lnTo>
                  <a:close/>
                </a:path>
                <a:path w="1102360" h="242569">
                  <a:moveTo>
                    <a:pt x="548640" y="11430"/>
                  </a:moveTo>
                  <a:lnTo>
                    <a:pt x="527050" y="8890"/>
                  </a:lnTo>
                  <a:lnTo>
                    <a:pt x="527050" y="25400"/>
                  </a:lnTo>
                  <a:lnTo>
                    <a:pt x="546100" y="24130"/>
                  </a:lnTo>
                  <a:lnTo>
                    <a:pt x="548640" y="11430"/>
                  </a:lnTo>
                  <a:close/>
                </a:path>
                <a:path w="1102360" h="242569">
                  <a:moveTo>
                    <a:pt x="577850" y="218440"/>
                  </a:moveTo>
                  <a:lnTo>
                    <a:pt x="557530" y="218440"/>
                  </a:lnTo>
                  <a:lnTo>
                    <a:pt x="553720" y="233680"/>
                  </a:lnTo>
                  <a:lnTo>
                    <a:pt x="575310" y="232410"/>
                  </a:lnTo>
                  <a:lnTo>
                    <a:pt x="577850" y="218440"/>
                  </a:lnTo>
                  <a:close/>
                </a:path>
                <a:path w="1102360" h="242569">
                  <a:moveTo>
                    <a:pt x="586740" y="8890"/>
                  </a:moveTo>
                  <a:lnTo>
                    <a:pt x="566420" y="8890"/>
                  </a:lnTo>
                  <a:lnTo>
                    <a:pt x="562610" y="25400"/>
                  </a:lnTo>
                  <a:lnTo>
                    <a:pt x="585470" y="24130"/>
                  </a:lnTo>
                  <a:lnTo>
                    <a:pt x="586740" y="8890"/>
                  </a:lnTo>
                  <a:close/>
                </a:path>
                <a:path w="1102360" h="242569">
                  <a:moveTo>
                    <a:pt x="615950" y="218440"/>
                  </a:moveTo>
                  <a:lnTo>
                    <a:pt x="591820" y="218440"/>
                  </a:lnTo>
                  <a:lnTo>
                    <a:pt x="591820" y="233680"/>
                  </a:lnTo>
                  <a:lnTo>
                    <a:pt x="613410" y="232410"/>
                  </a:lnTo>
                  <a:lnTo>
                    <a:pt x="615950" y="218440"/>
                  </a:lnTo>
                  <a:close/>
                </a:path>
                <a:path w="1102360" h="242569">
                  <a:moveTo>
                    <a:pt x="624840" y="8890"/>
                  </a:moveTo>
                  <a:lnTo>
                    <a:pt x="600710" y="7620"/>
                  </a:lnTo>
                  <a:lnTo>
                    <a:pt x="600710" y="24130"/>
                  </a:lnTo>
                  <a:lnTo>
                    <a:pt x="622300" y="24130"/>
                  </a:lnTo>
                  <a:lnTo>
                    <a:pt x="624840" y="8890"/>
                  </a:lnTo>
                  <a:close/>
                </a:path>
                <a:path w="1102360" h="242569">
                  <a:moveTo>
                    <a:pt x="652780" y="215900"/>
                  </a:moveTo>
                  <a:lnTo>
                    <a:pt x="631190" y="215900"/>
                  </a:lnTo>
                  <a:lnTo>
                    <a:pt x="631190" y="232410"/>
                  </a:lnTo>
                  <a:lnTo>
                    <a:pt x="650240" y="231140"/>
                  </a:lnTo>
                  <a:lnTo>
                    <a:pt x="652780" y="215900"/>
                  </a:lnTo>
                  <a:close/>
                </a:path>
                <a:path w="1102360" h="242569">
                  <a:moveTo>
                    <a:pt x="661670" y="7620"/>
                  </a:moveTo>
                  <a:lnTo>
                    <a:pt x="640080" y="7620"/>
                  </a:lnTo>
                  <a:lnTo>
                    <a:pt x="640080" y="24130"/>
                  </a:lnTo>
                  <a:lnTo>
                    <a:pt x="659130" y="22860"/>
                  </a:lnTo>
                  <a:lnTo>
                    <a:pt x="661670" y="7620"/>
                  </a:lnTo>
                  <a:close/>
                </a:path>
                <a:path w="1102360" h="242569">
                  <a:moveTo>
                    <a:pt x="690880" y="215900"/>
                  </a:moveTo>
                  <a:lnTo>
                    <a:pt x="666750" y="215900"/>
                  </a:lnTo>
                  <a:lnTo>
                    <a:pt x="666750" y="232410"/>
                  </a:lnTo>
                  <a:lnTo>
                    <a:pt x="688340" y="231140"/>
                  </a:lnTo>
                  <a:lnTo>
                    <a:pt x="690880" y="215900"/>
                  </a:lnTo>
                  <a:close/>
                </a:path>
                <a:path w="1102360" h="242569">
                  <a:moveTo>
                    <a:pt x="701040" y="7620"/>
                  </a:moveTo>
                  <a:lnTo>
                    <a:pt x="676910" y="7620"/>
                  </a:lnTo>
                  <a:lnTo>
                    <a:pt x="676910" y="24130"/>
                  </a:lnTo>
                  <a:lnTo>
                    <a:pt x="695960" y="22860"/>
                  </a:lnTo>
                  <a:lnTo>
                    <a:pt x="701040" y="7620"/>
                  </a:lnTo>
                  <a:close/>
                </a:path>
                <a:path w="1102360" h="242569">
                  <a:moveTo>
                    <a:pt x="726440" y="215900"/>
                  </a:moveTo>
                  <a:lnTo>
                    <a:pt x="704850" y="213360"/>
                  </a:lnTo>
                  <a:lnTo>
                    <a:pt x="704850" y="231140"/>
                  </a:lnTo>
                  <a:lnTo>
                    <a:pt x="726440" y="231140"/>
                  </a:lnTo>
                  <a:lnTo>
                    <a:pt x="726440" y="215900"/>
                  </a:lnTo>
                  <a:close/>
                </a:path>
                <a:path w="1102360" h="242569">
                  <a:moveTo>
                    <a:pt x="736600" y="5080"/>
                  </a:moveTo>
                  <a:lnTo>
                    <a:pt x="713740" y="5080"/>
                  </a:lnTo>
                  <a:lnTo>
                    <a:pt x="713740" y="22860"/>
                  </a:lnTo>
                  <a:lnTo>
                    <a:pt x="735330" y="20320"/>
                  </a:lnTo>
                  <a:lnTo>
                    <a:pt x="736600" y="5080"/>
                  </a:lnTo>
                  <a:close/>
                </a:path>
                <a:path w="1102360" h="242569">
                  <a:moveTo>
                    <a:pt x="765810" y="213360"/>
                  </a:moveTo>
                  <a:lnTo>
                    <a:pt x="744220" y="213360"/>
                  </a:lnTo>
                  <a:lnTo>
                    <a:pt x="741680" y="231140"/>
                  </a:lnTo>
                  <a:lnTo>
                    <a:pt x="763270" y="227330"/>
                  </a:lnTo>
                  <a:lnTo>
                    <a:pt x="765810" y="213360"/>
                  </a:lnTo>
                  <a:close/>
                </a:path>
                <a:path w="1102360" h="242569">
                  <a:moveTo>
                    <a:pt x="774700" y="5080"/>
                  </a:moveTo>
                  <a:lnTo>
                    <a:pt x="753110" y="5080"/>
                  </a:lnTo>
                  <a:lnTo>
                    <a:pt x="750570" y="22860"/>
                  </a:lnTo>
                  <a:lnTo>
                    <a:pt x="773430" y="20320"/>
                  </a:lnTo>
                  <a:lnTo>
                    <a:pt x="774700" y="5080"/>
                  </a:lnTo>
                  <a:close/>
                </a:path>
                <a:path w="1102360" h="242569">
                  <a:moveTo>
                    <a:pt x="805180" y="213360"/>
                  </a:moveTo>
                  <a:lnTo>
                    <a:pt x="778510" y="213360"/>
                  </a:lnTo>
                  <a:lnTo>
                    <a:pt x="778510" y="231140"/>
                  </a:lnTo>
                  <a:lnTo>
                    <a:pt x="800100" y="227330"/>
                  </a:lnTo>
                  <a:lnTo>
                    <a:pt x="805180" y="213360"/>
                  </a:lnTo>
                  <a:close/>
                </a:path>
                <a:path w="1102360" h="242569">
                  <a:moveTo>
                    <a:pt x="814070" y="5080"/>
                  </a:moveTo>
                  <a:lnTo>
                    <a:pt x="789940" y="3810"/>
                  </a:lnTo>
                  <a:lnTo>
                    <a:pt x="789940" y="20320"/>
                  </a:lnTo>
                  <a:lnTo>
                    <a:pt x="808990" y="20320"/>
                  </a:lnTo>
                  <a:lnTo>
                    <a:pt x="814070" y="5080"/>
                  </a:lnTo>
                  <a:close/>
                </a:path>
                <a:path w="1102360" h="242569">
                  <a:moveTo>
                    <a:pt x="840740" y="212090"/>
                  </a:moveTo>
                  <a:lnTo>
                    <a:pt x="817880" y="212090"/>
                  </a:lnTo>
                  <a:lnTo>
                    <a:pt x="817880" y="227330"/>
                  </a:lnTo>
                  <a:lnTo>
                    <a:pt x="838200" y="227330"/>
                  </a:lnTo>
                  <a:lnTo>
                    <a:pt x="840740" y="212090"/>
                  </a:lnTo>
                  <a:close/>
                </a:path>
                <a:path w="1102360" h="242569">
                  <a:moveTo>
                    <a:pt x="849630" y="3810"/>
                  </a:moveTo>
                  <a:lnTo>
                    <a:pt x="826770" y="3810"/>
                  </a:lnTo>
                  <a:lnTo>
                    <a:pt x="826770" y="20320"/>
                  </a:lnTo>
                  <a:lnTo>
                    <a:pt x="848360" y="19050"/>
                  </a:lnTo>
                  <a:lnTo>
                    <a:pt x="849630" y="3810"/>
                  </a:lnTo>
                  <a:close/>
                </a:path>
                <a:path w="1102360" h="242569">
                  <a:moveTo>
                    <a:pt x="878840" y="212090"/>
                  </a:moveTo>
                  <a:lnTo>
                    <a:pt x="854710" y="212090"/>
                  </a:lnTo>
                  <a:lnTo>
                    <a:pt x="854710" y="227330"/>
                  </a:lnTo>
                  <a:lnTo>
                    <a:pt x="877570" y="227330"/>
                  </a:lnTo>
                  <a:lnTo>
                    <a:pt x="878840" y="212090"/>
                  </a:lnTo>
                  <a:close/>
                </a:path>
                <a:path w="1102360" h="242569">
                  <a:moveTo>
                    <a:pt x="887730" y="3810"/>
                  </a:moveTo>
                  <a:lnTo>
                    <a:pt x="863600" y="3810"/>
                  </a:lnTo>
                  <a:lnTo>
                    <a:pt x="863600" y="20320"/>
                  </a:lnTo>
                  <a:lnTo>
                    <a:pt x="885190" y="19050"/>
                  </a:lnTo>
                  <a:lnTo>
                    <a:pt x="887730" y="3810"/>
                  </a:lnTo>
                  <a:close/>
                </a:path>
                <a:path w="1102360" h="242569">
                  <a:moveTo>
                    <a:pt x="914400" y="212090"/>
                  </a:moveTo>
                  <a:lnTo>
                    <a:pt x="894080" y="209550"/>
                  </a:lnTo>
                  <a:lnTo>
                    <a:pt x="894080" y="227330"/>
                  </a:lnTo>
                  <a:lnTo>
                    <a:pt x="913130" y="224790"/>
                  </a:lnTo>
                  <a:lnTo>
                    <a:pt x="914400" y="212090"/>
                  </a:lnTo>
                  <a:close/>
                </a:path>
                <a:path w="1102360" h="242569">
                  <a:moveTo>
                    <a:pt x="923290" y="2540"/>
                  </a:moveTo>
                  <a:lnTo>
                    <a:pt x="901700" y="2540"/>
                  </a:lnTo>
                  <a:lnTo>
                    <a:pt x="901700" y="19050"/>
                  </a:lnTo>
                  <a:lnTo>
                    <a:pt x="922020" y="17780"/>
                  </a:lnTo>
                  <a:lnTo>
                    <a:pt x="923290" y="2540"/>
                  </a:lnTo>
                  <a:close/>
                </a:path>
                <a:path w="1102360" h="242569">
                  <a:moveTo>
                    <a:pt x="953770" y="209550"/>
                  </a:moveTo>
                  <a:lnTo>
                    <a:pt x="930910" y="209550"/>
                  </a:lnTo>
                  <a:lnTo>
                    <a:pt x="929640" y="227330"/>
                  </a:lnTo>
                  <a:lnTo>
                    <a:pt x="951230" y="224790"/>
                  </a:lnTo>
                  <a:lnTo>
                    <a:pt x="953770" y="209550"/>
                  </a:lnTo>
                  <a:close/>
                </a:path>
                <a:path w="1102360" h="242569">
                  <a:moveTo>
                    <a:pt x="962660" y="2540"/>
                  </a:moveTo>
                  <a:lnTo>
                    <a:pt x="939800" y="2540"/>
                  </a:lnTo>
                  <a:lnTo>
                    <a:pt x="938530" y="19050"/>
                  </a:lnTo>
                  <a:lnTo>
                    <a:pt x="960120" y="17780"/>
                  </a:lnTo>
                  <a:lnTo>
                    <a:pt x="962660" y="2540"/>
                  </a:lnTo>
                  <a:close/>
                </a:path>
                <a:path w="1102360" h="242569">
                  <a:moveTo>
                    <a:pt x="991870" y="209550"/>
                  </a:moveTo>
                  <a:lnTo>
                    <a:pt x="967740" y="209550"/>
                  </a:lnTo>
                  <a:lnTo>
                    <a:pt x="967740" y="227330"/>
                  </a:lnTo>
                  <a:lnTo>
                    <a:pt x="989330" y="224790"/>
                  </a:lnTo>
                  <a:lnTo>
                    <a:pt x="991870" y="209550"/>
                  </a:lnTo>
                  <a:close/>
                </a:path>
                <a:path w="1102360" h="242569">
                  <a:moveTo>
                    <a:pt x="1000760" y="2540"/>
                  </a:moveTo>
                  <a:lnTo>
                    <a:pt x="976630" y="0"/>
                  </a:lnTo>
                  <a:lnTo>
                    <a:pt x="976630" y="17780"/>
                  </a:lnTo>
                  <a:lnTo>
                    <a:pt x="998220" y="15240"/>
                  </a:lnTo>
                  <a:lnTo>
                    <a:pt x="1000760" y="2540"/>
                  </a:lnTo>
                  <a:close/>
                </a:path>
                <a:path w="1102360" h="242569">
                  <a:moveTo>
                    <a:pt x="1027430" y="209550"/>
                  </a:moveTo>
                  <a:lnTo>
                    <a:pt x="1007110" y="209550"/>
                  </a:lnTo>
                  <a:lnTo>
                    <a:pt x="1007110" y="224790"/>
                  </a:lnTo>
                  <a:lnTo>
                    <a:pt x="1026160" y="223520"/>
                  </a:lnTo>
                  <a:lnTo>
                    <a:pt x="1027430" y="209550"/>
                  </a:lnTo>
                  <a:close/>
                </a:path>
                <a:path w="1102360" h="242569">
                  <a:moveTo>
                    <a:pt x="1066800" y="209550"/>
                  </a:moveTo>
                  <a:lnTo>
                    <a:pt x="1041400" y="209550"/>
                  </a:lnTo>
                  <a:lnTo>
                    <a:pt x="1041400" y="224790"/>
                  </a:lnTo>
                  <a:lnTo>
                    <a:pt x="1064260" y="223520"/>
                  </a:lnTo>
                  <a:lnTo>
                    <a:pt x="1066800" y="209550"/>
                  </a:lnTo>
                  <a:close/>
                </a:path>
                <a:path w="1102360" h="242569">
                  <a:moveTo>
                    <a:pt x="1102360" y="209550"/>
                  </a:moveTo>
                  <a:lnTo>
                    <a:pt x="1080770" y="207010"/>
                  </a:lnTo>
                  <a:lnTo>
                    <a:pt x="1080770" y="223520"/>
                  </a:lnTo>
                  <a:lnTo>
                    <a:pt x="1099820" y="220980"/>
                  </a:lnTo>
                  <a:lnTo>
                    <a:pt x="1102360" y="20955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4450080" y="2433319"/>
              <a:ext cx="111760" cy="29209"/>
            </a:xfrm>
            <a:custGeom>
              <a:avLst/>
              <a:gdLst/>
              <a:ahLst/>
              <a:cxnLst/>
              <a:rect l="l" t="t" r="r" b="b"/>
              <a:pathLst>
                <a:path w="111760" h="29210">
                  <a:moveTo>
                    <a:pt x="62230" y="0"/>
                  </a:moveTo>
                  <a:lnTo>
                    <a:pt x="0" y="6350"/>
                  </a:lnTo>
                  <a:lnTo>
                    <a:pt x="0" y="29209"/>
                  </a:lnTo>
                  <a:lnTo>
                    <a:pt x="111760" y="25400"/>
                  </a:lnTo>
                  <a:lnTo>
                    <a:pt x="62230" y="0"/>
                  </a:lnTo>
                  <a:close/>
                </a:path>
              </a:pathLst>
            </a:custGeom>
            <a:solidFill>
              <a:srgbClr val="627F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4464050" y="2443479"/>
              <a:ext cx="135890" cy="19050"/>
            </a:xfrm>
            <a:custGeom>
              <a:avLst/>
              <a:gdLst/>
              <a:ahLst/>
              <a:cxnLst/>
              <a:rect l="l" t="t" r="r" b="b"/>
              <a:pathLst>
                <a:path w="135889" h="19050">
                  <a:moveTo>
                    <a:pt x="21590" y="2540"/>
                  </a:moveTo>
                  <a:lnTo>
                    <a:pt x="0" y="2540"/>
                  </a:lnTo>
                  <a:lnTo>
                    <a:pt x="0" y="19050"/>
                  </a:lnTo>
                  <a:lnTo>
                    <a:pt x="20320" y="17780"/>
                  </a:lnTo>
                  <a:lnTo>
                    <a:pt x="21590" y="2540"/>
                  </a:lnTo>
                  <a:close/>
                </a:path>
                <a:path w="135889" h="19050">
                  <a:moveTo>
                    <a:pt x="60960" y="2540"/>
                  </a:moveTo>
                  <a:lnTo>
                    <a:pt x="36830" y="2540"/>
                  </a:lnTo>
                  <a:lnTo>
                    <a:pt x="36830" y="19050"/>
                  </a:lnTo>
                  <a:lnTo>
                    <a:pt x="57150" y="17780"/>
                  </a:lnTo>
                  <a:lnTo>
                    <a:pt x="60960" y="2540"/>
                  </a:lnTo>
                  <a:close/>
                </a:path>
                <a:path w="135889" h="19050">
                  <a:moveTo>
                    <a:pt x="96520" y="2540"/>
                  </a:moveTo>
                  <a:lnTo>
                    <a:pt x="73660" y="0"/>
                  </a:lnTo>
                  <a:lnTo>
                    <a:pt x="73660" y="17780"/>
                  </a:lnTo>
                  <a:lnTo>
                    <a:pt x="95250" y="15240"/>
                  </a:lnTo>
                  <a:lnTo>
                    <a:pt x="96520" y="2540"/>
                  </a:lnTo>
                  <a:close/>
                </a:path>
                <a:path w="135889" h="19050">
                  <a:moveTo>
                    <a:pt x="135890" y="0"/>
                  </a:moveTo>
                  <a:lnTo>
                    <a:pt x="113030" y="0"/>
                  </a:lnTo>
                  <a:lnTo>
                    <a:pt x="111760" y="17780"/>
                  </a:lnTo>
                  <a:lnTo>
                    <a:pt x="133350" y="15240"/>
                  </a:lnTo>
                  <a:lnTo>
                    <a:pt x="135890" y="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4385310" y="2383790"/>
              <a:ext cx="147320" cy="77470"/>
            </a:xfrm>
            <a:custGeom>
              <a:avLst/>
              <a:gdLst/>
              <a:ahLst/>
              <a:cxnLst/>
              <a:rect l="l" t="t" r="r" b="b"/>
              <a:pathLst>
                <a:path w="147320" h="77469">
                  <a:moveTo>
                    <a:pt x="52069" y="0"/>
                  </a:moveTo>
                  <a:lnTo>
                    <a:pt x="64769" y="43180"/>
                  </a:lnTo>
                  <a:lnTo>
                    <a:pt x="0" y="49530"/>
                  </a:lnTo>
                  <a:lnTo>
                    <a:pt x="0" y="59689"/>
                  </a:lnTo>
                  <a:lnTo>
                    <a:pt x="44450" y="62230"/>
                  </a:lnTo>
                  <a:lnTo>
                    <a:pt x="44450" y="77470"/>
                  </a:lnTo>
                  <a:lnTo>
                    <a:pt x="71119" y="77470"/>
                  </a:lnTo>
                  <a:lnTo>
                    <a:pt x="71119" y="54610"/>
                  </a:lnTo>
                  <a:lnTo>
                    <a:pt x="145155" y="54610"/>
                  </a:lnTo>
                  <a:lnTo>
                    <a:pt x="52069" y="0"/>
                  </a:lnTo>
                  <a:close/>
                </a:path>
                <a:path w="147320" h="77469">
                  <a:moveTo>
                    <a:pt x="145155" y="54610"/>
                  </a:moveTo>
                  <a:lnTo>
                    <a:pt x="71119" y="54610"/>
                  </a:lnTo>
                  <a:lnTo>
                    <a:pt x="147319" y="55880"/>
                  </a:lnTo>
                  <a:lnTo>
                    <a:pt x="145155" y="54610"/>
                  </a:lnTo>
                  <a:close/>
                </a:path>
              </a:pathLst>
            </a:custGeom>
            <a:solidFill>
              <a:srgbClr val="8989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4095750" y="2425699"/>
              <a:ext cx="267970" cy="252729"/>
            </a:xfrm>
            <a:custGeom>
              <a:avLst/>
              <a:gdLst/>
              <a:ahLst/>
              <a:cxnLst/>
              <a:rect l="l" t="t" r="r" b="b"/>
              <a:pathLst>
                <a:path w="267970" h="252730">
                  <a:moveTo>
                    <a:pt x="124460" y="114300"/>
                  </a:moveTo>
                  <a:lnTo>
                    <a:pt x="107950" y="77470"/>
                  </a:lnTo>
                  <a:lnTo>
                    <a:pt x="60960" y="77470"/>
                  </a:lnTo>
                  <a:lnTo>
                    <a:pt x="72390" y="120650"/>
                  </a:lnTo>
                  <a:lnTo>
                    <a:pt x="124460" y="114300"/>
                  </a:lnTo>
                  <a:close/>
                </a:path>
                <a:path w="267970" h="252730">
                  <a:moveTo>
                    <a:pt x="144780" y="189230"/>
                  </a:moveTo>
                  <a:lnTo>
                    <a:pt x="132080" y="152400"/>
                  </a:lnTo>
                  <a:lnTo>
                    <a:pt x="72390" y="152400"/>
                  </a:lnTo>
                  <a:lnTo>
                    <a:pt x="88900" y="185420"/>
                  </a:lnTo>
                  <a:lnTo>
                    <a:pt x="144780" y="189230"/>
                  </a:lnTo>
                  <a:close/>
                </a:path>
                <a:path w="267970" h="252730">
                  <a:moveTo>
                    <a:pt x="166370" y="248920"/>
                  </a:moveTo>
                  <a:lnTo>
                    <a:pt x="158750" y="228600"/>
                  </a:lnTo>
                  <a:lnTo>
                    <a:pt x="116840" y="228600"/>
                  </a:lnTo>
                  <a:lnTo>
                    <a:pt x="116840" y="252730"/>
                  </a:lnTo>
                  <a:lnTo>
                    <a:pt x="166370" y="248920"/>
                  </a:lnTo>
                  <a:close/>
                </a:path>
                <a:path w="267970" h="252730">
                  <a:moveTo>
                    <a:pt x="267970" y="8890"/>
                  </a:moveTo>
                  <a:lnTo>
                    <a:pt x="0" y="0"/>
                  </a:lnTo>
                  <a:lnTo>
                    <a:pt x="16510" y="39370"/>
                  </a:lnTo>
                  <a:lnTo>
                    <a:pt x="86360" y="39370"/>
                  </a:lnTo>
                  <a:lnTo>
                    <a:pt x="76200" y="13970"/>
                  </a:lnTo>
                  <a:lnTo>
                    <a:pt x="267970" y="8890"/>
                  </a:lnTo>
                  <a:close/>
                </a:path>
              </a:pathLst>
            </a:custGeom>
            <a:solidFill>
              <a:srgbClr val="627F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4077969" y="2402840"/>
              <a:ext cx="162560" cy="278130"/>
            </a:xfrm>
            <a:custGeom>
              <a:avLst/>
              <a:gdLst/>
              <a:ahLst/>
              <a:cxnLst/>
              <a:rect l="l" t="t" r="r" b="b"/>
              <a:pathLst>
                <a:path w="162560" h="278130">
                  <a:moveTo>
                    <a:pt x="0" y="0"/>
                  </a:moveTo>
                  <a:lnTo>
                    <a:pt x="93979" y="278130"/>
                  </a:lnTo>
                  <a:lnTo>
                    <a:pt x="162559" y="271780"/>
                  </a:lnTo>
                  <a:lnTo>
                    <a:pt x="69850" y="62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989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4229100" y="2595880"/>
              <a:ext cx="1037590" cy="0"/>
            </a:xfrm>
            <a:custGeom>
              <a:avLst/>
              <a:gdLst/>
              <a:ahLst/>
              <a:cxnLst/>
              <a:rect l="l" t="t" r="r" b="b"/>
              <a:pathLst>
                <a:path w="1037589">
                  <a:moveTo>
                    <a:pt x="0" y="0"/>
                  </a:moveTo>
                  <a:lnTo>
                    <a:pt x="1037589" y="0"/>
                  </a:lnTo>
                </a:path>
              </a:pathLst>
            </a:custGeom>
            <a:ln w="16509">
              <a:solidFill>
                <a:srgbClr val="5B5B72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4163060" y="2451099"/>
              <a:ext cx="53340" cy="88900"/>
            </a:xfrm>
            <a:custGeom>
              <a:avLst/>
              <a:gdLst/>
              <a:ahLst/>
              <a:cxnLst/>
              <a:rect l="l" t="t" r="r" b="b"/>
              <a:pathLst>
                <a:path w="53339" h="88900">
                  <a:moveTo>
                    <a:pt x="21590" y="254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0320" y="16510"/>
                  </a:lnTo>
                  <a:lnTo>
                    <a:pt x="21590" y="2540"/>
                  </a:lnTo>
                  <a:close/>
                </a:path>
                <a:path w="53339" h="88900">
                  <a:moveTo>
                    <a:pt x="53340" y="72390"/>
                  </a:moveTo>
                  <a:lnTo>
                    <a:pt x="29210" y="72390"/>
                  </a:lnTo>
                  <a:lnTo>
                    <a:pt x="29210" y="88900"/>
                  </a:lnTo>
                  <a:lnTo>
                    <a:pt x="49530" y="87630"/>
                  </a:lnTo>
                  <a:lnTo>
                    <a:pt x="53340" y="72390"/>
                  </a:lnTo>
                  <a:close/>
                </a:path>
              </a:pathLst>
            </a:custGeom>
            <a:solidFill>
              <a:srgbClr val="5B5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4375150" y="2383790"/>
              <a:ext cx="87630" cy="50800"/>
            </a:xfrm>
            <a:custGeom>
              <a:avLst/>
              <a:gdLst/>
              <a:ahLst/>
              <a:cxnLst/>
              <a:rect l="l" t="t" r="r" b="b"/>
              <a:pathLst>
                <a:path w="87629" h="50800">
                  <a:moveTo>
                    <a:pt x="60960" y="0"/>
                  </a:moveTo>
                  <a:lnTo>
                    <a:pt x="0" y="50800"/>
                  </a:lnTo>
                  <a:lnTo>
                    <a:pt x="87629" y="5080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3190240" y="2211070"/>
              <a:ext cx="496570" cy="18922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3284220" y="2071369"/>
              <a:ext cx="2830830" cy="468630"/>
            </a:xfrm>
            <a:custGeom>
              <a:avLst/>
              <a:gdLst/>
              <a:ahLst/>
              <a:cxnLst/>
              <a:rect l="l" t="t" r="r" b="b"/>
              <a:pathLst>
                <a:path w="2830829" h="468630">
                  <a:moveTo>
                    <a:pt x="82550" y="443230"/>
                  </a:moveTo>
                  <a:lnTo>
                    <a:pt x="0" y="455930"/>
                  </a:lnTo>
                  <a:lnTo>
                    <a:pt x="17780" y="468630"/>
                  </a:lnTo>
                  <a:lnTo>
                    <a:pt x="82550" y="455930"/>
                  </a:lnTo>
                  <a:lnTo>
                    <a:pt x="82550" y="443230"/>
                  </a:lnTo>
                  <a:close/>
                </a:path>
                <a:path w="2830829" h="468630">
                  <a:moveTo>
                    <a:pt x="553720" y="389890"/>
                  </a:moveTo>
                  <a:lnTo>
                    <a:pt x="205740" y="427990"/>
                  </a:lnTo>
                  <a:lnTo>
                    <a:pt x="266700" y="463550"/>
                  </a:lnTo>
                  <a:lnTo>
                    <a:pt x="240030" y="433070"/>
                  </a:lnTo>
                  <a:lnTo>
                    <a:pt x="553720" y="389890"/>
                  </a:lnTo>
                  <a:close/>
                </a:path>
                <a:path w="2830829" h="468630">
                  <a:moveTo>
                    <a:pt x="2306320" y="240030"/>
                  </a:moveTo>
                  <a:lnTo>
                    <a:pt x="2239010" y="226060"/>
                  </a:lnTo>
                  <a:lnTo>
                    <a:pt x="2198370" y="311150"/>
                  </a:lnTo>
                  <a:lnTo>
                    <a:pt x="2233930" y="314960"/>
                  </a:lnTo>
                  <a:lnTo>
                    <a:pt x="2251710" y="243840"/>
                  </a:lnTo>
                  <a:lnTo>
                    <a:pt x="2306320" y="240030"/>
                  </a:lnTo>
                  <a:close/>
                </a:path>
                <a:path w="2830829" h="468630">
                  <a:moveTo>
                    <a:pt x="2322830" y="39370"/>
                  </a:moveTo>
                  <a:lnTo>
                    <a:pt x="2259330" y="187960"/>
                  </a:lnTo>
                  <a:lnTo>
                    <a:pt x="2277110" y="191770"/>
                  </a:lnTo>
                  <a:lnTo>
                    <a:pt x="2322830" y="39370"/>
                  </a:lnTo>
                  <a:close/>
                </a:path>
                <a:path w="2830829" h="468630">
                  <a:moveTo>
                    <a:pt x="2559050" y="275590"/>
                  </a:moveTo>
                  <a:lnTo>
                    <a:pt x="2512060" y="262890"/>
                  </a:lnTo>
                  <a:lnTo>
                    <a:pt x="2480310" y="331470"/>
                  </a:lnTo>
                  <a:lnTo>
                    <a:pt x="2508250" y="331470"/>
                  </a:lnTo>
                  <a:lnTo>
                    <a:pt x="2523490" y="284480"/>
                  </a:lnTo>
                  <a:lnTo>
                    <a:pt x="2559050" y="275590"/>
                  </a:lnTo>
                  <a:close/>
                </a:path>
                <a:path w="2830829" h="468630">
                  <a:moveTo>
                    <a:pt x="2594610" y="38100"/>
                  </a:moveTo>
                  <a:lnTo>
                    <a:pt x="2523490" y="226060"/>
                  </a:lnTo>
                  <a:lnTo>
                    <a:pt x="2546350" y="227330"/>
                  </a:lnTo>
                  <a:lnTo>
                    <a:pt x="2594610" y="38100"/>
                  </a:lnTo>
                  <a:close/>
                </a:path>
                <a:path w="2830829" h="468630">
                  <a:moveTo>
                    <a:pt x="2788920" y="294640"/>
                  </a:moveTo>
                  <a:lnTo>
                    <a:pt x="2764790" y="294640"/>
                  </a:lnTo>
                  <a:lnTo>
                    <a:pt x="2743200" y="355600"/>
                  </a:lnTo>
                  <a:lnTo>
                    <a:pt x="2768600" y="359410"/>
                  </a:lnTo>
                  <a:lnTo>
                    <a:pt x="2788920" y="294640"/>
                  </a:lnTo>
                  <a:close/>
                </a:path>
                <a:path w="2830829" h="468630">
                  <a:moveTo>
                    <a:pt x="2830830" y="0"/>
                  </a:moveTo>
                  <a:lnTo>
                    <a:pt x="2768600" y="243840"/>
                  </a:lnTo>
                  <a:lnTo>
                    <a:pt x="2796540" y="243840"/>
                  </a:lnTo>
                  <a:lnTo>
                    <a:pt x="2830830" y="0"/>
                  </a:lnTo>
                  <a:close/>
                </a:path>
              </a:pathLst>
            </a:custGeom>
            <a:solidFill>
              <a:srgbClr val="2D4E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4447539" y="3224530"/>
              <a:ext cx="261620" cy="218440"/>
            </a:xfrm>
            <a:custGeom>
              <a:avLst/>
              <a:gdLst/>
              <a:ahLst/>
              <a:cxnLst/>
              <a:rect l="l" t="t" r="r" b="b"/>
              <a:pathLst>
                <a:path w="261620" h="218439">
                  <a:moveTo>
                    <a:pt x="157480" y="214630"/>
                  </a:moveTo>
                  <a:lnTo>
                    <a:pt x="97789" y="214630"/>
                  </a:lnTo>
                  <a:lnTo>
                    <a:pt x="106680" y="215900"/>
                  </a:lnTo>
                  <a:lnTo>
                    <a:pt x="114300" y="217170"/>
                  </a:lnTo>
                  <a:lnTo>
                    <a:pt x="124460" y="218440"/>
                  </a:lnTo>
                  <a:lnTo>
                    <a:pt x="129539" y="217170"/>
                  </a:lnTo>
                  <a:lnTo>
                    <a:pt x="137160" y="217170"/>
                  </a:lnTo>
                  <a:lnTo>
                    <a:pt x="143510" y="215900"/>
                  </a:lnTo>
                  <a:lnTo>
                    <a:pt x="152400" y="215900"/>
                  </a:lnTo>
                  <a:lnTo>
                    <a:pt x="157480" y="214630"/>
                  </a:lnTo>
                  <a:close/>
                </a:path>
                <a:path w="261620" h="218439">
                  <a:moveTo>
                    <a:pt x="198120" y="210820"/>
                  </a:moveTo>
                  <a:lnTo>
                    <a:pt x="69850" y="210820"/>
                  </a:lnTo>
                  <a:lnTo>
                    <a:pt x="76200" y="212090"/>
                  </a:lnTo>
                  <a:lnTo>
                    <a:pt x="82550" y="214630"/>
                  </a:lnTo>
                  <a:lnTo>
                    <a:pt x="182880" y="214630"/>
                  </a:lnTo>
                  <a:lnTo>
                    <a:pt x="190500" y="212090"/>
                  </a:lnTo>
                  <a:lnTo>
                    <a:pt x="196850" y="212090"/>
                  </a:lnTo>
                  <a:lnTo>
                    <a:pt x="198120" y="210820"/>
                  </a:lnTo>
                  <a:close/>
                </a:path>
                <a:path w="261620" h="218439">
                  <a:moveTo>
                    <a:pt x="208280" y="209550"/>
                  </a:moveTo>
                  <a:lnTo>
                    <a:pt x="55880" y="209550"/>
                  </a:lnTo>
                  <a:lnTo>
                    <a:pt x="62230" y="210820"/>
                  </a:lnTo>
                  <a:lnTo>
                    <a:pt x="201930" y="210820"/>
                  </a:lnTo>
                  <a:lnTo>
                    <a:pt x="208280" y="209550"/>
                  </a:lnTo>
                  <a:close/>
                </a:path>
                <a:path w="261620" h="218439">
                  <a:moveTo>
                    <a:pt x="53339" y="154940"/>
                  </a:moveTo>
                  <a:lnTo>
                    <a:pt x="41910" y="156210"/>
                  </a:lnTo>
                  <a:lnTo>
                    <a:pt x="33020" y="161290"/>
                  </a:lnTo>
                  <a:lnTo>
                    <a:pt x="29210" y="166370"/>
                  </a:lnTo>
                  <a:lnTo>
                    <a:pt x="25400" y="168910"/>
                  </a:lnTo>
                  <a:lnTo>
                    <a:pt x="21589" y="198120"/>
                  </a:lnTo>
                  <a:lnTo>
                    <a:pt x="33020" y="208280"/>
                  </a:lnTo>
                  <a:lnTo>
                    <a:pt x="44450" y="208280"/>
                  </a:lnTo>
                  <a:lnTo>
                    <a:pt x="49530" y="209550"/>
                  </a:lnTo>
                  <a:lnTo>
                    <a:pt x="217170" y="209550"/>
                  </a:lnTo>
                  <a:lnTo>
                    <a:pt x="234950" y="207010"/>
                  </a:lnTo>
                  <a:lnTo>
                    <a:pt x="242570" y="201930"/>
                  </a:lnTo>
                  <a:lnTo>
                    <a:pt x="252730" y="199390"/>
                  </a:lnTo>
                  <a:lnTo>
                    <a:pt x="257810" y="186690"/>
                  </a:lnTo>
                  <a:lnTo>
                    <a:pt x="259080" y="179070"/>
                  </a:lnTo>
                  <a:lnTo>
                    <a:pt x="261620" y="173990"/>
                  </a:lnTo>
                  <a:lnTo>
                    <a:pt x="260773" y="171450"/>
                  </a:lnTo>
                  <a:lnTo>
                    <a:pt x="78739" y="171450"/>
                  </a:lnTo>
                  <a:lnTo>
                    <a:pt x="77470" y="168910"/>
                  </a:lnTo>
                  <a:lnTo>
                    <a:pt x="71120" y="162560"/>
                  </a:lnTo>
                  <a:lnTo>
                    <a:pt x="53339" y="154940"/>
                  </a:lnTo>
                  <a:close/>
                </a:path>
                <a:path w="261620" h="218439">
                  <a:moveTo>
                    <a:pt x="68580" y="0"/>
                  </a:moveTo>
                  <a:lnTo>
                    <a:pt x="62230" y="0"/>
                  </a:lnTo>
                  <a:lnTo>
                    <a:pt x="55880" y="1270"/>
                  </a:lnTo>
                  <a:lnTo>
                    <a:pt x="48260" y="7620"/>
                  </a:lnTo>
                  <a:lnTo>
                    <a:pt x="41910" y="17780"/>
                  </a:lnTo>
                  <a:lnTo>
                    <a:pt x="31750" y="25400"/>
                  </a:lnTo>
                  <a:lnTo>
                    <a:pt x="22860" y="34290"/>
                  </a:lnTo>
                  <a:lnTo>
                    <a:pt x="15239" y="40640"/>
                  </a:lnTo>
                  <a:lnTo>
                    <a:pt x="12700" y="43180"/>
                  </a:lnTo>
                  <a:lnTo>
                    <a:pt x="0" y="73660"/>
                  </a:lnTo>
                  <a:lnTo>
                    <a:pt x="0" y="115570"/>
                  </a:lnTo>
                  <a:lnTo>
                    <a:pt x="16510" y="124460"/>
                  </a:lnTo>
                  <a:lnTo>
                    <a:pt x="58420" y="127000"/>
                  </a:lnTo>
                  <a:lnTo>
                    <a:pt x="109220" y="135890"/>
                  </a:lnTo>
                  <a:lnTo>
                    <a:pt x="105410" y="135890"/>
                  </a:lnTo>
                  <a:lnTo>
                    <a:pt x="102870" y="139700"/>
                  </a:lnTo>
                  <a:lnTo>
                    <a:pt x="97789" y="144780"/>
                  </a:lnTo>
                  <a:lnTo>
                    <a:pt x="93980" y="152400"/>
                  </a:lnTo>
                  <a:lnTo>
                    <a:pt x="86360" y="158750"/>
                  </a:lnTo>
                  <a:lnTo>
                    <a:pt x="78739" y="170180"/>
                  </a:lnTo>
                  <a:lnTo>
                    <a:pt x="78739" y="171450"/>
                  </a:lnTo>
                  <a:lnTo>
                    <a:pt x="260773" y="171450"/>
                  </a:lnTo>
                  <a:lnTo>
                    <a:pt x="259080" y="166370"/>
                  </a:lnTo>
                  <a:lnTo>
                    <a:pt x="259080" y="158750"/>
                  </a:lnTo>
                  <a:lnTo>
                    <a:pt x="256539" y="152400"/>
                  </a:lnTo>
                  <a:lnTo>
                    <a:pt x="252730" y="142240"/>
                  </a:lnTo>
                  <a:lnTo>
                    <a:pt x="247650" y="135890"/>
                  </a:lnTo>
                  <a:lnTo>
                    <a:pt x="244263" y="130810"/>
                  </a:lnTo>
                  <a:lnTo>
                    <a:pt x="207010" y="130810"/>
                  </a:lnTo>
                  <a:lnTo>
                    <a:pt x="204470" y="128270"/>
                  </a:lnTo>
                  <a:lnTo>
                    <a:pt x="201930" y="121920"/>
                  </a:lnTo>
                  <a:lnTo>
                    <a:pt x="199548" y="115570"/>
                  </a:lnTo>
                  <a:lnTo>
                    <a:pt x="124460" y="115570"/>
                  </a:lnTo>
                  <a:lnTo>
                    <a:pt x="120650" y="113030"/>
                  </a:lnTo>
                  <a:lnTo>
                    <a:pt x="119380" y="110490"/>
                  </a:lnTo>
                  <a:lnTo>
                    <a:pt x="116839" y="104140"/>
                  </a:lnTo>
                  <a:lnTo>
                    <a:pt x="113030" y="96520"/>
                  </a:lnTo>
                  <a:lnTo>
                    <a:pt x="109220" y="87630"/>
                  </a:lnTo>
                  <a:lnTo>
                    <a:pt x="104139" y="80010"/>
                  </a:lnTo>
                  <a:lnTo>
                    <a:pt x="101600" y="71120"/>
                  </a:lnTo>
                  <a:lnTo>
                    <a:pt x="100330" y="64770"/>
                  </a:lnTo>
                  <a:lnTo>
                    <a:pt x="95250" y="57150"/>
                  </a:lnTo>
                  <a:lnTo>
                    <a:pt x="95250" y="52070"/>
                  </a:lnTo>
                  <a:lnTo>
                    <a:pt x="93980" y="46990"/>
                  </a:lnTo>
                  <a:lnTo>
                    <a:pt x="93980" y="43180"/>
                  </a:lnTo>
                  <a:lnTo>
                    <a:pt x="90170" y="34290"/>
                  </a:lnTo>
                  <a:lnTo>
                    <a:pt x="90170" y="27940"/>
                  </a:lnTo>
                  <a:lnTo>
                    <a:pt x="80010" y="10160"/>
                  </a:lnTo>
                  <a:lnTo>
                    <a:pt x="73660" y="3810"/>
                  </a:lnTo>
                  <a:lnTo>
                    <a:pt x="68580" y="0"/>
                  </a:lnTo>
                  <a:close/>
                </a:path>
                <a:path w="261620" h="218439">
                  <a:moveTo>
                    <a:pt x="223520" y="119380"/>
                  </a:moveTo>
                  <a:lnTo>
                    <a:pt x="214630" y="123190"/>
                  </a:lnTo>
                  <a:lnTo>
                    <a:pt x="208280" y="128270"/>
                  </a:lnTo>
                  <a:lnTo>
                    <a:pt x="207010" y="130810"/>
                  </a:lnTo>
                  <a:lnTo>
                    <a:pt x="244263" y="130810"/>
                  </a:lnTo>
                  <a:lnTo>
                    <a:pt x="242570" y="128270"/>
                  </a:lnTo>
                  <a:lnTo>
                    <a:pt x="238760" y="121920"/>
                  </a:lnTo>
                  <a:lnTo>
                    <a:pt x="233680" y="120650"/>
                  </a:lnTo>
                  <a:lnTo>
                    <a:pt x="223520" y="119380"/>
                  </a:lnTo>
                  <a:close/>
                </a:path>
                <a:path w="261620" h="218439">
                  <a:moveTo>
                    <a:pt x="172720" y="67310"/>
                  </a:moveTo>
                  <a:lnTo>
                    <a:pt x="146050" y="73660"/>
                  </a:lnTo>
                  <a:lnTo>
                    <a:pt x="124460" y="115570"/>
                  </a:lnTo>
                  <a:lnTo>
                    <a:pt x="199548" y="115570"/>
                  </a:lnTo>
                  <a:lnTo>
                    <a:pt x="198120" y="111760"/>
                  </a:lnTo>
                  <a:lnTo>
                    <a:pt x="191770" y="100330"/>
                  </a:lnTo>
                  <a:lnTo>
                    <a:pt x="186689" y="95250"/>
                  </a:lnTo>
                  <a:lnTo>
                    <a:pt x="184150" y="87630"/>
                  </a:lnTo>
                  <a:lnTo>
                    <a:pt x="181610" y="82550"/>
                  </a:lnTo>
                  <a:lnTo>
                    <a:pt x="177800" y="78740"/>
                  </a:lnTo>
                  <a:lnTo>
                    <a:pt x="173989" y="69850"/>
                  </a:lnTo>
                  <a:lnTo>
                    <a:pt x="172720" y="67310"/>
                  </a:lnTo>
                  <a:close/>
                </a:path>
              </a:pathLst>
            </a:custGeom>
            <a:solidFill>
              <a:srgbClr val="2D4E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4246880" y="3023869"/>
              <a:ext cx="1802130" cy="534670"/>
            </a:xfrm>
            <a:custGeom>
              <a:avLst/>
              <a:gdLst/>
              <a:ahLst/>
              <a:cxnLst/>
              <a:rect l="l" t="t" r="r" b="b"/>
              <a:pathLst>
                <a:path w="1802129" h="534670">
                  <a:moveTo>
                    <a:pt x="582930" y="481330"/>
                  </a:moveTo>
                  <a:lnTo>
                    <a:pt x="553720" y="408940"/>
                  </a:lnTo>
                  <a:lnTo>
                    <a:pt x="411480" y="25400"/>
                  </a:lnTo>
                  <a:lnTo>
                    <a:pt x="110490" y="25400"/>
                  </a:lnTo>
                  <a:lnTo>
                    <a:pt x="77470" y="57150"/>
                  </a:lnTo>
                  <a:lnTo>
                    <a:pt x="130810" y="223520"/>
                  </a:lnTo>
                  <a:lnTo>
                    <a:pt x="182880" y="406400"/>
                  </a:lnTo>
                  <a:lnTo>
                    <a:pt x="182880" y="407670"/>
                  </a:lnTo>
                  <a:lnTo>
                    <a:pt x="179070" y="411480"/>
                  </a:lnTo>
                  <a:lnTo>
                    <a:pt x="168910" y="431800"/>
                  </a:lnTo>
                  <a:lnTo>
                    <a:pt x="160020" y="441960"/>
                  </a:lnTo>
                  <a:lnTo>
                    <a:pt x="151130" y="454660"/>
                  </a:lnTo>
                  <a:lnTo>
                    <a:pt x="143510" y="458470"/>
                  </a:lnTo>
                  <a:lnTo>
                    <a:pt x="137160" y="463550"/>
                  </a:lnTo>
                  <a:lnTo>
                    <a:pt x="129540" y="467360"/>
                  </a:lnTo>
                  <a:lnTo>
                    <a:pt x="121920" y="472440"/>
                  </a:lnTo>
                  <a:lnTo>
                    <a:pt x="113030" y="476250"/>
                  </a:lnTo>
                  <a:lnTo>
                    <a:pt x="102870" y="480060"/>
                  </a:lnTo>
                  <a:lnTo>
                    <a:pt x="92710" y="481330"/>
                  </a:lnTo>
                  <a:lnTo>
                    <a:pt x="82550" y="485140"/>
                  </a:lnTo>
                  <a:lnTo>
                    <a:pt x="73660" y="485140"/>
                  </a:lnTo>
                  <a:lnTo>
                    <a:pt x="63500" y="487680"/>
                  </a:lnTo>
                  <a:lnTo>
                    <a:pt x="53340" y="488950"/>
                  </a:lnTo>
                  <a:lnTo>
                    <a:pt x="44450" y="490220"/>
                  </a:lnTo>
                  <a:lnTo>
                    <a:pt x="2540" y="490220"/>
                  </a:lnTo>
                  <a:lnTo>
                    <a:pt x="0" y="491490"/>
                  </a:lnTo>
                  <a:lnTo>
                    <a:pt x="2540" y="534670"/>
                  </a:lnTo>
                  <a:lnTo>
                    <a:pt x="208280" y="534670"/>
                  </a:lnTo>
                  <a:lnTo>
                    <a:pt x="577850" y="515620"/>
                  </a:lnTo>
                  <a:lnTo>
                    <a:pt x="582930" y="481330"/>
                  </a:lnTo>
                  <a:close/>
                </a:path>
                <a:path w="1802129" h="534670">
                  <a:moveTo>
                    <a:pt x="1092200" y="491490"/>
                  </a:moveTo>
                  <a:lnTo>
                    <a:pt x="1059180" y="440690"/>
                  </a:lnTo>
                  <a:lnTo>
                    <a:pt x="990600" y="299720"/>
                  </a:lnTo>
                  <a:lnTo>
                    <a:pt x="824230" y="25400"/>
                  </a:lnTo>
                  <a:lnTo>
                    <a:pt x="505460" y="25400"/>
                  </a:lnTo>
                  <a:lnTo>
                    <a:pt x="562610" y="175260"/>
                  </a:lnTo>
                  <a:lnTo>
                    <a:pt x="702310" y="506730"/>
                  </a:lnTo>
                  <a:lnTo>
                    <a:pt x="819150" y="511810"/>
                  </a:lnTo>
                  <a:lnTo>
                    <a:pt x="1092200" y="491490"/>
                  </a:lnTo>
                  <a:close/>
                </a:path>
                <a:path w="1802129" h="534670">
                  <a:moveTo>
                    <a:pt x="1802130" y="506730"/>
                  </a:moveTo>
                  <a:lnTo>
                    <a:pt x="1766570" y="466090"/>
                  </a:lnTo>
                  <a:lnTo>
                    <a:pt x="1709420" y="459740"/>
                  </a:lnTo>
                  <a:lnTo>
                    <a:pt x="1583690" y="427990"/>
                  </a:lnTo>
                  <a:lnTo>
                    <a:pt x="1539240" y="402590"/>
                  </a:lnTo>
                  <a:lnTo>
                    <a:pt x="1394460" y="142240"/>
                  </a:lnTo>
                  <a:lnTo>
                    <a:pt x="1314450" y="19050"/>
                  </a:lnTo>
                  <a:lnTo>
                    <a:pt x="1181100" y="0"/>
                  </a:lnTo>
                  <a:lnTo>
                    <a:pt x="935990" y="6350"/>
                  </a:lnTo>
                  <a:lnTo>
                    <a:pt x="944880" y="48260"/>
                  </a:lnTo>
                  <a:lnTo>
                    <a:pt x="1116330" y="345440"/>
                  </a:lnTo>
                  <a:lnTo>
                    <a:pt x="1219200" y="504190"/>
                  </a:lnTo>
                  <a:lnTo>
                    <a:pt x="1597660" y="506730"/>
                  </a:lnTo>
                  <a:lnTo>
                    <a:pt x="1802130" y="506730"/>
                  </a:lnTo>
                  <a:close/>
                </a:path>
              </a:pathLst>
            </a:custGeom>
            <a:solidFill>
              <a:srgbClr val="79B2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3296920" y="2056129"/>
              <a:ext cx="2984500" cy="955040"/>
            </a:xfrm>
            <a:custGeom>
              <a:avLst/>
              <a:gdLst/>
              <a:ahLst/>
              <a:cxnLst/>
              <a:rect l="l" t="t" r="r" b="b"/>
              <a:pathLst>
                <a:path w="2984500" h="955039">
                  <a:moveTo>
                    <a:pt x="805180" y="899160"/>
                  </a:moveTo>
                  <a:lnTo>
                    <a:pt x="802640" y="896620"/>
                  </a:lnTo>
                  <a:lnTo>
                    <a:pt x="802005" y="895350"/>
                  </a:lnTo>
                  <a:lnTo>
                    <a:pt x="800100" y="891540"/>
                  </a:lnTo>
                  <a:lnTo>
                    <a:pt x="797915" y="886460"/>
                  </a:lnTo>
                  <a:lnTo>
                    <a:pt x="796290" y="882650"/>
                  </a:lnTo>
                  <a:lnTo>
                    <a:pt x="791210" y="876300"/>
                  </a:lnTo>
                  <a:lnTo>
                    <a:pt x="788670" y="869950"/>
                  </a:lnTo>
                  <a:lnTo>
                    <a:pt x="787400" y="864870"/>
                  </a:lnTo>
                  <a:lnTo>
                    <a:pt x="787400" y="862330"/>
                  </a:lnTo>
                  <a:lnTo>
                    <a:pt x="783590" y="864870"/>
                  </a:lnTo>
                  <a:lnTo>
                    <a:pt x="781050" y="871220"/>
                  </a:lnTo>
                  <a:lnTo>
                    <a:pt x="774700" y="878840"/>
                  </a:lnTo>
                  <a:lnTo>
                    <a:pt x="768350" y="883920"/>
                  </a:lnTo>
                  <a:lnTo>
                    <a:pt x="759460" y="886460"/>
                  </a:lnTo>
                  <a:lnTo>
                    <a:pt x="755650" y="883920"/>
                  </a:lnTo>
                  <a:lnTo>
                    <a:pt x="746760" y="875030"/>
                  </a:lnTo>
                  <a:lnTo>
                    <a:pt x="739140" y="875030"/>
                  </a:lnTo>
                  <a:lnTo>
                    <a:pt x="734060" y="878840"/>
                  </a:lnTo>
                  <a:lnTo>
                    <a:pt x="730250" y="880110"/>
                  </a:lnTo>
                  <a:lnTo>
                    <a:pt x="727710" y="882650"/>
                  </a:lnTo>
                  <a:lnTo>
                    <a:pt x="702310" y="894080"/>
                  </a:lnTo>
                  <a:lnTo>
                    <a:pt x="699770" y="894080"/>
                  </a:lnTo>
                  <a:lnTo>
                    <a:pt x="692150" y="895350"/>
                  </a:lnTo>
                  <a:lnTo>
                    <a:pt x="674370" y="895350"/>
                  </a:lnTo>
                  <a:lnTo>
                    <a:pt x="655320" y="889000"/>
                  </a:lnTo>
                  <a:lnTo>
                    <a:pt x="650240" y="886460"/>
                  </a:lnTo>
                  <a:lnTo>
                    <a:pt x="647700" y="886460"/>
                  </a:lnTo>
                  <a:lnTo>
                    <a:pt x="643890" y="882650"/>
                  </a:lnTo>
                  <a:lnTo>
                    <a:pt x="636270" y="882650"/>
                  </a:lnTo>
                  <a:lnTo>
                    <a:pt x="629920" y="880110"/>
                  </a:lnTo>
                  <a:lnTo>
                    <a:pt x="623570" y="878840"/>
                  </a:lnTo>
                  <a:lnTo>
                    <a:pt x="615950" y="878840"/>
                  </a:lnTo>
                  <a:lnTo>
                    <a:pt x="612140" y="880110"/>
                  </a:lnTo>
                  <a:lnTo>
                    <a:pt x="604520" y="880110"/>
                  </a:lnTo>
                  <a:lnTo>
                    <a:pt x="596900" y="881380"/>
                  </a:lnTo>
                  <a:lnTo>
                    <a:pt x="590550" y="882650"/>
                  </a:lnTo>
                  <a:lnTo>
                    <a:pt x="585470" y="886460"/>
                  </a:lnTo>
                  <a:lnTo>
                    <a:pt x="574040" y="889000"/>
                  </a:lnTo>
                  <a:lnTo>
                    <a:pt x="571500" y="891540"/>
                  </a:lnTo>
                  <a:lnTo>
                    <a:pt x="567690" y="891540"/>
                  </a:lnTo>
                  <a:lnTo>
                    <a:pt x="565150" y="896620"/>
                  </a:lnTo>
                  <a:lnTo>
                    <a:pt x="558800" y="900430"/>
                  </a:lnTo>
                  <a:lnTo>
                    <a:pt x="549910" y="904240"/>
                  </a:lnTo>
                  <a:lnTo>
                    <a:pt x="529590" y="904240"/>
                  </a:lnTo>
                  <a:lnTo>
                    <a:pt x="521970" y="905510"/>
                  </a:lnTo>
                  <a:lnTo>
                    <a:pt x="468630" y="905510"/>
                  </a:lnTo>
                  <a:lnTo>
                    <a:pt x="467360" y="904240"/>
                  </a:lnTo>
                  <a:lnTo>
                    <a:pt x="461010" y="902970"/>
                  </a:lnTo>
                  <a:lnTo>
                    <a:pt x="457200" y="900430"/>
                  </a:lnTo>
                  <a:lnTo>
                    <a:pt x="433070" y="900430"/>
                  </a:lnTo>
                  <a:lnTo>
                    <a:pt x="425450" y="902970"/>
                  </a:lnTo>
                  <a:lnTo>
                    <a:pt x="415290" y="904240"/>
                  </a:lnTo>
                  <a:lnTo>
                    <a:pt x="397510" y="906780"/>
                  </a:lnTo>
                  <a:lnTo>
                    <a:pt x="389890" y="908050"/>
                  </a:lnTo>
                  <a:lnTo>
                    <a:pt x="383540" y="911860"/>
                  </a:lnTo>
                  <a:lnTo>
                    <a:pt x="381000" y="913130"/>
                  </a:lnTo>
                  <a:lnTo>
                    <a:pt x="373380" y="915670"/>
                  </a:lnTo>
                  <a:lnTo>
                    <a:pt x="372110" y="918210"/>
                  </a:lnTo>
                  <a:lnTo>
                    <a:pt x="367030" y="915670"/>
                  </a:lnTo>
                  <a:lnTo>
                    <a:pt x="359410" y="913130"/>
                  </a:lnTo>
                  <a:lnTo>
                    <a:pt x="346710" y="908050"/>
                  </a:lnTo>
                  <a:lnTo>
                    <a:pt x="337820" y="904240"/>
                  </a:lnTo>
                  <a:lnTo>
                    <a:pt x="328930" y="902970"/>
                  </a:lnTo>
                  <a:lnTo>
                    <a:pt x="321310" y="899160"/>
                  </a:lnTo>
                  <a:lnTo>
                    <a:pt x="314960" y="897890"/>
                  </a:lnTo>
                  <a:lnTo>
                    <a:pt x="309880" y="896620"/>
                  </a:lnTo>
                  <a:lnTo>
                    <a:pt x="308610" y="896620"/>
                  </a:lnTo>
                  <a:lnTo>
                    <a:pt x="307340" y="895350"/>
                  </a:lnTo>
                  <a:lnTo>
                    <a:pt x="302260" y="894080"/>
                  </a:lnTo>
                  <a:lnTo>
                    <a:pt x="298450" y="891540"/>
                  </a:lnTo>
                  <a:lnTo>
                    <a:pt x="297180" y="894080"/>
                  </a:lnTo>
                  <a:lnTo>
                    <a:pt x="293370" y="895350"/>
                  </a:lnTo>
                  <a:lnTo>
                    <a:pt x="290830" y="897890"/>
                  </a:lnTo>
                  <a:lnTo>
                    <a:pt x="285750" y="904240"/>
                  </a:lnTo>
                  <a:lnTo>
                    <a:pt x="270510" y="911860"/>
                  </a:lnTo>
                  <a:lnTo>
                    <a:pt x="262890" y="913130"/>
                  </a:lnTo>
                  <a:lnTo>
                    <a:pt x="255270" y="915670"/>
                  </a:lnTo>
                  <a:lnTo>
                    <a:pt x="250190" y="918210"/>
                  </a:lnTo>
                  <a:lnTo>
                    <a:pt x="241300" y="919480"/>
                  </a:lnTo>
                  <a:lnTo>
                    <a:pt x="233680" y="922020"/>
                  </a:lnTo>
                  <a:lnTo>
                    <a:pt x="226060" y="922020"/>
                  </a:lnTo>
                  <a:lnTo>
                    <a:pt x="219710" y="923290"/>
                  </a:lnTo>
                  <a:lnTo>
                    <a:pt x="210820" y="927100"/>
                  </a:lnTo>
                  <a:lnTo>
                    <a:pt x="203200" y="927100"/>
                  </a:lnTo>
                  <a:lnTo>
                    <a:pt x="203200" y="928370"/>
                  </a:lnTo>
                  <a:lnTo>
                    <a:pt x="182880" y="919480"/>
                  </a:lnTo>
                  <a:lnTo>
                    <a:pt x="181610" y="918210"/>
                  </a:lnTo>
                  <a:lnTo>
                    <a:pt x="137160" y="918210"/>
                  </a:lnTo>
                  <a:lnTo>
                    <a:pt x="132080" y="919480"/>
                  </a:lnTo>
                  <a:lnTo>
                    <a:pt x="127000" y="919480"/>
                  </a:lnTo>
                  <a:lnTo>
                    <a:pt x="127000" y="920750"/>
                  </a:lnTo>
                  <a:lnTo>
                    <a:pt x="101600" y="928370"/>
                  </a:lnTo>
                  <a:lnTo>
                    <a:pt x="86360" y="920750"/>
                  </a:lnTo>
                  <a:lnTo>
                    <a:pt x="78740" y="918210"/>
                  </a:lnTo>
                  <a:lnTo>
                    <a:pt x="69850" y="918210"/>
                  </a:lnTo>
                  <a:lnTo>
                    <a:pt x="62230" y="920750"/>
                  </a:lnTo>
                  <a:lnTo>
                    <a:pt x="52070" y="922020"/>
                  </a:lnTo>
                  <a:lnTo>
                    <a:pt x="43180" y="927100"/>
                  </a:lnTo>
                  <a:lnTo>
                    <a:pt x="35560" y="927100"/>
                  </a:lnTo>
                  <a:lnTo>
                    <a:pt x="34290" y="929640"/>
                  </a:lnTo>
                  <a:lnTo>
                    <a:pt x="33020" y="925830"/>
                  </a:lnTo>
                  <a:lnTo>
                    <a:pt x="26670" y="918210"/>
                  </a:lnTo>
                  <a:lnTo>
                    <a:pt x="16497" y="908050"/>
                  </a:lnTo>
                  <a:lnTo>
                    <a:pt x="11430" y="904240"/>
                  </a:lnTo>
                  <a:lnTo>
                    <a:pt x="10147" y="904240"/>
                  </a:lnTo>
                  <a:lnTo>
                    <a:pt x="0" y="934720"/>
                  </a:lnTo>
                  <a:lnTo>
                    <a:pt x="1270" y="955040"/>
                  </a:lnTo>
                  <a:lnTo>
                    <a:pt x="19050" y="955040"/>
                  </a:lnTo>
                  <a:lnTo>
                    <a:pt x="45720" y="952500"/>
                  </a:lnTo>
                  <a:lnTo>
                    <a:pt x="118110" y="943610"/>
                  </a:lnTo>
                  <a:lnTo>
                    <a:pt x="210820" y="935990"/>
                  </a:lnTo>
                  <a:lnTo>
                    <a:pt x="287020" y="935990"/>
                  </a:lnTo>
                  <a:lnTo>
                    <a:pt x="353695" y="929640"/>
                  </a:lnTo>
                  <a:lnTo>
                    <a:pt x="367030" y="928370"/>
                  </a:lnTo>
                  <a:lnTo>
                    <a:pt x="420370" y="923290"/>
                  </a:lnTo>
                  <a:lnTo>
                    <a:pt x="498017" y="918210"/>
                  </a:lnTo>
                  <a:lnTo>
                    <a:pt x="556260" y="914400"/>
                  </a:lnTo>
                  <a:lnTo>
                    <a:pt x="716280" y="911860"/>
                  </a:lnTo>
                  <a:lnTo>
                    <a:pt x="803910" y="905510"/>
                  </a:lnTo>
                  <a:lnTo>
                    <a:pt x="805180" y="899160"/>
                  </a:lnTo>
                  <a:close/>
                </a:path>
                <a:path w="2984500" h="955039">
                  <a:moveTo>
                    <a:pt x="1294130" y="875030"/>
                  </a:moveTo>
                  <a:lnTo>
                    <a:pt x="1292860" y="869950"/>
                  </a:lnTo>
                  <a:lnTo>
                    <a:pt x="1291590" y="862330"/>
                  </a:lnTo>
                  <a:lnTo>
                    <a:pt x="1289050" y="855980"/>
                  </a:lnTo>
                  <a:lnTo>
                    <a:pt x="1286510" y="850900"/>
                  </a:lnTo>
                  <a:lnTo>
                    <a:pt x="1281430" y="848360"/>
                  </a:lnTo>
                  <a:lnTo>
                    <a:pt x="1278890" y="848360"/>
                  </a:lnTo>
                  <a:lnTo>
                    <a:pt x="1271270" y="849630"/>
                  </a:lnTo>
                  <a:lnTo>
                    <a:pt x="1264920" y="854710"/>
                  </a:lnTo>
                  <a:lnTo>
                    <a:pt x="1254760" y="862330"/>
                  </a:lnTo>
                  <a:lnTo>
                    <a:pt x="1247140" y="858520"/>
                  </a:lnTo>
                  <a:lnTo>
                    <a:pt x="1240790" y="855980"/>
                  </a:lnTo>
                  <a:lnTo>
                    <a:pt x="1235710" y="855980"/>
                  </a:lnTo>
                  <a:lnTo>
                    <a:pt x="1230630" y="859790"/>
                  </a:lnTo>
                  <a:lnTo>
                    <a:pt x="1224280" y="863600"/>
                  </a:lnTo>
                  <a:lnTo>
                    <a:pt x="1220470" y="867410"/>
                  </a:lnTo>
                  <a:lnTo>
                    <a:pt x="1215390" y="869950"/>
                  </a:lnTo>
                  <a:lnTo>
                    <a:pt x="1212850" y="873760"/>
                  </a:lnTo>
                  <a:lnTo>
                    <a:pt x="1206500" y="873760"/>
                  </a:lnTo>
                  <a:lnTo>
                    <a:pt x="1202690" y="876300"/>
                  </a:lnTo>
                  <a:lnTo>
                    <a:pt x="1158240" y="876300"/>
                  </a:lnTo>
                  <a:lnTo>
                    <a:pt x="1149350" y="875030"/>
                  </a:lnTo>
                  <a:lnTo>
                    <a:pt x="1144270" y="875030"/>
                  </a:lnTo>
                  <a:lnTo>
                    <a:pt x="1140460" y="873760"/>
                  </a:lnTo>
                  <a:lnTo>
                    <a:pt x="1139190" y="869950"/>
                  </a:lnTo>
                  <a:lnTo>
                    <a:pt x="1136650" y="867410"/>
                  </a:lnTo>
                  <a:lnTo>
                    <a:pt x="1111250" y="867410"/>
                  </a:lnTo>
                  <a:lnTo>
                    <a:pt x="1104900" y="869950"/>
                  </a:lnTo>
                  <a:lnTo>
                    <a:pt x="1088390" y="869950"/>
                  </a:lnTo>
                  <a:lnTo>
                    <a:pt x="1083310" y="871220"/>
                  </a:lnTo>
                  <a:lnTo>
                    <a:pt x="1078230" y="873760"/>
                  </a:lnTo>
                  <a:lnTo>
                    <a:pt x="1068070" y="875030"/>
                  </a:lnTo>
                  <a:lnTo>
                    <a:pt x="1062990" y="878840"/>
                  </a:lnTo>
                  <a:lnTo>
                    <a:pt x="1059180" y="880110"/>
                  </a:lnTo>
                  <a:lnTo>
                    <a:pt x="1056640" y="882650"/>
                  </a:lnTo>
                  <a:lnTo>
                    <a:pt x="1049020" y="881380"/>
                  </a:lnTo>
                  <a:lnTo>
                    <a:pt x="1044575" y="878840"/>
                  </a:lnTo>
                  <a:lnTo>
                    <a:pt x="1040130" y="876300"/>
                  </a:lnTo>
                  <a:lnTo>
                    <a:pt x="1032510" y="869950"/>
                  </a:lnTo>
                  <a:lnTo>
                    <a:pt x="1024890" y="867410"/>
                  </a:lnTo>
                  <a:lnTo>
                    <a:pt x="1019810" y="869950"/>
                  </a:lnTo>
                  <a:lnTo>
                    <a:pt x="1014730" y="873760"/>
                  </a:lnTo>
                  <a:lnTo>
                    <a:pt x="1008380" y="876300"/>
                  </a:lnTo>
                  <a:lnTo>
                    <a:pt x="1005840" y="878840"/>
                  </a:lnTo>
                  <a:lnTo>
                    <a:pt x="1000760" y="873760"/>
                  </a:lnTo>
                  <a:lnTo>
                    <a:pt x="998220" y="869950"/>
                  </a:lnTo>
                  <a:lnTo>
                    <a:pt x="994410" y="862330"/>
                  </a:lnTo>
                  <a:lnTo>
                    <a:pt x="990600" y="859790"/>
                  </a:lnTo>
                  <a:lnTo>
                    <a:pt x="988060" y="862330"/>
                  </a:lnTo>
                  <a:lnTo>
                    <a:pt x="982980" y="866140"/>
                  </a:lnTo>
                  <a:lnTo>
                    <a:pt x="981710" y="873760"/>
                  </a:lnTo>
                  <a:lnTo>
                    <a:pt x="979170" y="880110"/>
                  </a:lnTo>
                  <a:lnTo>
                    <a:pt x="979170" y="895350"/>
                  </a:lnTo>
                  <a:lnTo>
                    <a:pt x="1066800" y="895350"/>
                  </a:lnTo>
                  <a:lnTo>
                    <a:pt x="1066800" y="894080"/>
                  </a:lnTo>
                  <a:lnTo>
                    <a:pt x="1070610" y="894080"/>
                  </a:lnTo>
                  <a:lnTo>
                    <a:pt x="1075690" y="891540"/>
                  </a:lnTo>
                  <a:lnTo>
                    <a:pt x="1084580" y="891540"/>
                  </a:lnTo>
                  <a:lnTo>
                    <a:pt x="1093470" y="890270"/>
                  </a:lnTo>
                  <a:lnTo>
                    <a:pt x="1104900" y="889000"/>
                  </a:lnTo>
                  <a:lnTo>
                    <a:pt x="1109980" y="887730"/>
                  </a:lnTo>
                  <a:lnTo>
                    <a:pt x="1230630" y="887730"/>
                  </a:lnTo>
                  <a:lnTo>
                    <a:pt x="1294130" y="882650"/>
                  </a:lnTo>
                  <a:lnTo>
                    <a:pt x="1294130" y="876300"/>
                  </a:lnTo>
                  <a:lnTo>
                    <a:pt x="1294130" y="875030"/>
                  </a:lnTo>
                  <a:close/>
                </a:path>
                <a:path w="2984500" h="955039">
                  <a:moveTo>
                    <a:pt x="2183130" y="859790"/>
                  </a:moveTo>
                  <a:lnTo>
                    <a:pt x="2180348" y="850900"/>
                  </a:lnTo>
                  <a:lnTo>
                    <a:pt x="2179955" y="849630"/>
                  </a:lnTo>
                  <a:lnTo>
                    <a:pt x="2176780" y="839470"/>
                  </a:lnTo>
                  <a:lnTo>
                    <a:pt x="2175510" y="835660"/>
                  </a:lnTo>
                  <a:lnTo>
                    <a:pt x="2174240" y="834390"/>
                  </a:lnTo>
                  <a:lnTo>
                    <a:pt x="2169160" y="830580"/>
                  </a:lnTo>
                  <a:lnTo>
                    <a:pt x="2162810" y="830580"/>
                  </a:lnTo>
                  <a:lnTo>
                    <a:pt x="2157730" y="828040"/>
                  </a:lnTo>
                  <a:lnTo>
                    <a:pt x="2148840" y="831850"/>
                  </a:lnTo>
                  <a:lnTo>
                    <a:pt x="2136140" y="834390"/>
                  </a:lnTo>
                  <a:lnTo>
                    <a:pt x="2129790" y="838200"/>
                  </a:lnTo>
                  <a:lnTo>
                    <a:pt x="2124710" y="840740"/>
                  </a:lnTo>
                  <a:lnTo>
                    <a:pt x="2109470" y="843280"/>
                  </a:lnTo>
                  <a:lnTo>
                    <a:pt x="2101850" y="843280"/>
                  </a:lnTo>
                  <a:lnTo>
                    <a:pt x="2095500" y="845820"/>
                  </a:lnTo>
                  <a:lnTo>
                    <a:pt x="2085340" y="847090"/>
                  </a:lnTo>
                  <a:lnTo>
                    <a:pt x="2081530" y="848360"/>
                  </a:lnTo>
                  <a:lnTo>
                    <a:pt x="2077720" y="848360"/>
                  </a:lnTo>
                  <a:lnTo>
                    <a:pt x="2071370" y="849630"/>
                  </a:lnTo>
                  <a:lnTo>
                    <a:pt x="2066290" y="848360"/>
                  </a:lnTo>
                  <a:lnTo>
                    <a:pt x="2061210" y="848360"/>
                  </a:lnTo>
                  <a:lnTo>
                    <a:pt x="2053590" y="845820"/>
                  </a:lnTo>
                  <a:lnTo>
                    <a:pt x="2048510" y="845820"/>
                  </a:lnTo>
                  <a:lnTo>
                    <a:pt x="2037080" y="842010"/>
                  </a:lnTo>
                  <a:lnTo>
                    <a:pt x="2026920" y="839470"/>
                  </a:lnTo>
                  <a:lnTo>
                    <a:pt x="2018030" y="830580"/>
                  </a:lnTo>
                  <a:lnTo>
                    <a:pt x="2009140" y="830580"/>
                  </a:lnTo>
                  <a:lnTo>
                    <a:pt x="2005330" y="831850"/>
                  </a:lnTo>
                  <a:lnTo>
                    <a:pt x="1997710" y="831850"/>
                  </a:lnTo>
                  <a:lnTo>
                    <a:pt x="1988820" y="834390"/>
                  </a:lnTo>
                  <a:lnTo>
                    <a:pt x="1977390" y="838200"/>
                  </a:lnTo>
                  <a:lnTo>
                    <a:pt x="1968500" y="840740"/>
                  </a:lnTo>
                  <a:lnTo>
                    <a:pt x="1958340" y="843280"/>
                  </a:lnTo>
                  <a:lnTo>
                    <a:pt x="1951990" y="845820"/>
                  </a:lnTo>
                  <a:lnTo>
                    <a:pt x="1945640" y="847090"/>
                  </a:lnTo>
                  <a:lnTo>
                    <a:pt x="1944370" y="848360"/>
                  </a:lnTo>
                  <a:lnTo>
                    <a:pt x="1941830" y="848360"/>
                  </a:lnTo>
                  <a:lnTo>
                    <a:pt x="1935480" y="849630"/>
                  </a:lnTo>
                  <a:lnTo>
                    <a:pt x="1927860" y="850900"/>
                  </a:lnTo>
                  <a:lnTo>
                    <a:pt x="1920240" y="850900"/>
                  </a:lnTo>
                  <a:lnTo>
                    <a:pt x="1913890" y="848360"/>
                  </a:lnTo>
                  <a:lnTo>
                    <a:pt x="1910080" y="845820"/>
                  </a:lnTo>
                  <a:lnTo>
                    <a:pt x="1906270" y="842010"/>
                  </a:lnTo>
                  <a:lnTo>
                    <a:pt x="1905000" y="842010"/>
                  </a:lnTo>
                  <a:lnTo>
                    <a:pt x="1896110" y="843280"/>
                  </a:lnTo>
                  <a:lnTo>
                    <a:pt x="1885950" y="852170"/>
                  </a:lnTo>
                  <a:lnTo>
                    <a:pt x="1877060" y="858520"/>
                  </a:lnTo>
                  <a:lnTo>
                    <a:pt x="1845310" y="839470"/>
                  </a:lnTo>
                  <a:lnTo>
                    <a:pt x="1841500" y="831850"/>
                  </a:lnTo>
                  <a:lnTo>
                    <a:pt x="1838960" y="830580"/>
                  </a:lnTo>
                  <a:lnTo>
                    <a:pt x="1832610" y="830580"/>
                  </a:lnTo>
                  <a:lnTo>
                    <a:pt x="1826260" y="833120"/>
                  </a:lnTo>
                  <a:lnTo>
                    <a:pt x="1822450" y="834390"/>
                  </a:lnTo>
                  <a:lnTo>
                    <a:pt x="1822450" y="835660"/>
                  </a:lnTo>
                  <a:lnTo>
                    <a:pt x="1817370" y="869950"/>
                  </a:lnTo>
                  <a:lnTo>
                    <a:pt x="1892300" y="867410"/>
                  </a:lnTo>
                  <a:lnTo>
                    <a:pt x="1892300" y="866140"/>
                  </a:lnTo>
                  <a:lnTo>
                    <a:pt x="1960880" y="866140"/>
                  </a:lnTo>
                  <a:lnTo>
                    <a:pt x="1965960" y="864870"/>
                  </a:lnTo>
                  <a:lnTo>
                    <a:pt x="2162810" y="864870"/>
                  </a:lnTo>
                  <a:lnTo>
                    <a:pt x="2183130" y="859790"/>
                  </a:lnTo>
                  <a:close/>
                </a:path>
                <a:path w="2984500" h="955039">
                  <a:moveTo>
                    <a:pt x="2984500" y="342900"/>
                  </a:moveTo>
                  <a:lnTo>
                    <a:pt x="2983230" y="331470"/>
                  </a:lnTo>
                  <a:lnTo>
                    <a:pt x="2983230" y="318770"/>
                  </a:lnTo>
                  <a:lnTo>
                    <a:pt x="2980690" y="314960"/>
                  </a:lnTo>
                  <a:lnTo>
                    <a:pt x="2979420" y="307340"/>
                  </a:lnTo>
                  <a:lnTo>
                    <a:pt x="2978150" y="297180"/>
                  </a:lnTo>
                  <a:lnTo>
                    <a:pt x="2975610" y="285750"/>
                  </a:lnTo>
                  <a:lnTo>
                    <a:pt x="2973070" y="279400"/>
                  </a:lnTo>
                  <a:lnTo>
                    <a:pt x="2970530" y="266700"/>
                  </a:lnTo>
                  <a:lnTo>
                    <a:pt x="2970530" y="247650"/>
                  </a:lnTo>
                  <a:lnTo>
                    <a:pt x="2971800" y="238760"/>
                  </a:lnTo>
                  <a:lnTo>
                    <a:pt x="2975610" y="229870"/>
                  </a:lnTo>
                  <a:lnTo>
                    <a:pt x="2975610" y="218440"/>
                  </a:lnTo>
                  <a:lnTo>
                    <a:pt x="2976880" y="207010"/>
                  </a:lnTo>
                  <a:lnTo>
                    <a:pt x="2979420" y="189230"/>
                  </a:lnTo>
                  <a:lnTo>
                    <a:pt x="2978150" y="181610"/>
                  </a:lnTo>
                  <a:lnTo>
                    <a:pt x="2975610" y="171450"/>
                  </a:lnTo>
                  <a:lnTo>
                    <a:pt x="2975610" y="168910"/>
                  </a:lnTo>
                  <a:lnTo>
                    <a:pt x="2970530" y="167640"/>
                  </a:lnTo>
                  <a:lnTo>
                    <a:pt x="2969260" y="165100"/>
                  </a:lnTo>
                  <a:lnTo>
                    <a:pt x="2969260" y="152400"/>
                  </a:lnTo>
                  <a:lnTo>
                    <a:pt x="2970530" y="144780"/>
                  </a:lnTo>
                  <a:lnTo>
                    <a:pt x="2971800" y="138430"/>
                  </a:lnTo>
                  <a:lnTo>
                    <a:pt x="2975610" y="135890"/>
                  </a:lnTo>
                  <a:lnTo>
                    <a:pt x="2979420" y="128270"/>
                  </a:lnTo>
                  <a:lnTo>
                    <a:pt x="2976880" y="121920"/>
                  </a:lnTo>
                  <a:lnTo>
                    <a:pt x="2975610" y="115570"/>
                  </a:lnTo>
                  <a:lnTo>
                    <a:pt x="2971800" y="110490"/>
                  </a:lnTo>
                  <a:lnTo>
                    <a:pt x="2970530" y="105410"/>
                  </a:lnTo>
                  <a:lnTo>
                    <a:pt x="2969260" y="96520"/>
                  </a:lnTo>
                  <a:lnTo>
                    <a:pt x="2970530" y="88900"/>
                  </a:lnTo>
                  <a:lnTo>
                    <a:pt x="2973070" y="82550"/>
                  </a:lnTo>
                  <a:lnTo>
                    <a:pt x="2976880" y="77470"/>
                  </a:lnTo>
                  <a:lnTo>
                    <a:pt x="2979420" y="71120"/>
                  </a:lnTo>
                  <a:lnTo>
                    <a:pt x="2979420" y="60960"/>
                  </a:lnTo>
                  <a:lnTo>
                    <a:pt x="2976880" y="48260"/>
                  </a:lnTo>
                  <a:lnTo>
                    <a:pt x="2976880" y="26670"/>
                  </a:lnTo>
                  <a:lnTo>
                    <a:pt x="2960370" y="0"/>
                  </a:lnTo>
                  <a:lnTo>
                    <a:pt x="2956560" y="0"/>
                  </a:lnTo>
                  <a:lnTo>
                    <a:pt x="2947670" y="171450"/>
                  </a:lnTo>
                  <a:lnTo>
                    <a:pt x="2923540" y="811530"/>
                  </a:lnTo>
                  <a:lnTo>
                    <a:pt x="2912110" y="830580"/>
                  </a:lnTo>
                  <a:lnTo>
                    <a:pt x="2896870" y="817880"/>
                  </a:lnTo>
                  <a:lnTo>
                    <a:pt x="2891790" y="819150"/>
                  </a:lnTo>
                  <a:lnTo>
                    <a:pt x="2881630" y="825500"/>
                  </a:lnTo>
                  <a:lnTo>
                    <a:pt x="2874010" y="826770"/>
                  </a:lnTo>
                  <a:lnTo>
                    <a:pt x="2867660" y="830580"/>
                  </a:lnTo>
                  <a:lnTo>
                    <a:pt x="2862580" y="833120"/>
                  </a:lnTo>
                  <a:lnTo>
                    <a:pt x="2858770" y="835660"/>
                  </a:lnTo>
                  <a:lnTo>
                    <a:pt x="2852420" y="838200"/>
                  </a:lnTo>
                  <a:lnTo>
                    <a:pt x="2852420" y="839470"/>
                  </a:lnTo>
                  <a:lnTo>
                    <a:pt x="2851150" y="838200"/>
                  </a:lnTo>
                  <a:lnTo>
                    <a:pt x="2843530" y="835660"/>
                  </a:lnTo>
                  <a:lnTo>
                    <a:pt x="2834640" y="834390"/>
                  </a:lnTo>
                  <a:lnTo>
                    <a:pt x="2804160" y="834390"/>
                  </a:lnTo>
                  <a:lnTo>
                    <a:pt x="2795270" y="833120"/>
                  </a:lnTo>
                  <a:lnTo>
                    <a:pt x="2780030" y="833120"/>
                  </a:lnTo>
                  <a:lnTo>
                    <a:pt x="2782570" y="830580"/>
                  </a:lnTo>
                  <a:lnTo>
                    <a:pt x="2783840" y="828040"/>
                  </a:lnTo>
                  <a:lnTo>
                    <a:pt x="2782570" y="825500"/>
                  </a:lnTo>
                  <a:lnTo>
                    <a:pt x="2776220" y="824230"/>
                  </a:lnTo>
                  <a:lnTo>
                    <a:pt x="2735580" y="824230"/>
                  </a:lnTo>
                  <a:lnTo>
                    <a:pt x="2727960" y="825500"/>
                  </a:lnTo>
                  <a:lnTo>
                    <a:pt x="2692400" y="825500"/>
                  </a:lnTo>
                  <a:lnTo>
                    <a:pt x="2689860" y="826770"/>
                  </a:lnTo>
                  <a:lnTo>
                    <a:pt x="2682240" y="828040"/>
                  </a:lnTo>
                  <a:lnTo>
                    <a:pt x="2679700" y="830580"/>
                  </a:lnTo>
                  <a:lnTo>
                    <a:pt x="2665730" y="830580"/>
                  </a:lnTo>
                  <a:lnTo>
                    <a:pt x="2659380" y="831850"/>
                  </a:lnTo>
                  <a:lnTo>
                    <a:pt x="2650490" y="831850"/>
                  </a:lnTo>
                  <a:lnTo>
                    <a:pt x="2641600" y="833120"/>
                  </a:lnTo>
                  <a:lnTo>
                    <a:pt x="2633980" y="834390"/>
                  </a:lnTo>
                  <a:lnTo>
                    <a:pt x="2626360" y="834390"/>
                  </a:lnTo>
                  <a:lnTo>
                    <a:pt x="2618740" y="833120"/>
                  </a:lnTo>
                  <a:lnTo>
                    <a:pt x="2612390" y="831850"/>
                  </a:lnTo>
                  <a:lnTo>
                    <a:pt x="2608580" y="830580"/>
                  </a:lnTo>
                  <a:lnTo>
                    <a:pt x="2606040" y="830580"/>
                  </a:lnTo>
                  <a:lnTo>
                    <a:pt x="2600960" y="825500"/>
                  </a:lnTo>
                  <a:lnTo>
                    <a:pt x="2595880" y="825500"/>
                  </a:lnTo>
                  <a:lnTo>
                    <a:pt x="2586990" y="828040"/>
                  </a:lnTo>
                  <a:lnTo>
                    <a:pt x="2581910" y="830580"/>
                  </a:lnTo>
                  <a:lnTo>
                    <a:pt x="2575560" y="830580"/>
                  </a:lnTo>
                  <a:lnTo>
                    <a:pt x="2562860" y="833120"/>
                  </a:lnTo>
                  <a:lnTo>
                    <a:pt x="2536190" y="833120"/>
                  </a:lnTo>
                  <a:lnTo>
                    <a:pt x="2533650" y="831850"/>
                  </a:lnTo>
                  <a:lnTo>
                    <a:pt x="2529840" y="830580"/>
                  </a:lnTo>
                  <a:lnTo>
                    <a:pt x="2523490" y="828040"/>
                  </a:lnTo>
                  <a:lnTo>
                    <a:pt x="2518410" y="826770"/>
                  </a:lnTo>
                  <a:lnTo>
                    <a:pt x="2509520" y="825500"/>
                  </a:lnTo>
                  <a:lnTo>
                    <a:pt x="2503170" y="822960"/>
                  </a:lnTo>
                  <a:lnTo>
                    <a:pt x="2494280" y="821690"/>
                  </a:lnTo>
                  <a:lnTo>
                    <a:pt x="2489200" y="821690"/>
                  </a:lnTo>
                  <a:lnTo>
                    <a:pt x="2479040" y="817880"/>
                  </a:lnTo>
                  <a:lnTo>
                    <a:pt x="2472690" y="819150"/>
                  </a:lnTo>
                  <a:lnTo>
                    <a:pt x="2467610" y="821690"/>
                  </a:lnTo>
                  <a:lnTo>
                    <a:pt x="2465070" y="825500"/>
                  </a:lnTo>
                  <a:lnTo>
                    <a:pt x="2458720" y="830580"/>
                  </a:lnTo>
                  <a:lnTo>
                    <a:pt x="2453640" y="834390"/>
                  </a:lnTo>
                  <a:lnTo>
                    <a:pt x="2447290" y="835660"/>
                  </a:lnTo>
                  <a:lnTo>
                    <a:pt x="2447290" y="839470"/>
                  </a:lnTo>
                  <a:lnTo>
                    <a:pt x="2443480" y="838200"/>
                  </a:lnTo>
                  <a:lnTo>
                    <a:pt x="2438400" y="834390"/>
                  </a:lnTo>
                  <a:lnTo>
                    <a:pt x="2430780" y="831850"/>
                  </a:lnTo>
                  <a:lnTo>
                    <a:pt x="2421890" y="830580"/>
                  </a:lnTo>
                  <a:lnTo>
                    <a:pt x="2410460" y="825500"/>
                  </a:lnTo>
                  <a:lnTo>
                    <a:pt x="2401570" y="821690"/>
                  </a:lnTo>
                  <a:lnTo>
                    <a:pt x="2391410" y="819150"/>
                  </a:lnTo>
                  <a:lnTo>
                    <a:pt x="2385060" y="817880"/>
                  </a:lnTo>
                  <a:lnTo>
                    <a:pt x="2377440" y="816610"/>
                  </a:lnTo>
                  <a:lnTo>
                    <a:pt x="2371090" y="816610"/>
                  </a:lnTo>
                  <a:lnTo>
                    <a:pt x="2371090" y="817880"/>
                  </a:lnTo>
                  <a:lnTo>
                    <a:pt x="2369820" y="822960"/>
                  </a:lnTo>
                  <a:lnTo>
                    <a:pt x="2369820" y="830580"/>
                  </a:lnTo>
                  <a:lnTo>
                    <a:pt x="2366010" y="833120"/>
                  </a:lnTo>
                  <a:lnTo>
                    <a:pt x="2360930" y="838200"/>
                  </a:lnTo>
                  <a:lnTo>
                    <a:pt x="2355850" y="839470"/>
                  </a:lnTo>
                  <a:lnTo>
                    <a:pt x="2354580" y="842010"/>
                  </a:lnTo>
                  <a:lnTo>
                    <a:pt x="2350770" y="839470"/>
                  </a:lnTo>
                  <a:lnTo>
                    <a:pt x="2341880" y="833120"/>
                  </a:lnTo>
                  <a:lnTo>
                    <a:pt x="2335530" y="830580"/>
                  </a:lnTo>
                  <a:lnTo>
                    <a:pt x="2329180" y="826770"/>
                  </a:lnTo>
                  <a:lnTo>
                    <a:pt x="2325370" y="822960"/>
                  </a:lnTo>
                  <a:lnTo>
                    <a:pt x="2322830" y="817880"/>
                  </a:lnTo>
                  <a:lnTo>
                    <a:pt x="2320290" y="811530"/>
                  </a:lnTo>
                  <a:lnTo>
                    <a:pt x="2320290" y="806450"/>
                  </a:lnTo>
                  <a:lnTo>
                    <a:pt x="2317750" y="801370"/>
                  </a:lnTo>
                  <a:lnTo>
                    <a:pt x="2301240" y="830580"/>
                  </a:lnTo>
                  <a:lnTo>
                    <a:pt x="2305050" y="850900"/>
                  </a:lnTo>
                  <a:lnTo>
                    <a:pt x="2368550" y="855980"/>
                  </a:lnTo>
                  <a:lnTo>
                    <a:pt x="2501900" y="850900"/>
                  </a:lnTo>
                  <a:lnTo>
                    <a:pt x="2503170" y="849630"/>
                  </a:lnTo>
                  <a:lnTo>
                    <a:pt x="2506980" y="849630"/>
                  </a:lnTo>
                  <a:lnTo>
                    <a:pt x="2513330" y="848360"/>
                  </a:lnTo>
                  <a:lnTo>
                    <a:pt x="2537460" y="848360"/>
                  </a:lnTo>
                  <a:lnTo>
                    <a:pt x="2543810" y="847090"/>
                  </a:lnTo>
                  <a:lnTo>
                    <a:pt x="2581910" y="847090"/>
                  </a:lnTo>
                  <a:lnTo>
                    <a:pt x="2592070" y="848360"/>
                  </a:lnTo>
                  <a:lnTo>
                    <a:pt x="2658110" y="848360"/>
                  </a:lnTo>
                  <a:lnTo>
                    <a:pt x="2668270" y="849630"/>
                  </a:lnTo>
                  <a:lnTo>
                    <a:pt x="2679700" y="850900"/>
                  </a:lnTo>
                  <a:lnTo>
                    <a:pt x="2688590" y="850900"/>
                  </a:lnTo>
                  <a:lnTo>
                    <a:pt x="2697480" y="852170"/>
                  </a:lnTo>
                  <a:lnTo>
                    <a:pt x="2712720" y="852170"/>
                  </a:lnTo>
                  <a:lnTo>
                    <a:pt x="2721610" y="854710"/>
                  </a:lnTo>
                  <a:lnTo>
                    <a:pt x="2726690" y="855980"/>
                  </a:lnTo>
                  <a:lnTo>
                    <a:pt x="2914650" y="855980"/>
                  </a:lnTo>
                  <a:lnTo>
                    <a:pt x="2922270" y="854710"/>
                  </a:lnTo>
                  <a:lnTo>
                    <a:pt x="2928620" y="854710"/>
                  </a:lnTo>
                  <a:lnTo>
                    <a:pt x="2932430" y="852170"/>
                  </a:lnTo>
                  <a:lnTo>
                    <a:pt x="2938780" y="852170"/>
                  </a:lnTo>
                  <a:lnTo>
                    <a:pt x="2945130" y="850900"/>
                  </a:lnTo>
                  <a:lnTo>
                    <a:pt x="2946400" y="850900"/>
                  </a:lnTo>
                  <a:lnTo>
                    <a:pt x="2946400" y="847090"/>
                  </a:lnTo>
                  <a:lnTo>
                    <a:pt x="2946400" y="842010"/>
                  </a:lnTo>
                  <a:lnTo>
                    <a:pt x="2946400" y="839470"/>
                  </a:lnTo>
                  <a:lnTo>
                    <a:pt x="2946400" y="835660"/>
                  </a:lnTo>
                  <a:lnTo>
                    <a:pt x="2947670" y="831850"/>
                  </a:lnTo>
                  <a:lnTo>
                    <a:pt x="2947670" y="830580"/>
                  </a:lnTo>
                  <a:lnTo>
                    <a:pt x="2947670" y="825500"/>
                  </a:lnTo>
                  <a:lnTo>
                    <a:pt x="2951480" y="821690"/>
                  </a:lnTo>
                  <a:lnTo>
                    <a:pt x="2952750" y="817880"/>
                  </a:lnTo>
                  <a:lnTo>
                    <a:pt x="2955290" y="815340"/>
                  </a:lnTo>
                  <a:lnTo>
                    <a:pt x="2955290" y="810260"/>
                  </a:lnTo>
                  <a:lnTo>
                    <a:pt x="2956560" y="806450"/>
                  </a:lnTo>
                  <a:lnTo>
                    <a:pt x="2954020" y="800100"/>
                  </a:lnTo>
                  <a:lnTo>
                    <a:pt x="2952750" y="792480"/>
                  </a:lnTo>
                  <a:lnTo>
                    <a:pt x="2951480" y="786130"/>
                  </a:lnTo>
                  <a:lnTo>
                    <a:pt x="2951480" y="782320"/>
                  </a:lnTo>
                  <a:lnTo>
                    <a:pt x="2948940" y="775970"/>
                  </a:lnTo>
                  <a:lnTo>
                    <a:pt x="2948940" y="753110"/>
                  </a:lnTo>
                  <a:lnTo>
                    <a:pt x="2951480" y="746760"/>
                  </a:lnTo>
                  <a:lnTo>
                    <a:pt x="2951480" y="734060"/>
                  </a:lnTo>
                  <a:lnTo>
                    <a:pt x="2952750" y="726440"/>
                  </a:lnTo>
                  <a:lnTo>
                    <a:pt x="2952750" y="721360"/>
                  </a:lnTo>
                  <a:lnTo>
                    <a:pt x="2954020" y="712470"/>
                  </a:lnTo>
                  <a:lnTo>
                    <a:pt x="2955290" y="711200"/>
                  </a:lnTo>
                  <a:lnTo>
                    <a:pt x="2955290" y="707390"/>
                  </a:lnTo>
                  <a:lnTo>
                    <a:pt x="2956560" y="703580"/>
                  </a:lnTo>
                  <a:lnTo>
                    <a:pt x="2960370" y="697230"/>
                  </a:lnTo>
                  <a:lnTo>
                    <a:pt x="2961640" y="689610"/>
                  </a:lnTo>
                  <a:lnTo>
                    <a:pt x="2961640" y="629920"/>
                  </a:lnTo>
                  <a:lnTo>
                    <a:pt x="2962910" y="624840"/>
                  </a:lnTo>
                  <a:lnTo>
                    <a:pt x="2964180" y="618490"/>
                  </a:lnTo>
                  <a:lnTo>
                    <a:pt x="2966720" y="614680"/>
                  </a:lnTo>
                  <a:lnTo>
                    <a:pt x="2967990" y="607060"/>
                  </a:lnTo>
                  <a:lnTo>
                    <a:pt x="2970530" y="598170"/>
                  </a:lnTo>
                  <a:lnTo>
                    <a:pt x="2970530" y="588010"/>
                  </a:lnTo>
                  <a:lnTo>
                    <a:pt x="2973070" y="579120"/>
                  </a:lnTo>
                  <a:lnTo>
                    <a:pt x="2971800" y="568960"/>
                  </a:lnTo>
                  <a:lnTo>
                    <a:pt x="2971800" y="560070"/>
                  </a:lnTo>
                  <a:lnTo>
                    <a:pt x="2970530" y="552450"/>
                  </a:lnTo>
                  <a:lnTo>
                    <a:pt x="2970530" y="544830"/>
                  </a:lnTo>
                  <a:lnTo>
                    <a:pt x="2969260" y="537210"/>
                  </a:lnTo>
                  <a:lnTo>
                    <a:pt x="2967990" y="532130"/>
                  </a:lnTo>
                  <a:lnTo>
                    <a:pt x="2967990" y="529590"/>
                  </a:lnTo>
                  <a:lnTo>
                    <a:pt x="2955290" y="502920"/>
                  </a:lnTo>
                  <a:lnTo>
                    <a:pt x="2956560" y="499110"/>
                  </a:lnTo>
                  <a:lnTo>
                    <a:pt x="2960370" y="491490"/>
                  </a:lnTo>
                  <a:lnTo>
                    <a:pt x="2961640" y="482600"/>
                  </a:lnTo>
                  <a:lnTo>
                    <a:pt x="2966720" y="473710"/>
                  </a:lnTo>
                  <a:lnTo>
                    <a:pt x="2966720" y="424180"/>
                  </a:lnTo>
                  <a:lnTo>
                    <a:pt x="2967990" y="417830"/>
                  </a:lnTo>
                  <a:lnTo>
                    <a:pt x="2969260" y="408940"/>
                  </a:lnTo>
                  <a:lnTo>
                    <a:pt x="2973070" y="405130"/>
                  </a:lnTo>
                  <a:lnTo>
                    <a:pt x="2975610" y="401320"/>
                  </a:lnTo>
                  <a:lnTo>
                    <a:pt x="2978150" y="398780"/>
                  </a:lnTo>
                  <a:lnTo>
                    <a:pt x="2979420" y="392430"/>
                  </a:lnTo>
                  <a:lnTo>
                    <a:pt x="2983230" y="386080"/>
                  </a:lnTo>
                  <a:lnTo>
                    <a:pt x="2983230" y="374650"/>
                  </a:lnTo>
                  <a:lnTo>
                    <a:pt x="2984500" y="363220"/>
                  </a:lnTo>
                  <a:lnTo>
                    <a:pt x="2984500" y="342900"/>
                  </a:lnTo>
                  <a:close/>
                </a:path>
              </a:pathLst>
            </a:custGeom>
            <a:solidFill>
              <a:srgbClr val="2D4E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5495290" y="3003549"/>
              <a:ext cx="789940" cy="478790"/>
            </a:xfrm>
            <a:custGeom>
              <a:avLst/>
              <a:gdLst/>
              <a:ahLst/>
              <a:cxnLst/>
              <a:rect l="l" t="t" r="r" b="b"/>
              <a:pathLst>
                <a:path w="789939" h="478789">
                  <a:moveTo>
                    <a:pt x="297180" y="427990"/>
                  </a:moveTo>
                  <a:lnTo>
                    <a:pt x="293789" y="422910"/>
                  </a:lnTo>
                  <a:lnTo>
                    <a:pt x="267538" y="383540"/>
                  </a:lnTo>
                  <a:lnTo>
                    <a:pt x="266700" y="382270"/>
                  </a:lnTo>
                  <a:lnTo>
                    <a:pt x="218440" y="383540"/>
                  </a:lnTo>
                  <a:lnTo>
                    <a:pt x="139700" y="373380"/>
                  </a:lnTo>
                  <a:lnTo>
                    <a:pt x="0" y="429260"/>
                  </a:lnTo>
                  <a:lnTo>
                    <a:pt x="1270" y="429260"/>
                  </a:lnTo>
                  <a:lnTo>
                    <a:pt x="10160" y="433070"/>
                  </a:lnTo>
                  <a:lnTo>
                    <a:pt x="22860" y="439420"/>
                  </a:lnTo>
                  <a:lnTo>
                    <a:pt x="29210" y="443230"/>
                  </a:lnTo>
                  <a:lnTo>
                    <a:pt x="39370" y="445770"/>
                  </a:lnTo>
                  <a:lnTo>
                    <a:pt x="46990" y="448310"/>
                  </a:lnTo>
                  <a:lnTo>
                    <a:pt x="55880" y="452120"/>
                  </a:lnTo>
                  <a:lnTo>
                    <a:pt x="63500" y="454660"/>
                  </a:lnTo>
                  <a:lnTo>
                    <a:pt x="72390" y="457200"/>
                  </a:lnTo>
                  <a:lnTo>
                    <a:pt x="80010" y="461010"/>
                  </a:lnTo>
                  <a:lnTo>
                    <a:pt x="95250" y="463550"/>
                  </a:lnTo>
                  <a:lnTo>
                    <a:pt x="100330" y="467360"/>
                  </a:lnTo>
                  <a:lnTo>
                    <a:pt x="107950" y="467360"/>
                  </a:lnTo>
                  <a:lnTo>
                    <a:pt x="114300" y="464820"/>
                  </a:lnTo>
                  <a:lnTo>
                    <a:pt x="121920" y="457200"/>
                  </a:lnTo>
                  <a:lnTo>
                    <a:pt x="123190" y="453390"/>
                  </a:lnTo>
                  <a:lnTo>
                    <a:pt x="127000" y="448310"/>
                  </a:lnTo>
                  <a:lnTo>
                    <a:pt x="132080" y="445770"/>
                  </a:lnTo>
                  <a:lnTo>
                    <a:pt x="143510" y="444500"/>
                  </a:lnTo>
                  <a:lnTo>
                    <a:pt x="154940" y="440690"/>
                  </a:lnTo>
                  <a:lnTo>
                    <a:pt x="162560" y="440690"/>
                  </a:lnTo>
                  <a:lnTo>
                    <a:pt x="171450" y="443230"/>
                  </a:lnTo>
                  <a:lnTo>
                    <a:pt x="187960" y="443230"/>
                  </a:lnTo>
                  <a:lnTo>
                    <a:pt x="196850" y="444500"/>
                  </a:lnTo>
                  <a:lnTo>
                    <a:pt x="220980" y="444500"/>
                  </a:lnTo>
                  <a:lnTo>
                    <a:pt x="228600" y="445770"/>
                  </a:lnTo>
                  <a:lnTo>
                    <a:pt x="234950" y="447040"/>
                  </a:lnTo>
                  <a:lnTo>
                    <a:pt x="243840" y="448310"/>
                  </a:lnTo>
                  <a:lnTo>
                    <a:pt x="248920" y="448310"/>
                  </a:lnTo>
                  <a:lnTo>
                    <a:pt x="247650" y="445770"/>
                  </a:lnTo>
                  <a:lnTo>
                    <a:pt x="248666" y="440690"/>
                  </a:lnTo>
                  <a:lnTo>
                    <a:pt x="248920" y="439420"/>
                  </a:lnTo>
                  <a:lnTo>
                    <a:pt x="251460" y="431800"/>
                  </a:lnTo>
                  <a:lnTo>
                    <a:pt x="259080" y="427990"/>
                  </a:lnTo>
                  <a:lnTo>
                    <a:pt x="264160" y="424180"/>
                  </a:lnTo>
                  <a:lnTo>
                    <a:pt x="269240" y="422910"/>
                  </a:lnTo>
                  <a:lnTo>
                    <a:pt x="275590" y="422910"/>
                  </a:lnTo>
                  <a:lnTo>
                    <a:pt x="283210" y="424180"/>
                  </a:lnTo>
                  <a:lnTo>
                    <a:pt x="292100" y="426720"/>
                  </a:lnTo>
                  <a:lnTo>
                    <a:pt x="297180" y="427990"/>
                  </a:lnTo>
                  <a:close/>
                </a:path>
                <a:path w="789939" h="478789">
                  <a:moveTo>
                    <a:pt x="765810" y="360680"/>
                  </a:moveTo>
                  <a:lnTo>
                    <a:pt x="730250" y="339090"/>
                  </a:lnTo>
                  <a:lnTo>
                    <a:pt x="723900" y="336550"/>
                  </a:lnTo>
                  <a:lnTo>
                    <a:pt x="715010" y="334010"/>
                  </a:lnTo>
                  <a:lnTo>
                    <a:pt x="698500" y="334010"/>
                  </a:lnTo>
                  <a:lnTo>
                    <a:pt x="689610" y="332740"/>
                  </a:lnTo>
                  <a:lnTo>
                    <a:pt x="674370" y="332740"/>
                  </a:lnTo>
                  <a:lnTo>
                    <a:pt x="665480" y="331470"/>
                  </a:lnTo>
                  <a:lnTo>
                    <a:pt x="636270" y="331470"/>
                  </a:lnTo>
                  <a:lnTo>
                    <a:pt x="545071" y="364401"/>
                  </a:lnTo>
                  <a:lnTo>
                    <a:pt x="542290" y="360680"/>
                  </a:lnTo>
                  <a:lnTo>
                    <a:pt x="538480" y="356870"/>
                  </a:lnTo>
                  <a:lnTo>
                    <a:pt x="532130" y="351790"/>
                  </a:lnTo>
                  <a:lnTo>
                    <a:pt x="528320" y="350520"/>
                  </a:lnTo>
                  <a:lnTo>
                    <a:pt x="515620" y="345440"/>
                  </a:lnTo>
                  <a:lnTo>
                    <a:pt x="508000" y="342900"/>
                  </a:lnTo>
                  <a:lnTo>
                    <a:pt x="501650" y="342900"/>
                  </a:lnTo>
                  <a:lnTo>
                    <a:pt x="494030" y="340360"/>
                  </a:lnTo>
                  <a:lnTo>
                    <a:pt x="488950" y="339090"/>
                  </a:lnTo>
                  <a:lnTo>
                    <a:pt x="481330" y="336550"/>
                  </a:lnTo>
                  <a:lnTo>
                    <a:pt x="474980" y="335280"/>
                  </a:lnTo>
                  <a:lnTo>
                    <a:pt x="467360" y="334010"/>
                  </a:lnTo>
                  <a:lnTo>
                    <a:pt x="464820" y="334010"/>
                  </a:lnTo>
                  <a:lnTo>
                    <a:pt x="457200" y="332740"/>
                  </a:lnTo>
                  <a:lnTo>
                    <a:pt x="453390" y="332740"/>
                  </a:lnTo>
                  <a:lnTo>
                    <a:pt x="369570" y="375920"/>
                  </a:lnTo>
                  <a:lnTo>
                    <a:pt x="370840" y="375920"/>
                  </a:lnTo>
                  <a:lnTo>
                    <a:pt x="375920" y="381000"/>
                  </a:lnTo>
                  <a:lnTo>
                    <a:pt x="383540" y="387350"/>
                  </a:lnTo>
                  <a:lnTo>
                    <a:pt x="394970" y="394970"/>
                  </a:lnTo>
                  <a:lnTo>
                    <a:pt x="401320" y="397510"/>
                  </a:lnTo>
                  <a:lnTo>
                    <a:pt x="407670" y="401320"/>
                  </a:lnTo>
                  <a:lnTo>
                    <a:pt x="414020" y="406400"/>
                  </a:lnTo>
                  <a:lnTo>
                    <a:pt x="421640" y="412750"/>
                  </a:lnTo>
                  <a:lnTo>
                    <a:pt x="427990" y="416560"/>
                  </a:lnTo>
                  <a:lnTo>
                    <a:pt x="476250" y="444500"/>
                  </a:lnTo>
                  <a:lnTo>
                    <a:pt x="485140" y="448310"/>
                  </a:lnTo>
                  <a:lnTo>
                    <a:pt x="492760" y="452120"/>
                  </a:lnTo>
                  <a:lnTo>
                    <a:pt x="501650" y="454660"/>
                  </a:lnTo>
                  <a:lnTo>
                    <a:pt x="509270" y="457200"/>
                  </a:lnTo>
                  <a:lnTo>
                    <a:pt x="520700" y="462280"/>
                  </a:lnTo>
                  <a:lnTo>
                    <a:pt x="529590" y="463550"/>
                  </a:lnTo>
                  <a:lnTo>
                    <a:pt x="538480" y="467360"/>
                  </a:lnTo>
                  <a:lnTo>
                    <a:pt x="548640" y="468630"/>
                  </a:lnTo>
                  <a:lnTo>
                    <a:pt x="560070" y="471170"/>
                  </a:lnTo>
                  <a:lnTo>
                    <a:pt x="570230" y="471170"/>
                  </a:lnTo>
                  <a:lnTo>
                    <a:pt x="580390" y="474980"/>
                  </a:lnTo>
                  <a:lnTo>
                    <a:pt x="586740" y="474980"/>
                  </a:lnTo>
                  <a:lnTo>
                    <a:pt x="593090" y="476250"/>
                  </a:lnTo>
                  <a:lnTo>
                    <a:pt x="598170" y="476250"/>
                  </a:lnTo>
                  <a:lnTo>
                    <a:pt x="605790" y="477520"/>
                  </a:lnTo>
                  <a:lnTo>
                    <a:pt x="650240" y="477520"/>
                  </a:lnTo>
                  <a:lnTo>
                    <a:pt x="657860" y="478790"/>
                  </a:lnTo>
                  <a:lnTo>
                    <a:pt x="664210" y="477520"/>
                  </a:lnTo>
                  <a:lnTo>
                    <a:pt x="683260" y="477520"/>
                  </a:lnTo>
                  <a:lnTo>
                    <a:pt x="689610" y="476250"/>
                  </a:lnTo>
                  <a:lnTo>
                    <a:pt x="717550" y="476250"/>
                  </a:lnTo>
                  <a:lnTo>
                    <a:pt x="728980" y="474980"/>
                  </a:lnTo>
                  <a:lnTo>
                    <a:pt x="737870" y="472440"/>
                  </a:lnTo>
                  <a:lnTo>
                    <a:pt x="745490" y="472440"/>
                  </a:lnTo>
                  <a:lnTo>
                    <a:pt x="749300" y="471170"/>
                  </a:lnTo>
                  <a:lnTo>
                    <a:pt x="754380" y="471170"/>
                  </a:lnTo>
                  <a:lnTo>
                    <a:pt x="746760" y="469900"/>
                  </a:lnTo>
                  <a:lnTo>
                    <a:pt x="739140" y="469900"/>
                  </a:lnTo>
                  <a:lnTo>
                    <a:pt x="732790" y="468630"/>
                  </a:lnTo>
                  <a:lnTo>
                    <a:pt x="728980" y="467360"/>
                  </a:lnTo>
                  <a:lnTo>
                    <a:pt x="716280" y="467360"/>
                  </a:lnTo>
                  <a:lnTo>
                    <a:pt x="709930" y="464820"/>
                  </a:lnTo>
                  <a:lnTo>
                    <a:pt x="702310" y="464820"/>
                  </a:lnTo>
                  <a:lnTo>
                    <a:pt x="697230" y="463550"/>
                  </a:lnTo>
                  <a:lnTo>
                    <a:pt x="690880" y="463550"/>
                  </a:lnTo>
                  <a:lnTo>
                    <a:pt x="675640" y="461010"/>
                  </a:lnTo>
                  <a:lnTo>
                    <a:pt x="666750" y="457200"/>
                  </a:lnTo>
                  <a:lnTo>
                    <a:pt x="660400" y="457200"/>
                  </a:lnTo>
                  <a:lnTo>
                    <a:pt x="651510" y="454660"/>
                  </a:lnTo>
                  <a:lnTo>
                    <a:pt x="636270" y="452120"/>
                  </a:lnTo>
                  <a:lnTo>
                    <a:pt x="627380" y="450850"/>
                  </a:lnTo>
                  <a:lnTo>
                    <a:pt x="619760" y="448310"/>
                  </a:lnTo>
                  <a:lnTo>
                    <a:pt x="610870" y="445770"/>
                  </a:lnTo>
                  <a:lnTo>
                    <a:pt x="601980" y="444500"/>
                  </a:lnTo>
                  <a:lnTo>
                    <a:pt x="595630" y="443230"/>
                  </a:lnTo>
                  <a:lnTo>
                    <a:pt x="586740" y="439420"/>
                  </a:lnTo>
                  <a:lnTo>
                    <a:pt x="579120" y="438150"/>
                  </a:lnTo>
                  <a:lnTo>
                    <a:pt x="570230" y="435610"/>
                  </a:lnTo>
                  <a:lnTo>
                    <a:pt x="562610" y="435610"/>
                  </a:lnTo>
                  <a:lnTo>
                    <a:pt x="553720" y="431800"/>
                  </a:lnTo>
                  <a:lnTo>
                    <a:pt x="546100" y="430530"/>
                  </a:lnTo>
                  <a:lnTo>
                    <a:pt x="537210" y="429260"/>
                  </a:lnTo>
                  <a:lnTo>
                    <a:pt x="521970" y="426720"/>
                  </a:lnTo>
                  <a:lnTo>
                    <a:pt x="514350" y="424180"/>
                  </a:lnTo>
                  <a:lnTo>
                    <a:pt x="506730" y="422910"/>
                  </a:lnTo>
                  <a:lnTo>
                    <a:pt x="500380" y="421640"/>
                  </a:lnTo>
                  <a:lnTo>
                    <a:pt x="492760" y="419100"/>
                  </a:lnTo>
                  <a:lnTo>
                    <a:pt x="487680" y="419100"/>
                  </a:lnTo>
                  <a:lnTo>
                    <a:pt x="480060" y="415290"/>
                  </a:lnTo>
                  <a:lnTo>
                    <a:pt x="474980" y="414020"/>
                  </a:lnTo>
                  <a:lnTo>
                    <a:pt x="466090" y="412750"/>
                  </a:lnTo>
                  <a:lnTo>
                    <a:pt x="461010" y="408940"/>
                  </a:lnTo>
                  <a:lnTo>
                    <a:pt x="457200" y="405130"/>
                  </a:lnTo>
                  <a:lnTo>
                    <a:pt x="461010" y="401320"/>
                  </a:lnTo>
                  <a:lnTo>
                    <a:pt x="469900" y="398780"/>
                  </a:lnTo>
                  <a:lnTo>
                    <a:pt x="481330" y="398780"/>
                  </a:lnTo>
                  <a:lnTo>
                    <a:pt x="488950" y="397510"/>
                  </a:lnTo>
                  <a:lnTo>
                    <a:pt x="497840" y="397510"/>
                  </a:lnTo>
                  <a:lnTo>
                    <a:pt x="501650" y="396240"/>
                  </a:lnTo>
                  <a:lnTo>
                    <a:pt x="505460" y="396240"/>
                  </a:lnTo>
                  <a:lnTo>
                    <a:pt x="511810" y="394970"/>
                  </a:lnTo>
                  <a:lnTo>
                    <a:pt x="518160" y="392430"/>
                  </a:lnTo>
                  <a:lnTo>
                    <a:pt x="523240" y="388620"/>
                  </a:lnTo>
                  <a:lnTo>
                    <a:pt x="530860" y="384810"/>
                  </a:lnTo>
                  <a:lnTo>
                    <a:pt x="535940" y="381000"/>
                  </a:lnTo>
                  <a:lnTo>
                    <a:pt x="541020" y="375920"/>
                  </a:lnTo>
                  <a:lnTo>
                    <a:pt x="544830" y="370840"/>
                  </a:lnTo>
                  <a:lnTo>
                    <a:pt x="546100" y="365760"/>
                  </a:lnTo>
                  <a:lnTo>
                    <a:pt x="545185" y="364566"/>
                  </a:lnTo>
                  <a:lnTo>
                    <a:pt x="646430" y="382270"/>
                  </a:lnTo>
                  <a:lnTo>
                    <a:pt x="728980" y="382270"/>
                  </a:lnTo>
                  <a:lnTo>
                    <a:pt x="737870" y="379730"/>
                  </a:lnTo>
                  <a:lnTo>
                    <a:pt x="746760" y="375920"/>
                  </a:lnTo>
                  <a:lnTo>
                    <a:pt x="750570" y="373380"/>
                  </a:lnTo>
                  <a:lnTo>
                    <a:pt x="756920" y="370840"/>
                  </a:lnTo>
                  <a:lnTo>
                    <a:pt x="763270" y="365760"/>
                  </a:lnTo>
                  <a:lnTo>
                    <a:pt x="765810" y="364490"/>
                  </a:lnTo>
                  <a:lnTo>
                    <a:pt x="765810" y="360680"/>
                  </a:lnTo>
                  <a:close/>
                </a:path>
                <a:path w="789939" h="478789">
                  <a:moveTo>
                    <a:pt x="789940" y="95250"/>
                  </a:moveTo>
                  <a:lnTo>
                    <a:pt x="786130" y="86360"/>
                  </a:lnTo>
                  <a:lnTo>
                    <a:pt x="778510" y="78740"/>
                  </a:lnTo>
                  <a:lnTo>
                    <a:pt x="772160" y="74930"/>
                  </a:lnTo>
                  <a:lnTo>
                    <a:pt x="768350" y="71120"/>
                  </a:lnTo>
                  <a:lnTo>
                    <a:pt x="762000" y="67310"/>
                  </a:lnTo>
                  <a:lnTo>
                    <a:pt x="754380" y="63500"/>
                  </a:lnTo>
                  <a:lnTo>
                    <a:pt x="746760" y="60960"/>
                  </a:lnTo>
                  <a:lnTo>
                    <a:pt x="737870" y="58420"/>
                  </a:lnTo>
                  <a:lnTo>
                    <a:pt x="728980" y="53340"/>
                  </a:lnTo>
                  <a:lnTo>
                    <a:pt x="721360" y="53340"/>
                  </a:lnTo>
                  <a:lnTo>
                    <a:pt x="713740" y="48260"/>
                  </a:lnTo>
                  <a:lnTo>
                    <a:pt x="704850" y="48260"/>
                  </a:lnTo>
                  <a:lnTo>
                    <a:pt x="252730" y="0"/>
                  </a:lnTo>
                  <a:lnTo>
                    <a:pt x="260350" y="200660"/>
                  </a:lnTo>
                  <a:lnTo>
                    <a:pt x="261620" y="199390"/>
                  </a:lnTo>
                  <a:lnTo>
                    <a:pt x="267970" y="199390"/>
                  </a:lnTo>
                  <a:lnTo>
                    <a:pt x="274320" y="198120"/>
                  </a:lnTo>
                  <a:lnTo>
                    <a:pt x="320040" y="198120"/>
                  </a:lnTo>
                  <a:lnTo>
                    <a:pt x="331470" y="200660"/>
                  </a:lnTo>
                  <a:lnTo>
                    <a:pt x="340360" y="200660"/>
                  </a:lnTo>
                  <a:lnTo>
                    <a:pt x="349250" y="203200"/>
                  </a:lnTo>
                  <a:lnTo>
                    <a:pt x="356870" y="203200"/>
                  </a:lnTo>
                  <a:lnTo>
                    <a:pt x="363220" y="204470"/>
                  </a:lnTo>
                  <a:lnTo>
                    <a:pt x="368300" y="204470"/>
                  </a:lnTo>
                  <a:lnTo>
                    <a:pt x="365760" y="200660"/>
                  </a:lnTo>
                  <a:lnTo>
                    <a:pt x="362369" y="198120"/>
                  </a:lnTo>
                  <a:lnTo>
                    <a:pt x="360680" y="196850"/>
                  </a:lnTo>
                  <a:lnTo>
                    <a:pt x="354330" y="190500"/>
                  </a:lnTo>
                  <a:lnTo>
                    <a:pt x="347980" y="186690"/>
                  </a:lnTo>
                  <a:lnTo>
                    <a:pt x="341630" y="180340"/>
                  </a:lnTo>
                  <a:lnTo>
                    <a:pt x="337820" y="172720"/>
                  </a:lnTo>
                  <a:lnTo>
                    <a:pt x="336550" y="168910"/>
                  </a:lnTo>
                  <a:lnTo>
                    <a:pt x="339090" y="166370"/>
                  </a:lnTo>
                  <a:lnTo>
                    <a:pt x="351790" y="166370"/>
                  </a:lnTo>
                  <a:lnTo>
                    <a:pt x="356870" y="167640"/>
                  </a:lnTo>
                  <a:lnTo>
                    <a:pt x="364490" y="167640"/>
                  </a:lnTo>
                  <a:lnTo>
                    <a:pt x="375920" y="171450"/>
                  </a:lnTo>
                  <a:lnTo>
                    <a:pt x="383540" y="172720"/>
                  </a:lnTo>
                  <a:lnTo>
                    <a:pt x="393700" y="175260"/>
                  </a:lnTo>
                  <a:lnTo>
                    <a:pt x="402590" y="176530"/>
                  </a:lnTo>
                  <a:lnTo>
                    <a:pt x="412750" y="181610"/>
                  </a:lnTo>
                  <a:lnTo>
                    <a:pt x="421640" y="182880"/>
                  </a:lnTo>
                  <a:lnTo>
                    <a:pt x="431800" y="186690"/>
                  </a:lnTo>
                  <a:lnTo>
                    <a:pt x="438150" y="187960"/>
                  </a:lnTo>
                  <a:lnTo>
                    <a:pt x="445770" y="190500"/>
                  </a:lnTo>
                  <a:lnTo>
                    <a:pt x="452120" y="191770"/>
                  </a:lnTo>
                  <a:lnTo>
                    <a:pt x="457200" y="193040"/>
                  </a:lnTo>
                  <a:lnTo>
                    <a:pt x="458470" y="193040"/>
                  </a:lnTo>
                  <a:lnTo>
                    <a:pt x="461010" y="195580"/>
                  </a:lnTo>
                  <a:lnTo>
                    <a:pt x="461010" y="193040"/>
                  </a:lnTo>
                  <a:lnTo>
                    <a:pt x="523240" y="193040"/>
                  </a:lnTo>
                  <a:lnTo>
                    <a:pt x="533400" y="195580"/>
                  </a:lnTo>
                  <a:lnTo>
                    <a:pt x="589280" y="195580"/>
                  </a:lnTo>
                  <a:lnTo>
                    <a:pt x="601980" y="196850"/>
                  </a:lnTo>
                  <a:lnTo>
                    <a:pt x="612140" y="196850"/>
                  </a:lnTo>
                  <a:lnTo>
                    <a:pt x="624840" y="198120"/>
                  </a:lnTo>
                  <a:lnTo>
                    <a:pt x="666750" y="198120"/>
                  </a:lnTo>
                  <a:lnTo>
                    <a:pt x="670560" y="199390"/>
                  </a:lnTo>
                  <a:lnTo>
                    <a:pt x="674370" y="199390"/>
                  </a:lnTo>
                  <a:lnTo>
                    <a:pt x="675640" y="200660"/>
                  </a:lnTo>
                  <a:lnTo>
                    <a:pt x="680720" y="198120"/>
                  </a:lnTo>
                  <a:lnTo>
                    <a:pt x="692150" y="196850"/>
                  </a:lnTo>
                  <a:lnTo>
                    <a:pt x="698500" y="193040"/>
                  </a:lnTo>
                  <a:lnTo>
                    <a:pt x="704850" y="191770"/>
                  </a:lnTo>
                  <a:lnTo>
                    <a:pt x="708660" y="190500"/>
                  </a:lnTo>
                  <a:lnTo>
                    <a:pt x="713740" y="189230"/>
                  </a:lnTo>
                  <a:lnTo>
                    <a:pt x="713740" y="182880"/>
                  </a:lnTo>
                  <a:lnTo>
                    <a:pt x="707390" y="176530"/>
                  </a:lnTo>
                  <a:lnTo>
                    <a:pt x="698500" y="172720"/>
                  </a:lnTo>
                  <a:lnTo>
                    <a:pt x="690880" y="166370"/>
                  </a:lnTo>
                  <a:lnTo>
                    <a:pt x="683260" y="160020"/>
                  </a:lnTo>
                  <a:lnTo>
                    <a:pt x="676910" y="157480"/>
                  </a:lnTo>
                  <a:lnTo>
                    <a:pt x="675322" y="156210"/>
                  </a:lnTo>
                  <a:lnTo>
                    <a:pt x="670560" y="152400"/>
                  </a:lnTo>
                  <a:lnTo>
                    <a:pt x="665480" y="151130"/>
                  </a:lnTo>
                  <a:lnTo>
                    <a:pt x="654050" y="151130"/>
                  </a:lnTo>
                  <a:lnTo>
                    <a:pt x="645160" y="154940"/>
                  </a:lnTo>
                  <a:lnTo>
                    <a:pt x="636270" y="154940"/>
                  </a:lnTo>
                  <a:lnTo>
                    <a:pt x="635000" y="156210"/>
                  </a:lnTo>
                  <a:lnTo>
                    <a:pt x="591820" y="130810"/>
                  </a:lnTo>
                  <a:lnTo>
                    <a:pt x="591820" y="128270"/>
                  </a:lnTo>
                  <a:lnTo>
                    <a:pt x="594360" y="128270"/>
                  </a:lnTo>
                  <a:lnTo>
                    <a:pt x="596900" y="125730"/>
                  </a:lnTo>
                  <a:lnTo>
                    <a:pt x="604520" y="124460"/>
                  </a:lnTo>
                  <a:lnTo>
                    <a:pt x="610870" y="119380"/>
                  </a:lnTo>
                  <a:lnTo>
                    <a:pt x="621030" y="118110"/>
                  </a:lnTo>
                  <a:lnTo>
                    <a:pt x="626110" y="116840"/>
                  </a:lnTo>
                  <a:lnTo>
                    <a:pt x="632460" y="115570"/>
                  </a:lnTo>
                  <a:lnTo>
                    <a:pt x="689610" y="115570"/>
                  </a:lnTo>
                  <a:lnTo>
                    <a:pt x="697230" y="116840"/>
                  </a:lnTo>
                  <a:lnTo>
                    <a:pt x="706120" y="118110"/>
                  </a:lnTo>
                  <a:lnTo>
                    <a:pt x="728980" y="118110"/>
                  </a:lnTo>
                  <a:lnTo>
                    <a:pt x="736600" y="119380"/>
                  </a:lnTo>
                  <a:lnTo>
                    <a:pt x="754380" y="119380"/>
                  </a:lnTo>
                  <a:lnTo>
                    <a:pt x="760730" y="120650"/>
                  </a:lnTo>
                  <a:lnTo>
                    <a:pt x="769620" y="119380"/>
                  </a:lnTo>
                  <a:lnTo>
                    <a:pt x="777240" y="118110"/>
                  </a:lnTo>
                  <a:lnTo>
                    <a:pt x="781050" y="115570"/>
                  </a:lnTo>
                  <a:lnTo>
                    <a:pt x="786130" y="110490"/>
                  </a:lnTo>
                  <a:lnTo>
                    <a:pt x="789940" y="102870"/>
                  </a:lnTo>
                  <a:lnTo>
                    <a:pt x="789940" y="95250"/>
                  </a:lnTo>
                  <a:close/>
                </a:path>
              </a:pathLst>
            </a:custGeom>
            <a:solidFill>
              <a:srgbClr val="625D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2973070" y="3427730"/>
              <a:ext cx="1295400" cy="228600"/>
            </a:xfrm>
            <a:custGeom>
              <a:avLst/>
              <a:gdLst/>
              <a:ahLst/>
              <a:cxnLst/>
              <a:rect l="l" t="t" r="r" b="b"/>
              <a:pathLst>
                <a:path w="1295400" h="228600">
                  <a:moveTo>
                    <a:pt x="1083309" y="77470"/>
                  </a:moveTo>
                  <a:lnTo>
                    <a:pt x="8890" y="77470"/>
                  </a:lnTo>
                  <a:lnTo>
                    <a:pt x="0" y="228600"/>
                  </a:lnTo>
                  <a:lnTo>
                    <a:pt x="1269" y="227330"/>
                  </a:lnTo>
                  <a:lnTo>
                    <a:pt x="31750" y="227330"/>
                  </a:lnTo>
                  <a:lnTo>
                    <a:pt x="39369" y="224790"/>
                  </a:lnTo>
                  <a:lnTo>
                    <a:pt x="48260" y="224790"/>
                  </a:lnTo>
                  <a:lnTo>
                    <a:pt x="59690" y="223520"/>
                  </a:lnTo>
                  <a:lnTo>
                    <a:pt x="68580" y="223520"/>
                  </a:lnTo>
                  <a:lnTo>
                    <a:pt x="78740" y="222250"/>
                  </a:lnTo>
                  <a:lnTo>
                    <a:pt x="114300" y="222250"/>
                  </a:lnTo>
                  <a:lnTo>
                    <a:pt x="137160" y="219710"/>
                  </a:lnTo>
                  <a:lnTo>
                    <a:pt x="144780" y="217170"/>
                  </a:lnTo>
                  <a:lnTo>
                    <a:pt x="177800" y="217170"/>
                  </a:lnTo>
                  <a:lnTo>
                    <a:pt x="185419" y="215900"/>
                  </a:lnTo>
                  <a:lnTo>
                    <a:pt x="191769" y="215900"/>
                  </a:lnTo>
                  <a:lnTo>
                    <a:pt x="199390" y="214630"/>
                  </a:lnTo>
                  <a:lnTo>
                    <a:pt x="219710" y="214630"/>
                  </a:lnTo>
                  <a:lnTo>
                    <a:pt x="224790" y="213360"/>
                  </a:lnTo>
                  <a:lnTo>
                    <a:pt x="246380" y="213360"/>
                  </a:lnTo>
                  <a:lnTo>
                    <a:pt x="252730" y="212090"/>
                  </a:lnTo>
                  <a:lnTo>
                    <a:pt x="273050" y="212090"/>
                  </a:lnTo>
                  <a:lnTo>
                    <a:pt x="278130" y="210820"/>
                  </a:lnTo>
                  <a:lnTo>
                    <a:pt x="298450" y="210820"/>
                  </a:lnTo>
                  <a:lnTo>
                    <a:pt x="303530" y="208280"/>
                  </a:lnTo>
                  <a:lnTo>
                    <a:pt x="334009" y="208280"/>
                  </a:lnTo>
                  <a:lnTo>
                    <a:pt x="354330" y="205740"/>
                  </a:lnTo>
                  <a:lnTo>
                    <a:pt x="365759" y="205740"/>
                  </a:lnTo>
                  <a:lnTo>
                    <a:pt x="374650" y="204470"/>
                  </a:lnTo>
                  <a:lnTo>
                    <a:pt x="384809" y="204470"/>
                  </a:lnTo>
                  <a:lnTo>
                    <a:pt x="393700" y="203200"/>
                  </a:lnTo>
                  <a:lnTo>
                    <a:pt x="402590" y="203200"/>
                  </a:lnTo>
                  <a:lnTo>
                    <a:pt x="410209" y="200660"/>
                  </a:lnTo>
                  <a:lnTo>
                    <a:pt x="417830" y="199390"/>
                  </a:lnTo>
                  <a:lnTo>
                    <a:pt x="433069" y="199390"/>
                  </a:lnTo>
                  <a:lnTo>
                    <a:pt x="439419" y="198120"/>
                  </a:lnTo>
                  <a:lnTo>
                    <a:pt x="447040" y="196850"/>
                  </a:lnTo>
                  <a:lnTo>
                    <a:pt x="458469" y="196850"/>
                  </a:lnTo>
                  <a:lnTo>
                    <a:pt x="468630" y="195580"/>
                  </a:lnTo>
                  <a:lnTo>
                    <a:pt x="477519" y="193040"/>
                  </a:lnTo>
                  <a:lnTo>
                    <a:pt x="482600" y="191770"/>
                  </a:lnTo>
                  <a:lnTo>
                    <a:pt x="501650" y="191770"/>
                  </a:lnTo>
                  <a:lnTo>
                    <a:pt x="501650" y="190500"/>
                  </a:lnTo>
                  <a:lnTo>
                    <a:pt x="504190" y="189230"/>
                  </a:lnTo>
                  <a:lnTo>
                    <a:pt x="509269" y="187960"/>
                  </a:lnTo>
                  <a:lnTo>
                    <a:pt x="514350" y="187960"/>
                  </a:lnTo>
                  <a:lnTo>
                    <a:pt x="520700" y="182880"/>
                  </a:lnTo>
                  <a:lnTo>
                    <a:pt x="529590" y="181610"/>
                  </a:lnTo>
                  <a:lnTo>
                    <a:pt x="534669" y="179070"/>
                  </a:lnTo>
                  <a:lnTo>
                    <a:pt x="541019" y="179070"/>
                  </a:lnTo>
                  <a:lnTo>
                    <a:pt x="548640" y="176530"/>
                  </a:lnTo>
                  <a:lnTo>
                    <a:pt x="553719" y="176530"/>
                  </a:lnTo>
                  <a:lnTo>
                    <a:pt x="560069" y="173990"/>
                  </a:lnTo>
                  <a:lnTo>
                    <a:pt x="566419" y="172720"/>
                  </a:lnTo>
                  <a:lnTo>
                    <a:pt x="574040" y="168910"/>
                  </a:lnTo>
                  <a:lnTo>
                    <a:pt x="581659" y="168910"/>
                  </a:lnTo>
                  <a:lnTo>
                    <a:pt x="586740" y="166370"/>
                  </a:lnTo>
                  <a:lnTo>
                    <a:pt x="596900" y="165100"/>
                  </a:lnTo>
                  <a:lnTo>
                    <a:pt x="604519" y="163830"/>
                  </a:lnTo>
                  <a:lnTo>
                    <a:pt x="614680" y="161290"/>
                  </a:lnTo>
                  <a:lnTo>
                    <a:pt x="622300" y="160020"/>
                  </a:lnTo>
                  <a:lnTo>
                    <a:pt x="631190" y="157480"/>
                  </a:lnTo>
                  <a:lnTo>
                    <a:pt x="641350" y="156210"/>
                  </a:lnTo>
                  <a:lnTo>
                    <a:pt x="652780" y="154940"/>
                  </a:lnTo>
                  <a:lnTo>
                    <a:pt x="661669" y="151130"/>
                  </a:lnTo>
                  <a:lnTo>
                    <a:pt x="671830" y="151130"/>
                  </a:lnTo>
                  <a:lnTo>
                    <a:pt x="683259" y="148590"/>
                  </a:lnTo>
                  <a:lnTo>
                    <a:pt x="694690" y="147320"/>
                  </a:lnTo>
                  <a:lnTo>
                    <a:pt x="704850" y="143510"/>
                  </a:lnTo>
                  <a:lnTo>
                    <a:pt x="715009" y="143510"/>
                  </a:lnTo>
                  <a:lnTo>
                    <a:pt x="727709" y="139700"/>
                  </a:lnTo>
                  <a:lnTo>
                    <a:pt x="739140" y="139700"/>
                  </a:lnTo>
                  <a:lnTo>
                    <a:pt x="744219" y="137160"/>
                  </a:lnTo>
                  <a:lnTo>
                    <a:pt x="750569" y="135890"/>
                  </a:lnTo>
                  <a:lnTo>
                    <a:pt x="758190" y="134620"/>
                  </a:lnTo>
                  <a:lnTo>
                    <a:pt x="769619" y="134620"/>
                  </a:lnTo>
                  <a:lnTo>
                    <a:pt x="774700" y="133350"/>
                  </a:lnTo>
                  <a:lnTo>
                    <a:pt x="782319" y="132080"/>
                  </a:lnTo>
                  <a:lnTo>
                    <a:pt x="787400" y="132080"/>
                  </a:lnTo>
                  <a:lnTo>
                    <a:pt x="793750" y="130810"/>
                  </a:lnTo>
                  <a:lnTo>
                    <a:pt x="801369" y="128270"/>
                  </a:lnTo>
                  <a:lnTo>
                    <a:pt x="806450" y="127000"/>
                  </a:lnTo>
                  <a:lnTo>
                    <a:pt x="814069" y="127000"/>
                  </a:lnTo>
                  <a:lnTo>
                    <a:pt x="817880" y="125730"/>
                  </a:lnTo>
                  <a:lnTo>
                    <a:pt x="825500" y="125730"/>
                  </a:lnTo>
                  <a:lnTo>
                    <a:pt x="831850" y="124460"/>
                  </a:lnTo>
                  <a:lnTo>
                    <a:pt x="839469" y="124460"/>
                  </a:lnTo>
                  <a:lnTo>
                    <a:pt x="845819" y="123190"/>
                  </a:lnTo>
                  <a:lnTo>
                    <a:pt x="850900" y="120650"/>
                  </a:lnTo>
                  <a:lnTo>
                    <a:pt x="863600" y="120650"/>
                  </a:lnTo>
                  <a:lnTo>
                    <a:pt x="871219" y="119380"/>
                  </a:lnTo>
                  <a:lnTo>
                    <a:pt x="877569" y="118110"/>
                  </a:lnTo>
                  <a:lnTo>
                    <a:pt x="885190" y="116840"/>
                  </a:lnTo>
                  <a:lnTo>
                    <a:pt x="890269" y="116840"/>
                  </a:lnTo>
                  <a:lnTo>
                    <a:pt x="896619" y="115570"/>
                  </a:lnTo>
                  <a:lnTo>
                    <a:pt x="902969" y="113030"/>
                  </a:lnTo>
                  <a:lnTo>
                    <a:pt x="909319" y="111760"/>
                  </a:lnTo>
                  <a:lnTo>
                    <a:pt x="914400" y="111760"/>
                  </a:lnTo>
                  <a:lnTo>
                    <a:pt x="920750" y="110490"/>
                  </a:lnTo>
                  <a:lnTo>
                    <a:pt x="928369" y="109220"/>
                  </a:lnTo>
                  <a:lnTo>
                    <a:pt x="934719" y="107950"/>
                  </a:lnTo>
                  <a:lnTo>
                    <a:pt x="939800" y="107950"/>
                  </a:lnTo>
                  <a:lnTo>
                    <a:pt x="946150" y="105410"/>
                  </a:lnTo>
                  <a:lnTo>
                    <a:pt x="953769" y="104140"/>
                  </a:lnTo>
                  <a:lnTo>
                    <a:pt x="960119" y="102870"/>
                  </a:lnTo>
                  <a:lnTo>
                    <a:pt x="967740" y="102870"/>
                  </a:lnTo>
                  <a:lnTo>
                    <a:pt x="971550" y="101600"/>
                  </a:lnTo>
                  <a:lnTo>
                    <a:pt x="979169" y="100330"/>
                  </a:lnTo>
                  <a:lnTo>
                    <a:pt x="985519" y="99060"/>
                  </a:lnTo>
                  <a:lnTo>
                    <a:pt x="993140" y="99060"/>
                  </a:lnTo>
                  <a:lnTo>
                    <a:pt x="998219" y="96520"/>
                  </a:lnTo>
                  <a:lnTo>
                    <a:pt x="1003300" y="95250"/>
                  </a:lnTo>
                  <a:lnTo>
                    <a:pt x="1010919" y="95250"/>
                  </a:lnTo>
                  <a:lnTo>
                    <a:pt x="1017269" y="93980"/>
                  </a:lnTo>
                  <a:lnTo>
                    <a:pt x="1023619" y="91440"/>
                  </a:lnTo>
                  <a:lnTo>
                    <a:pt x="1027430" y="91440"/>
                  </a:lnTo>
                  <a:lnTo>
                    <a:pt x="1035050" y="88900"/>
                  </a:lnTo>
                  <a:lnTo>
                    <a:pt x="1054100" y="85090"/>
                  </a:lnTo>
                  <a:lnTo>
                    <a:pt x="1065530" y="81280"/>
                  </a:lnTo>
                  <a:lnTo>
                    <a:pt x="1071880" y="80010"/>
                  </a:lnTo>
                  <a:lnTo>
                    <a:pt x="1078230" y="80010"/>
                  </a:lnTo>
                  <a:lnTo>
                    <a:pt x="1083309" y="77470"/>
                  </a:lnTo>
                  <a:close/>
                </a:path>
                <a:path w="1295400" h="228600">
                  <a:moveTo>
                    <a:pt x="1295400" y="0"/>
                  </a:moveTo>
                  <a:lnTo>
                    <a:pt x="1280159" y="0"/>
                  </a:lnTo>
                  <a:lnTo>
                    <a:pt x="1273809" y="2540"/>
                  </a:lnTo>
                  <a:lnTo>
                    <a:pt x="1266190" y="3810"/>
                  </a:lnTo>
                  <a:lnTo>
                    <a:pt x="1248409" y="3810"/>
                  </a:lnTo>
                  <a:lnTo>
                    <a:pt x="1238250" y="5080"/>
                  </a:lnTo>
                  <a:lnTo>
                    <a:pt x="1233170" y="5080"/>
                  </a:lnTo>
                  <a:lnTo>
                    <a:pt x="1226820" y="6350"/>
                  </a:lnTo>
                  <a:lnTo>
                    <a:pt x="1219200" y="6350"/>
                  </a:lnTo>
                  <a:lnTo>
                    <a:pt x="1215390" y="7620"/>
                  </a:lnTo>
                  <a:lnTo>
                    <a:pt x="1207770" y="7620"/>
                  </a:lnTo>
                  <a:lnTo>
                    <a:pt x="1200150" y="8890"/>
                  </a:lnTo>
                  <a:lnTo>
                    <a:pt x="1193800" y="11430"/>
                  </a:lnTo>
                  <a:lnTo>
                    <a:pt x="1178559" y="11430"/>
                  </a:lnTo>
                  <a:lnTo>
                    <a:pt x="1163320" y="13970"/>
                  </a:lnTo>
                  <a:lnTo>
                    <a:pt x="1154430" y="15240"/>
                  </a:lnTo>
                  <a:lnTo>
                    <a:pt x="1136650" y="15240"/>
                  </a:lnTo>
                  <a:lnTo>
                    <a:pt x="1129030" y="16510"/>
                  </a:lnTo>
                  <a:lnTo>
                    <a:pt x="1120140" y="19050"/>
                  </a:lnTo>
                  <a:lnTo>
                    <a:pt x="1109980" y="19050"/>
                  </a:lnTo>
                  <a:lnTo>
                    <a:pt x="1098550" y="20320"/>
                  </a:lnTo>
                  <a:lnTo>
                    <a:pt x="1089659" y="20320"/>
                  </a:lnTo>
                  <a:lnTo>
                    <a:pt x="1080770" y="21590"/>
                  </a:lnTo>
                  <a:lnTo>
                    <a:pt x="1068070" y="21590"/>
                  </a:lnTo>
                  <a:lnTo>
                    <a:pt x="1059180" y="22860"/>
                  </a:lnTo>
                  <a:lnTo>
                    <a:pt x="1047750" y="24130"/>
                  </a:lnTo>
                  <a:lnTo>
                    <a:pt x="1024890" y="24130"/>
                  </a:lnTo>
                  <a:lnTo>
                    <a:pt x="1014730" y="26670"/>
                  </a:lnTo>
                  <a:lnTo>
                    <a:pt x="1002030" y="27940"/>
                  </a:lnTo>
                  <a:lnTo>
                    <a:pt x="991869" y="29210"/>
                  </a:lnTo>
                  <a:lnTo>
                    <a:pt x="977900" y="29210"/>
                  </a:lnTo>
                  <a:lnTo>
                    <a:pt x="966469" y="30480"/>
                  </a:lnTo>
                  <a:lnTo>
                    <a:pt x="939800" y="33020"/>
                  </a:lnTo>
                  <a:lnTo>
                    <a:pt x="914400" y="33020"/>
                  </a:lnTo>
                  <a:lnTo>
                    <a:pt x="901700" y="35560"/>
                  </a:lnTo>
                  <a:lnTo>
                    <a:pt x="889000" y="36830"/>
                  </a:lnTo>
                  <a:lnTo>
                    <a:pt x="873759" y="36830"/>
                  </a:lnTo>
                  <a:lnTo>
                    <a:pt x="861059" y="38100"/>
                  </a:lnTo>
                  <a:lnTo>
                    <a:pt x="845819" y="38100"/>
                  </a:lnTo>
                  <a:lnTo>
                    <a:pt x="831850" y="40640"/>
                  </a:lnTo>
                  <a:lnTo>
                    <a:pt x="817880" y="40640"/>
                  </a:lnTo>
                  <a:lnTo>
                    <a:pt x="802640" y="43180"/>
                  </a:lnTo>
                  <a:lnTo>
                    <a:pt x="787400" y="43180"/>
                  </a:lnTo>
                  <a:lnTo>
                    <a:pt x="774700" y="45720"/>
                  </a:lnTo>
                  <a:lnTo>
                    <a:pt x="759459" y="45720"/>
                  </a:lnTo>
                  <a:lnTo>
                    <a:pt x="744219" y="46990"/>
                  </a:lnTo>
                  <a:lnTo>
                    <a:pt x="727709" y="46990"/>
                  </a:lnTo>
                  <a:lnTo>
                    <a:pt x="712469" y="48260"/>
                  </a:lnTo>
                  <a:lnTo>
                    <a:pt x="695959" y="48260"/>
                  </a:lnTo>
                  <a:lnTo>
                    <a:pt x="679450" y="50800"/>
                  </a:lnTo>
                  <a:lnTo>
                    <a:pt x="664209" y="52070"/>
                  </a:lnTo>
                  <a:lnTo>
                    <a:pt x="631190" y="52070"/>
                  </a:lnTo>
                  <a:lnTo>
                    <a:pt x="599440" y="54610"/>
                  </a:lnTo>
                  <a:lnTo>
                    <a:pt x="566419" y="54610"/>
                  </a:lnTo>
                  <a:lnTo>
                    <a:pt x="534669" y="57150"/>
                  </a:lnTo>
                  <a:lnTo>
                    <a:pt x="518159" y="59690"/>
                  </a:lnTo>
                  <a:lnTo>
                    <a:pt x="469900" y="59690"/>
                  </a:lnTo>
                  <a:lnTo>
                    <a:pt x="453390" y="60960"/>
                  </a:lnTo>
                  <a:lnTo>
                    <a:pt x="421640" y="60960"/>
                  </a:lnTo>
                  <a:lnTo>
                    <a:pt x="389890" y="63500"/>
                  </a:lnTo>
                  <a:lnTo>
                    <a:pt x="342900" y="63500"/>
                  </a:lnTo>
                  <a:lnTo>
                    <a:pt x="327659" y="64770"/>
                  </a:lnTo>
                  <a:lnTo>
                    <a:pt x="312419" y="64770"/>
                  </a:lnTo>
                  <a:lnTo>
                    <a:pt x="297180" y="67310"/>
                  </a:lnTo>
                  <a:lnTo>
                    <a:pt x="284480" y="68580"/>
                  </a:lnTo>
                  <a:lnTo>
                    <a:pt x="228600" y="68580"/>
                  </a:lnTo>
                  <a:lnTo>
                    <a:pt x="214630" y="69850"/>
                  </a:lnTo>
                  <a:lnTo>
                    <a:pt x="176530" y="69850"/>
                  </a:lnTo>
                  <a:lnTo>
                    <a:pt x="165100" y="71120"/>
                  </a:lnTo>
                  <a:lnTo>
                    <a:pt x="129540" y="71120"/>
                  </a:lnTo>
                  <a:lnTo>
                    <a:pt x="119380" y="72390"/>
                  </a:lnTo>
                  <a:lnTo>
                    <a:pt x="88900" y="72390"/>
                  </a:lnTo>
                  <a:lnTo>
                    <a:pt x="81280" y="74930"/>
                  </a:lnTo>
                  <a:lnTo>
                    <a:pt x="57150" y="74930"/>
                  </a:lnTo>
                  <a:lnTo>
                    <a:pt x="49530" y="76200"/>
                  </a:lnTo>
                  <a:lnTo>
                    <a:pt x="31750" y="76200"/>
                  </a:lnTo>
                  <a:lnTo>
                    <a:pt x="29210" y="77470"/>
                  </a:lnTo>
                  <a:lnTo>
                    <a:pt x="1089659" y="77470"/>
                  </a:lnTo>
                  <a:lnTo>
                    <a:pt x="1099820" y="74930"/>
                  </a:lnTo>
                  <a:lnTo>
                    <a:pt x="1111250" y="71120"/>
                  </a:lnTo>
                  <a:lnTo>
                    <a:pt x="1121409" y="68580"/>
                  </a:lnTo>
                  <a:lnTo>
                    <a:pt x="1134109" y="63500"/>
                  </a:lnTo>
                  <a:lnTo>
                    <a:pt x="1143000" y="60960"/>
                  </a:lnTo>
                  <a:lnTo>
                    <a:pt x="1153159" y="57150"/>
                  </a:lnTo>
                  <a:lnTo>
                    <a:pt x="1163320" y="54610"/>
                  </a:lnTo>
                  <a:lnTo>
                    <a:pt x="1172209" y="52070"/>
                  </a:lnTo>
                  <a:lnTo>
                    <a:pt x="1179830" y="48260"/>
                  </a:lnTo>
                  <a:lnTo>
                    <a:pt x="1189990" y="45720"/>
                  </a:lnTo>
                  <a:lnTo>
                    <a:pt x="1198880" y="43180"/>
                  </a:lnTo>
                  <a:lnTo>
                    <a:pt x="1207770" y="38100"/>
                  </a:lnTo>
                  <a:lnTo>
                    <a:pt x="1216659" y="35560"/>
                  </a:lnTo>
                  <a:lnTo>
                    <a:pt x="1224280" y="33020"/>
                  </a:lnTo>
                  <a:lnTo>
                    <a:pt x="1230630" y="29210"/>
                  </a:lnTo>
                  <a:lnTo>
                    <a:pt x="1238250" y="27940"/>
                  </a:lnTo>
                  <a:lnTo>
                    <a:pt x="1243330" y="24130"/>
                  </a:lnTo>
                  <a:lnTo>
                    <a:pt x="1250950" y="20320"/>
                  </a:lnTo>
                  <a:lnTo>
                    <a:pt x="1256030" y="19050"/>
                  </a:lnTo>
                  <a:lnTo>
                    <a:pt x="1262380" y="15240"/>
                  </a:lnTo>
                  <a:lnTo>
                    <a:pt x="1272540" y="11430"/>
                  </a:lnTo>
                  <a:lnTo>
                    <a:pt x="1281430" y="6350"/>
                  </a:lnTo>
                  <a:lnTo>
                    <a:pt x="1286509" y="3810"/>
                  </a:lnTo>
                  <a:lnTo>
                    <a:pt x="1291590" y="254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79B2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3373120" y="3098799"/>
              <a:ext cx="838200" cy="250190"/>
            </a:xfrm>
            <a:custGeom>
              <a:avLst/>
              <a:gdLst/>
              <a:ahLst/>
              <a:cxnLst/>
              <a:rect l="l" t="t" r="r" b="b"/>
              <a:pathLst>
                <a:path w="838200" h="250189">
                  <a:moveTo>
                    <a:pt x="466090" y="236220"/>
                  </a:moveTo>
                  <a:lnTo>
                    <a:pt x="464820" y="232410"/>
                  </a:lnTo>
                  <a:lnTo>
                    <a:pt x="462280" y="231140"/>
                  </a:lnTo>
                  <a:lnTo>
                    <a:pt x="455930" y="226060"/>
                  </a:lnTo>
                  <a:lnTo>
                    <a:pt x="449580" y="222250"/>
                  </a:lnTo>
                  <a:lnTo>
                    <a:pt x="441960" y="219710"/>
                  </a:lnTo>
                  <a:lnTo>
                    <a:pt x="433070" y="215900"/>
                  </a:lnTo>
                  <a:lnTo>
                    <a:pt x="426720" y="213360"/>
                  </a:lnTo>
                  <a:lnTo>
                    <a:pt x="422910" y="213360"/>
                  </a:lnTo>
                  <a:lnTo>
                    <a:pt x="415290" y="209550"/>
                  </a:lnTo>
                  <a:lnTo>
                    <a:pt x="408940" y="208280"/>
                  </a:lnTo>
                  <a:lnTo>
                    <a:pt x="401320" y="207010"/>
                  </a:lnTo>
                  <a:lnTo>
                    <a:pt x="394970" y="205740"/>
                  </a:lnTo>
                  <a:lnTo>
                    <a:pt x="387350" y="204470"/>
                  </a:lnTo>
                  <a:lnTo>
                    <a:pt x="381000" y="204470"/>
                  </a:lnTo>
                  <a:lnTo>
                    <a:pt x="370840" y="201930"/>
                  </a:lnTo>
                  <a:lnTo>
                    <a:pt x="353060" y="199390"/>
                  </a:lnTo>
                  <a:lnTo>
                    <a:pt x="326390" y="199390"/>
                  </a:lnTo>
                  <a:lnTo>
                    <a:pt x="317500" y="198120"/>
                  </a:lnTo>
                  <a:lnTo>
                    <a:pt x="307340" y="198120"/>
                  </a:lnTo>
                  <a:lnTo>
                    <a:pt x="297180" y="196850"/>
                  </a:lnTo>
                  <a:lnTo>
                    <a:pt x="289560" y="195580"/>
                  </a:lnTo>
                  <a:lnTo>
                    <a:pt x="280670" y="195580"/>
                  </a:lnTo>
                  <a:lnTo>
                    <a:pt x="274320" y="193040"/>
                  </a:lnTo>
                  <a:lnTo>
                    <a:pt x="266700" y="191770"/>
                  </a:lnTo>
                  <a:lnTo>
                    <a:pt x="261620" y="190500"/>
                  </a:lnTo>
                  <a:lnTo>
                    <a:pt x="250190" y="190500"/>
                  </a:lnTo>
                  <a:lnTo>
                    <a:pt x="241300" y="185420"/>
                  </a:lnTo>
                  <a:lnTo>
                    <a:pt x="234950" y="182880"/>
                  </a:lnTo>
                  <a:lnTo>
                    <a:pt x="205740" y="163830"/>
                  </a:lnTo>
                  <a:lnTo>
                    <a:pt x="198120" y="160020"/>
                  </a:lnTo>
                  <a:lnTo>
                    <a:pt x="119380" y="160020"/>
                  </a:lnTo>
                  <a:lnTo>
                    <a:pt x="114300" y="161290"/>
                  </a:lnTo>
                  <a:lnTo>
                    <a:pt x="105410" y="161290"/>
                  </a:lnTo>
                  <a:lnTo>
                    <a:pt x="104140" y="163830"/>
                  </a:lnTo>
                  <a:lnTo>
                    <a:pt x="0" y="250190"/>
                  </a:lnTo>
                  <a:lnTo>
                    <a:pt x="351790" y="250190"/>
                  </a:lnTo>
                  <a:lnTo>
                    <a:pt x="361950" y="248920"/>
                  </a:lnTo>
                  <a:lnTo>
                    <a:pt x="370840" y="247650"/>
                  </a:lnTo>
                  <a:lnTo>
                    <a:pt x="397510" y="247650"/>
                  </a:lnTo>
                  <a:lnTo>
                    <a:pt x="405130" y="246380"/>
                  </a:lnTo>
                  <a:lnTo>
                    <a:pt x="417830" y="246380"/>
                  </a:lnTo>
                  <a:lnTo>
                    <a:pt x="429260" y="243840"/>
                  </a:lnTo>
                  <a:lnTo>
                    <a:pt x="440690" y="243840"/>
                  </a:lnTo>
                  <a:lnTo>
                    <a:pt x="447040" y="241300"/>
                  </a:lnTo>
                  <a:lnTo>
                    <a:pt x="454660" y="241300"/>
                  </a:lnTo>
                  <a:lnTo>
                    <a:pt x="462280" y="238760"/>
                  </a:lnTo>
                  <a:lnTo>
                    <a:pt x="466090" y="236220"/>
                  </a:lnTo>
                  <a:close/>
                </a:path>
                <a:path w="838200" h="250189">
                  <a:moveTo>
                    <a:pt x="632460" y="168910"/>
                  </a:moveTo>
                  <a:lnTo>
                    <a:pt x="561340" y="105410"/>
                  </a:lnTo>
                  <a:lnTo>
                    <a:pt x="467360" y="91440"/>
                  </a:lnTo>
                  <a:lnTo>
                    <a:pt x="367030" y="67310"/>
                  </a:lnTo>
                  <a:lnTo>
                    <a:pt x="173990" y="76200"/>
                  </a:lnTo>
                  <a:lnTo>
                    <a:pt x="144780" y="134620"/>
                  </a:lnTo>
                  <a:lnTo>
                    <a:pt x="220980" y="143510"/>
                  </a:lnTo>
                  <a:lnTo>
                    <a:pt x="252730" y="143510"/>
                  </a:lnTo>
                  <a:lnTo>
                    <a:pt x="262890" y="144780"/>
                  </a:lnTo>
                  <a:lnTo>
                    <a:pt x="271780" y="144780"/>
                  </a:lnTo>
                  <a:lnTo>
                    <a:pt x="280670" y="147320"/>
                  </a:lnTo>
                  <a:lnTo>
                    <a:pt x="289560" y="147320"/>
                  </a:lnTo>
                  <a:lnTo>
                    <a:pt x="300990" y="149860"/>
                  </a:lnTo>
                  <a:lnTo>
                    <a:pt x="318770" y="152400"/>
                  </a:lnTo>
                  <a:lnTo>
                    <a:pt x="326390" y="153670"/>
                  </a:lnTo>
                  <a:lnTo>
                    <a:pt x="334010" y="157480"/>
                  </a:lnTo>
                  <a:lnTo>
                    <a:pt x="342900" y="160020"/>
                  </a:lnTo>
                  <a:lnTo>
                    <a:pt x="349250" y="165100"/>
                  </a:lnTo>
                  <a:lnTo>
                    <a:pt x="353060" y="167640"/>
                  </a:lnTo>
                  <a:lnTo>
                    <a:pt x="356870" y="172720"/>
                  </a:lnTo>
                  <a:lnTo>
                    <a:pt x="354330" y="177800"/>
                  </a:lnTo>
                  <a:lnTo>
                    <a:pt x="354330" y="181610"/>
                  </a:lnTo>
                  <a:lnTo>
                    <a:pt x="431800" y="184150"/>
                  </a:lnTo>
                  <a:lnTo>
                    <a:pt x="439420" y="200660"/>
                  </a:lnTo>
                  <a:lnTo>
                    <a:pt x="438150" y="201930"/>
                  </a:lnTo>
                  <a:lnTo>
                    <a:pt x="441960" y="207010"/>
                  </a:lnTo>
                  <a:lnTo>
                    <a:pt x="447040" y="208280"/>
                  </a:lnTo>
                  <a:lnTo>
                    <a:pt x="466090" y="208280"/>
                  </a:lnTo>
                  <a:lnTo>
                    <a:pt x="472440" y="207010"/>
                  </a:lnTo>
                  <a:lnTo>
                    <a:pt x="482600" y="207010"/>
                  </a:lnTo>
                  <a:lnTo>
                    <a:pt x="491490" y="204470"/>
                  </a:lnTo>
                  <a:lnTo>
                    <a:pt x="501650" y="201930"/>
                  </a:lnTo>
                  <a:lnTo>
                    <a:pt x="513080" y="199390"/>
                  </a:lnTo>
                  <a:lnTo>
                    <a:pt x="525780" y="196850"/>
                  </a:lnTo>
                  <a:lnTo>
                    <a:pt x="530860" y="195580"/>
                  </a:lnTo>
                  <a:lnTo>
                    <a:pt x="535940" y="193040"/>
                  </a:lnTo>
                  <a:lnTo>
                    <a:pt x="543560" y="190500"/>
                  </a:lnTo>
                  <a:lnTo>
                    <a:pt x="549910" y="190500"/>
                  </a:lnTo>
                  <a:lnTo>
                    <a:pt x="554990" y="187960"/>
                  </a:lnTo>
                  <a:lnTo>
                    <a:pt x="562610" y="187960"/>
                  </a:lnTo>
                  <a:lnTo>
                    <a:pt x="567690" y="185420"/>
                  </a:lnTo>
                  <a:lnTo>
                    <a:pt x="575310" y="184150"/>
                  </a:lnTo>
                  <a:lnTo>
                    <a:pt x="584200" y="181610"/>
                  </a:lnTo>
                  <a:lnTo>
                    <a:pt x="595630" y="177800"/>
                  </a:lnTo>
                  <a:lnTo>
                    <a:pt x="605790" y="173990"/>
                  </a:lnTo>
                  <a:lnTo>
                    <a:pt x="615950" y="173990"/>
                  </a:lnTo>
                  <a:lnTo>
                    <a:pt x="619760" y="168910"/>
                  </a:lnTo>
                  <a:lnTo>
                    <a:pt x="632460" y="168910"/>
                  </a:lnTo>
                  <a:close/>
                </a:path>
                <a:path w="838200" h="250189">
                  <a:moveTo>
                    <a:pt x="838200" y="40640"/>
                  </a:moveTo>
                  <a:lnTo>
                    <a:pt x="833120" y="0"/>
                  </a:lnTo>
                  <a:lnTo>
                    <a:pt x="610870" y="0"/>
                  </a:lnTo>
                  <a:lnTo>
                    <a:pt x="683260" y="38100"/>
                  </a:lnTo>
                  <a:lnTo>
                    <a:pt x="783590" y="38100"/>
                  </a:lnTo>
                  <a:lnTo>
                    <a:pt x="793750" y="39370"/>
                  </a:lnTo>
                  <a:lnTo>
                    <a:pt x="833120" y="39370"/>
                  </a:lnTo>
                  <a:lnTo>
                    <a:pt x="838200" y="40640"/>
                  </a:lnTo>
                  <a:close/>
                </a:path>
              </a:pathLst>
            </a:custGeom>
            <a:solidFill>
              <a:srgbClr val="625D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2980690" y="3031489"/>
              <a:ext cx="1248410" cy="336550"/>
            </a:xfrm>
            <a:custGeom>
              <a:avLst/>
              <a:gdLst/>
              <a:ahLst/>
              <a:cxnLst/>
              <a:rect l="l" t="t" r="r" b="b"/>
              <a:pathLst>
                <a:path w="1248410" h="336550">
                  <a:moveTo>
                    <a:pt x="1231900" y="80010"/>
                  </a:moveTo>
                  <a:lnTo>
                    <a:pt x="1228090" y="74930"/>
                  </a:lnTo>
                  <a:lnTo>
                    <a:pt x="1223010" y="71120"/>
                  </a:lnTo>
                  <a:lnTo>
                    <a:pt x="1216660" y="67310"/>
                  </a:lnTo>
                  <a:lnTo>
                    <a:pt x="1211580" y="60960"/>
                  </a:lnTo>
                  <a:lnTo>
                    <a:pt x="1207770" y="57150"/>
                  </a:lnTo>
                  <a:lnTo>
                    <a:pt x="1201420" y="48260"/>
                  </a:lnTo>
                  <a:lnTo>
                    <a:pt x="1196340" y="41910"/>
                  </a:lnTo>
                  <a:lnTo>
                    <a:pt x="1195908" y="40640"/>
                  </a:lnTo>
                  <a:lnTo>
                    <a:pt x="1191260" y="26670"/>
                  </a:lnTo>
                  <a:lnTo>
                    <a:pt x="1187450" y="20320"/>
                  </a:lnTo>
                  <a:lnTo>
                    <a:pt x="1186180" y="16510"/>
                  </a:lnTo>
                  <a:lnTo>
                    <a:pt x="1186180" y="11430"/>
                  </a:lnTo>
                  <a:lnTo>
                    <a:pt x="1182370" y="10160"/>
                  </a:lnTo>
                  <a:lnTo>
                    <a:pt x="1172210" y="8890"/>
                  </a:lnTo>
                  <a:lnTo>
                    <a:pt x="1153160" y="8890"/>
                  </a:lnTo>
                  <a:lnTo>
                    <a:pt x="1148080" y="11430"/>
                  </a:lnTo>
                  <a:lnTo>
                    <a:pt x="1143000" y="12700"/>
                  </a:lnTo>
                  <a:lnTo>
                    <a:pt x="1137920" y="17780"/>
                  </a:lnTo>
                  <a:lnTo>
                    <a:pt x="1134110" y="22860"/>
                  </a:lnTo>
                  <a:lnTo>
                    <a:pt x="1129030" y="27940"/>
                  </a:lnTo>
                  <a:lnTo>
                    <a:pt x="1126490" y="35560"/>
                  </a:lnTo>
                  <a:lnTo>
                    <a:pt x="1123950" y="40640"/>
                  </a:lnTo>
                  <a:lnTo>
                    <a:pt x="1121410" y="35560"/>
                  </a:lnTo>
                  <a:lnTo>
                    <a:pt x="1113790" y="25400"/>
                  </a:lnTo>
                  <a:lnTo>
                    <a:pt x="1103630" y="16510"/>
                  </a:lnTo>
                  <a:lnTo>
                    <a:pt x="1090930" y="8890"/>
                  </a:lnTo>
                  <a:lnTo>
                    <a:pt x="1084580" y="7620"/>
                  </a:lnTo>
                  <a:lnTo>
                    <a:pt x="1079500" y="7620"/>
                  </a:lnTo>
                  <a:lnTo>
                    <a:pt x="1073150" y="8890"/>
                  </a:lnTo>
                  <a:lnTo>
                    <a:pt x="1068070" y="11430"/>
                  </a:lnTo>
                  <a:lnTo>
                    <a:pt x="1059180" y="15240"/>
                  </a:lnTo>
                  <a:lnTo>
                    <a:pt x="1056640" y="17780"/>
                  </a:lnTo>
                  <a:lnTo>
                    <a:pt x="1029970" y="40640"/>
                  </a:lnTo>
                  <a:lnTo>
                    <a:pt x="1027430" y="36830"/>
                  </a:lnTo>
                  <a:lnTo>
                    <a:pt x="1024890" y="31750"/>
                  </a:lnTo>
                  <a:lnTo>
                    <a:pt x="1017270" y="26670"/>
                  </a:lnTo>
                  <a:lnTo>
                    <a:pt x="1009650" y="25400"/>
                  </a:lnTo>
                  <a:lnTo>
                    <a:pt x="999490" y="30480"/>
                  </a:lnTo>
                  <a:lnTo>
                    <a:pt x="988060" y="39370"/>
                  </a:lnTo>
                  <a:lnTo>
                    <a:pt x="981710" y="46990"/>
                  </a:lnTo>
                  <a:lnTo>
                    <a:pt x="977900" y="50800"/>
                  </a:lnTo>
                  <a:lnTo>
                    <a:pt x="967740" y="87630"/>
                  </a:lnTo>
                  <a:lnTo>
                    <a:pt x="999490" y="91440"/>
                  </a:lnTo>
                  <a:lnTo>
                    <a:pt x="1000760" y="92710"/>
                  </a:lnTo>
                  <a:lnTo>
                    <a:pt x="1009650" y="99060"/>
                  </a:lnTo>
                  <a:lnTo>
                    <a:pt x="1016000" y="100330"/>
                  </a:lnTo>
                  <a:lnTo>
                    <a:pt x="1023620" y="105410"/>
                  </a:lnTo>
                  <a:lnTo>
                    <a:pt x="1032510" y="107950"/>
                  </a:lnTo>
                  <a:lnTo>
                    <a:pt x="1041400" y="111760"/>
                  </a:lnTo>
                  <a:lnTo>
                    <a:pt x="1074420" y="111760"/>
                  </a:lnTo>
                  <a:lnTo>
                    <a:pt x="1084580" y="113030"/>
                  </a:lnTo>
                  <a:lnTo>
                    <a:pt x="1094740" y="111760"/>
                  </a:lnTo>
                  <a:lnTo>
                    <a:pt x="1107440" y="111760"/>
                  </a:lnTo>
                  <a:lnTo>
                    <a:pt x="1116330" y="102870"/>
                  </a:lnTo>
                  <a:lnTo>
                    <a:pt x="1126490" y="95250"/>
                  </a:lnTo>
                  <a:lnTo>
                    <a:pt x="1137920" y="91440"/>
                  </a:lnTo>
                  <a:lnTo>
                    <a:pt x="1145540" y="90170"/>
                  </a:lnTo>
                  <a:lnTo>
                    <a:pt x="1151890" y="91440"/>
                  </a:lnTo>
                  <a:lnTo>
                    <a:pt x="1155700" y="95250"/>
                  </a:lnTo>
                  <a:lnTo>
                    <a:pt x="1159510" y="96520"/>
                  </a:lnTo>
                  <a:lnTo>
                    <a:pt x="1160780" y="96520"/>
                  </a:lnTo>
                  <a:lnTo>
                    <a:pt x="1167130" y="95250"/>
                  </a:lnTo>
                  <a:lnTo>
                    <a:pt x="1174750" y="92710"/>
                  </a:lnTo>
                  <a:lnTo>
                    <a:pt x="1186180" y="91440"/>
                  </a:lnTo>
                  <a:lnTo>
                    <a:pt x="1196340" y="90170"/>
                  </a:lnTo>
                  <a:lnTo>
                    <a:pt x="1209040" y="88900"/>
                  </a:lnTo>
                  <a:lnTo>
                    <a:pt x="1217930" y="87630"/>
                  </a:lnTo>
                  <a:lnTo>
                    <a:pt x="1225550" y="85090"/>
                  </a:lnTo>
                  <a:lnTo>
                    <a:pt x="1231900" y="80010"/>
                  </a:lnTo>
                  <a:close/>
                </a:path>
                <a:path w="1248410" h="336550">
                  <a:moveTo>
                    <a:pt x="1248410" y="262890"/>
                  </a:moveTo>
                  <a:lnTo>
                    <a:pt x="1247140" y="251460"/>
                  </a:lnTo>
                  <a:lnTo>
                    <a:pt x="1242060" y="242570"/>
                  </a:lnTo>
                  <a:lnTo>
                    <a:pt x="1236980" y="236220"/>
                  </a:lnTo>
                  <a:lnTo>
                    <a:pt x="1233170" y="232410"/>
                  </a:lnTo>
                  <a:lnTo>
                    <a:pt x="1231900" y="232410"/>
                  </a:lnTo>
                  <a:lnTo>
                    <a:pt x="1231900" y="227330"/>
                  </a:lnTo>
                  <a:lnTo>
                    <a:pt x="1232408" y="226060"/>
                  </a:lnTo>
                  <a:lnTo>
                    <a:pt x="1234440" y="220980"/>
                  </a:lnTo>
                  <a:lnTo>
                    <a:pt x="1234440" y="210820"/>
                  </a:lnTo>
                  <a:lnTo>
                    <a:pt x="1233170" y="204470"/>
                  </a:lnTo>
                  <a:lnTo>
                    <a:pt x="1230630" y="199390"/>
                  </a:lnTo>
                  <a:lnTo>
                    <a:pt x="1222159" y="186690"/>
                  </a:lnTo>
                  <a:lnTo>
                    <a:pt x="1220470" y="184150"/>
                  </a:lnTo>
                  <a:lnTo>
                    <a:pt x="1217422" y="180340"/>
                  </a:lnTo>
                  <a:lnTo>
                    <a:pt x="1215390" y="177800"/>
                  </a:lnTo>
                  <a:lnTo>
                    <a:pt x="1200150" y="162560"/>
                  </a:lnTo>
                  <a:lnTo>
                    <a:pt x="1195070" y="158750"/>
                  </a:lnTo>
                  <a:lnTo>
                    <a:pt x="1193800" y="153670"/>
                  </a:lnTo>
                  <a:lnTo>
                    <a:pt x="1188720" y="147320"/>
                  </a:lnTo>
                  <a:lnTo>
                    <a:pt x="1182370" y="138430"/>
                  </a:lnTo>
                  <a:lnTo>
                    <a:pt x="1176020" y="134620"/>
                  </a:lnTo>
                  <a:lnTo>
                    <a:pt x="1167130" y="130810"/>
                  </a:lnTo>
                  <a:lnTo>
                    <a:pt x="1158240" y="132080"/>
                  </a:lnTo>
                  <a:lnTo>
                    <a:pt x="1151890" y="135890"/>
                  </a:lnTo>
                  <a:lnTo>
                    <a:pt x="1150620" y="137160"/>
                  </a:lnTo>
                  <a:lnTo>
                    <a:pt x="1120140" y="180340"/>
                  </a:lnTo>
                  <a:lnTo>
                    <a:pt x="1116177" y="163830"/>
                  </a:lnTo>
                  <a:lnTo>
                    <a:pt x="1112520" y="148590"/>
                  </a:lnTo>
                  <a:lnTo>
                    <a:pt x="1071880" y="148590"/>
                  </a:lnTo>
                  <a:lnTo>
                    <a:pt x="1041400" y="163830"/>
                  </a:lnTo>
                  <a:lnTo>
                    <a:pt x="1026160" y="134620"/>
                  </a:lnTo>
                  <a:lnTo>
                    <a:pt x="1010920" y="107950"/>
                  </a:lnTo>
                  <a:lnTo>
                    <a:pt x="969010" y="92710"/>
                  </a:lnTo>
                  <a:lnTo>
                    <a:pt x="928370" y="129540"/>
                  </a:lnTo>
                  <a:lnTo>
                    <a:pt x="906780" y="161290"/>
                  </a:lnTo>
                  <a:lnTo>
                    <a:pt x="897890" y="186690"/>
                  </a:lnTo>
                  <a:lnTo>
                    <a:pt x="894080" y="186690"/>
                  </a:lnTo>
                  <a:lnTo>
                    <a:pt x="890270" y="184150"/>
                  </a:lnTo>
                  <a:lnTo>
                    <a:pt x="887730" y="180340"/>
                  </a:lnTo>
                  <a:lnTo>
                    <a:pt x="883920" y="176530"/>
                  </a:lnTo>
                  <a:lnTo>
                    <a:pt x="881380" y="170180"/>
                  </a:lnTo>
                  <a:lnTo>
                    <a:pt x="876617" y="163830"/>
                  </a:lnTo>
                  <a:lnTo>
                    <a:pt x="873760" y="160020"/>
                  </a:lnTo>
                  <a:lnTo>
                    <a:pt x="867410" y="148590"/>
                  </a:lnTo>
                  <a:lnTo>
                    <a:pt x="862330" y="135890"/>
                  </a:lnTo>
                  <a:lnTo>
                    <a:pt x="857250" y="124460"/>
                  </a:lnTo>
                  <a:lnTo>
                    <a:pt x="850900" y="113030"/>
                  </a:lnTo>
                  <a:lnTo>
                    <a:pt x="847509" y="102870"/>
                  </a:lnTo>
                  <a:lnTo>
                    <a:pt x="845820" y="97790"/>
                  </a:lnTo>
                  <a:lnTo>
                    <a:pt x="845820" y="96520"/>
                  </a:lnTo>
                  <a:lnTo>
                    <a:pt x="842010" y="95250"/>
                  </a:lnTo>
                  <a:lnTo>
                    <a:pt x="838200" y="92710"/>
                  </a:lnTo>
                  <a:lnTo>
                    <a:pt x="828040" y="91440"/>
                  </a:lnTo>
                  <a:lnTo>
                    <a:pt x="819150" y="91440"/>
                  </a:lnTo>
                  <a:lnTo>
                    <a:pt x="810260" y="90170"/>
                  </a:lnTo>
                  <a:lnTo>
                    <a:pt x="806450" y="91440"/>
                  </a:lnTo>
                  <a:lnTo>
                    <a:pt x="801370" y="91440"/>
                  </a:lnTo>
                  <a:lnTo>
                    <a:pt x="800100" y="92710"/>
                  </a:lnTo>
                  <a:lnTo>
                    <a:pt x="798830" y="90170"/>
                  </a:lnTo>
                  <a:lnTo>
                    <a:pt x="798830" y="82550"/>
                  </a:lnTo>
                  <a:lnTo>
                    <a:pt x="797560" y="76200"/>
                  </a:lnTo>
                  <a:lnTo>
                    <a:pt x="793750" y="71120"/>
                  </a:lnTo>
                  <a:lnTo>
                    <a:pt x="791210" y="63500"/>
                  </a:lnTo>
                  <a:lnTo>
                    <a:pt x="787400" y="57150"/>
                  </a:lnTo>
                  <a:lnTo>
                    <a:pt x="779780" y="46990"/>
                  </a:lnTo>
                  <a:lnTo>
                    <a:pt x="770890" y="36830"/>
                  </a:lnTo>
                  <a:lnTo>
                    <a:pt x="763270" y="26670"/>
                  </a:lnTo>
                  <a:lnTo>
                    <a:pt x="755650" y="19050"/>
                  </a:lnTo>
                  <a:lnTo>
                    <a:pt x="749300" y="10160"/>
                  </a:lnTo>
                  <a:lnTo>
                    <a:pt x="742950" y="3810"/>
                  </a:lnTo>
                  <a:lnTo>
                    <a:pt x="737870" y="0"/>
                  </a:lnTo>
                  <a:lnTo>
                    <a:pt x="735330" y="0"/>
                  </a:lnTo>
                  <a:lnTo>
                    <a:pt x="727710" y="2540"/>
                  </a:lnTo>
                  <a:lnTo>
                    <a:pt x="715010" y="7620"/>
                  </a:lnTo>
                  <a:lnTo>
                    <a:pt x="706120" y="15240"/>
                  </a:lnTo>
                  <a:lnTo>
                    <a:pt x="698500" y="17780"/>
                  </a:lnTo>
                  <a:lnTo>
                    <a:pt x="693420" y="24130"/>
                  </a:lnTo>
                  <a:lnTo>
                    <a:pt x="688340" y="27940"/>
                  </a:lnTo>
                  <a:lnTo>
                    <a:pt x="683260" y="34290"/>
                  </a:lnTo>
                  <a:lnTo>
                    <a:pt x="678180" y="41910"/>
                  </a:lnTo>
                  <a:lnTo>
                    <a:pt x="675640" y="46990"/>
                  </a:lnTo>
                  <a:lnTo>
                    <a:pt x="650240" y="40640"/>
                  </a:lnTo>
                  <a:lnTo>
                    <a:pt x="648970" y="39370"/>
                  </a:lnTo>
                  <a:lnTo>
                    <a:pt x="645160" y="39370"/>
                  </a:lnTo>
                  <a:lnTo>
                    <a:pt x="640080" y="40640"/>
                  </a:lnTo>
                  <a:lnTo>
                    <a:pt x="626110" y="54610"/>
                  </a:lnTo>
                  <a:lnTo>
                    <a:pt x="621030" y="63500"/>
                  </a:lnTo>
                  <a:lnTo>
                    <a:pt x="614680" y="68580"/>
                  </a:lnTo>
                  <a:lnTo>
                    <a:pt x="614680" y="73660"/>
                  </a:lnTo>
                  <a:lnTo>
                    <a:pt x="598170" y="102870"/>
                  </a:lnTo>
                  <a:lnTo>
                    <a:pt x="596900" y="99060"/>
                  </a:lnTo>
                  <a:lnTo>
                    <a:pt x="593090" y="91440"/>
                  </a:lnTo>
                  <a:lnTo>
                    <a:pt x="590550" y="82550"/>
                  </a:lnTo>
                  <a:lnTo>
                    <a:pt x="586740" y="73660"/>
                  </a:lnTo>
                  <a:lnTo>
                    <a:pt x="581660" y="63500"/>
                  </a:lnTo>
                  <a:lnTo>
                    <a:pt x="577850" y="57150"/>
                  </a:lnTo>
                  <a:lnTo>
                    <a:pt x="575310" y="50800"/>
                  </a:lnTo>
                  <a:lnTo>
                    <a:pt x="575310" y="49530"/>
                  </a:lnTo>
                  <a:lnTo>
                    <a:pt x="549910" y="92710"/>
                  </a:lnTo>
                  <a:lnTo>
                    <a:pt x="544830" y="92710"/>
                  </a:lnTo>
                  <a:lnTo>
                    <a:pt x="541020" y="96520"/>
                  </a:lnTo>
                  <a:lnTo>
                    <a:pt x="537210" y="96520"/>
                  </a:lnTo>
                  <a:lnTo>
                    <a:pt x="534670" y="100330"/>
                  </a:lnTo>
                  <a:lnTo>
                    <a:pt x="530860" y="105410"/>
                  </a:lnTo>
                  <a:lnTo>
                    <a:pt x="530860" y="114300"/>
                  </a:lnTo>
                  <a:lnTo>
                    <a:pt x="528320" y="121920"/>
                  </a:lnTo>
                  <a:lnTo>
                    <a:pt x="529590" y="130810"/>
                  </a:lnTo>
                  <a:lnTo>
                    <a:pt x="529590" y="139700"/>
                  </a:lnTo>
                  <a:lnTo>
                    <a:pt x="530860" y="151130"/>
                  </a:lnTo>
                  <a:lnTo>
                    <a:pt x="530860" y="158750"/>
                  </a:lnTo>
                  <a:lnTo>
                    <a:pt x="534670" y="165100"/>
                  </a:lnTo>
                  <a:lnTo>
                    <a:pt x="535940" y="170180"/>
                  </a:lnTo>
                  <a:lnTo>
                    <a:pt x="527050" y="168910"/>
                  </a:lnTo>
                  <a:lnTo>
                    <a:pt x="519430" y="175260"/>
                  </a:lnTo>
                  <a:lnTo>
                    <a:pt x="511810" y="186690"/>
                  </a:lnTo>
                  <a:lnTo>
                    <a:pt x="510540" y="184150"/>
                  </a:lnTo>
                  <a:lnTo>
                    <a:pt x="509270" y="175260"/>
                  </a:lnTo>
                  <a:lnTo>
                    <a:pt x="505460" y="165100"/>
                  </a:lnTo>
                  <a:lnTo>
                    <a:pt x="505460" y="158750"/>
                  </a:lnTo>
                  <a:lnTo>
                    <a:pt x="499110" y="153670"/>
                  </a:lnTo>
                  <a:lnTo>
                    <a:pt x="494030" y="152400"/>
                  </a:lnTo>
                  <a:lnTo>
                    <a:pt x="485140" y="153670"/>
                  </a:lnTo>
                  <a:lnTo>
                    <a:pt x="474980" y="158750"/>
                  </a:lnTo>
                  <a:lnTo>
                    <a:pt x="469900" y="162560"/>
                  </a:lnTo>
                  <a:lnTo>
                    <a:pt x="463550" y="165100"/>
                  </a:lnTo>
                  <a:lnTo>
                    <a:pt x="450850" y="175260"/>
                  </a:lnTo>
                  <a:lnTo>
                    <a:pt x="440690" y="182880"/>
                  </a:lnTo>
                  <a:lnTo>
                    <a:pt x="434340" y="184150"/>
                  </a:lnTo>
                  <a:lnTo>
                    <a:pt x="431800" y="180340"/>
                  </a:lnTo>
                  <a:lnTo>
                    <a:pt x="430530" y="176530"/>
                  </a:lnTo>
                  <a:lnTo>
                    <a:pt x="430530" y="148590"/>
                  </a:lnTo>
                  <a:lnTo>
                    <a:pt x="429260" y="139700"/>
                  </a:lnTo>
                  <a:lnTo>
                    <a:pt x="429260" y="134620"/>
                  </a:lnTo>
                  <a:lnTo>
                    <a:pt x="425450" y="127000"/>
                  </a:lnTo>
                  <a:lnTo>
                    <a:pt x="422910" y="119380"/>
                  </a:lnTo>
                  <a:lnTo>
                    <a:pt x="417830" y="113030"/>
                  </a:lnTo>
                  <a:lnTo>
                    <a:pt x="414020" y="109220"/>
                  </a:lnTo>
                  <a:lnTo>
                    <a:pt x="402590" y="104140"/>
                  </a:lnTo>
                  <a:lnTo>
                    <a:pt x="393700" y="107950"/>
                  </a:lnTo>
                  <a:lnTo>
                    <a:pt x="388620" y="113030"/>
                  </a:lnTo>
                  <a:lnTo>
                    <a:pt x="383540" y="120650"/>
                  </a:lnTo>
                  <a:lnTo>
                    <a:pt x="378460" y="129540"/>
                  </a:lnTo>
                  <a:lnTo>
                    <a:pt x="375920" y="139700"/>
                  </a:lnTo>
                  <a:lnTo>
                    <a:pt x="373380" y="148590"/>
                  </a:lnTo>
                  <a:lnTo>
                    <a:pt x="369570" y="160020"/>
                  </a:lnTo>
                  <a:lnTo>
                    <a:pt x="368300" y="168910"/>
                  </a:lnTo>
                  <a:lnTo>
                    <a:pt x="368300" y="179070"/>
                  </a:lnTo>
                  <a:lnTo>
                    <a:pt x="367030" y="185420"/>
                  </a:lnTo>
                  <a:lnTo>
                    <a:pt x="367030" y="193040"/>
                  </a:lnTo>
                  <a:lnTo>
                    <a:pt x="368300" y="196850"/>
                  </a:lnTo>
                  <a:lnTo>
                    <a:pt x="369570" y="201930"/>
                  </a:lnTo>
                  <a:lnTo>
                    <a:pt x="369570" y="207010"/>
                  </a:lnTo>
                  <a:lnTo>
                    <a:pt x="370840" y="210820"/>
                  </a:lnTo>
                  <a:lnTo>
                    <a:pt x="368300" y="214630"/>
                  </a:lnTo>
                  <a:lnTo>
                    <a:pt x="364490" y="218440"/>
                  </a:lnTo>
                  <a:lnTo>
                    <a:pt x="356870" y="219710"/>
                  </a:lnTo>
                  <a:lnTo>
                    <a:pt x="350520" y="220980"/>
                  </a:lnTo>
                  <a:lnTo>
                    <a:pt x="340360" y="218440"/>
                  </a:lnTo>
                  <a:lnTo>
                    <a:pt x="336550" y="217170"/>
                  </a:lnTo>
                  <a:lnTo>
                    <a:pt x="328930" y="214630"/>
                  </a:lnTo>
                  <a:lnTo>
                    <a:pt x="320027" y="210820"/>
                  </a:lnTo>
                  <a:lnTo>
                    <a:pt x="316230" y="210820"/>
                  </a:lnTo>
                  <a:lnTo>
                    <a:pt x="309880" y="209550"/>
                  </a:lnTo>
                  <a:lnTo>
                    <a:pt x="308610" y="210820"/>
                  </a:lnTo>
                  <a:lnTo>
                    <a:pt x="304800" y="212090"/>
                  </a:lnTo>
                  <a:lnTo>
                    <a:pt x="298450" y="215900"/>
                  </a:lnTo>
                  <a:lnTo>
                    <a:pt x="278130" y="215900"/>
                  </a:lnTo>
                  <a:lnTo>
                    <a:pt x="271780" y="217170"/>
                  </a:lnTo>
                  <a:lnTo>
                    <a:pt x="256540" y="214630"/>
                  </a:lnTo>
                  <a:lnTo>
                    <a:pt x="252730" y="212090"/>
                  </a:lnTo>
                  <a:lnTo>
                    <a:pt x="248920" y="210820"/>
                  </a:lnTo>
                  <a:lnTo>
                    <a:pt x="247650" y="207010"/>
                  </a:lnTo>
                  <a:lnTo>
                    <a:pt x="248920" y="196850"/>
                  </a:lnTo>
                  <a:lnTo>
                    <a:pt x="250190" y="193040"/>
                  </a:lnTo>
                  <a:lnTo>
                    <a:pt x="252730" y="187960"/>
                  </a:lnTo>
                  <a:lnTo>
                    <a:pt x="252730" y="180340"/>
                  </a:lnTo>
                  <a:lnTo>
                    <a:pt x="254000" y="175260"/>
                  </a:lnTo>
                  <a:lnTo>
                    <a:pt x="250190" y="167640"/>
                  </a:lnTo>
                  <a:lnTo>
                    <a:pt x="247650" y="161290"/>
                  </a:lnTo>
                  <a:lnTo>
                    <a:pt x="241300" y="153670"/>
                  </a:lnTo>
                  <a:lnTo>
                    <a:pt x="237490" y="147320"/>
                  </a:lnTo>
                  <a:lnTo>
                    <a:pt x="231140" y="139700"/>
                  </a:lnTo>
                  <a:lnTo>
                    <a:pt x="224790" y="137160"/>
                  </a:lnTo>
                  <a:lnTo>
                    <a:pt x="217170" y="134620"/>
                  </a:lnTo>
                  <a:lnTo>
                    <a:pt x="213360" y="134620"/>
                  </a:lnTo>
                  <a:lnTo>
                    <a:pt x="204470" y="135890"/>
                  </a:lnTo>
                  <a:lnTo>
                    <a:pt x="199390" y="144780"/>
                  </a:lnTo>
                  <a:lnTo>
                    <a:pt x="194310" y="148590"/>
                  </a:lnTo>
                  <a:lnTo>
                    <a:pt x="191770" y="156210"/>
                  </a:lnTo>
                  <a:lnTo>
                    <a:pt x="190500" y="162560"/>
                  </a:lnTo>
                  <a:lnTo>
                    <a:pt x="187960" y="170180"/>
                  </a:lnTo>
                  <a:lnTo>
                    <a:pt x="184150" y="175260"/>
                  </a:lnTo>
                  <a:lnTo>
                    <a:pt x="182880" y="182880"/>
                  </a:lnTo>
                  <a:lnTo>
                    <a:pt x="180340" y="186690"/>
                  </a:lnTo>
                  <a:lnTo>
                    <a:pt x="180340" y="193040"/>
                  </a:lnTo>
                  <a:lnTo>
                    <a:pt x="177800" y="200660"/>
                  </a:lnTo>
                  <a:lnTo>
                    <a:pt x="181610" y="207010"/>
                  </a:lnTo>
                  <a:lnTo>
                    <a:pt x="185420" y="208280"/>
                  </a:lnTo>
                  <a:lnTo>
                    <a:pt x="194310" y="210820"/>
                  </a:lnTo>
                  <a:lnTo>
                    <a:pt x="208280" y="210820"/>
                  </a:lnTo>
                  <a:lnTo>
                    <a:pt x="208280" y="214630"/>
                  </a:lnTo>
                  <a:lnTo>
                    <a:pt x="207010" y="218440"/>
                  </a:lnTo>
                  <a:lnTo>
                    <a:pt x="199390" y="223520"/>
                  </a:lnTo>
                  <a:lnTo>
                    <a:pt x="193040" y="232410"/>
                  </a:lnTo>
                  <a:lnTo>
                    <a:pt x="185420" y="241300"/>
                  </a:lnTo>
                  <a:lnTo>
                    <a:pt x="177800" y="251460"/>
                  </a:lnTo>
                  <a:lnTo>
                    <a:pt x="168910" y="257810"/>
                  </a:lnTo>
                  <a:lnTo>
                    <a:pt x="161290" y="260350"/>
                  </a:lnTo>
                  <a:lnTo>
                    <a:pt x="156210" y="255270"/>
                  </a:lnTo>
                  <a:lnTo>
                    <a:pt x="151130" y="245110"/>
                  </a:lnTo>
                  <a:lnTo>
                    <a:pt x="146050" y="233680"/>
                  </a:lnTo>
                  <a:lnTo>
                    <a:pt x="140970" y="226060"/>
                  </a:lnTo>
                  <a:lnTo>
                    <a:pt x="132080" y="223520"/>
                  </a:lnTo>
                  <a:lnTo>
                    <a:pt x="121920" y="224790"/>
                  </a:lnTo>
                  <a:lnTo>
                    <a:pt x="111760" y="228600"/>
                  </a:lnTo>
                  <a:lnTo>
                    <a:pt x="95250" y="245110"/>
                  </a:lnTo>
                  <a:lnTo>
                    <a:pt x="90170" y="256540"/>
                  </a:lnTo>
                  <a:lnTo>
                    <a:pt x="80010" y="266700"/>
                  </a:lnTo>
                  <a:lnTo>
                    <a:pt x="77470" y="264160"/>
                  </a:lnTo>
                  <a:lnTo>
                    <a:pt x="73660" y="259080"/>
                  </a:lnTo>
                  <a:lnTo>
                    <a:pt x="68580" y="241300"/>
                  </a:lnTo>
                  <a:lnTo>
                    <a:pt x="60960" y="227330"/>
                  </a:lnTo>
                  <a:lnTo>
                    <a:pt x="54610" y="218440"/>
                  </a:lnTo>
                  <a:lnTo>
                    <a:pt x="46990" y="209550"/>
                  </a:lnTo>
                  <a:lnTo>
                    <a:pt x="41910" y="207010"/>
                  </a:lnTo>
                  <a:lnTo>
                    <a:pt x="34290" y="209550"/>
                  </a:lnTo>
                  <a:lnTo>
                    <a:pt x="29210" y="214630"/>
                  </a:lnTo>
                  <a:lnTo>
                    <a:pt x="21590" y="219710"/>
                  </a:lnTo>
                  <a:lnTo>
                    <a:pt x="16510" y="226060"/>
                  </a:lnTo>
                  <a:lnTo>
                    <a:pt x="8890" y="227330"/>
                  </a:lnTo>
                  <a:lnTo>
                    <a:pt x="5080" y="227330"/>
                  </a:lnTo>
                  <a:lnTo>
                    <a:pt x="0" y="224790"/>
                  </a:lnTo>
                  <a:lnTo>
                    <a:pt x="1270" y="328930"/>
                  </a:lnTo>
                  <a:lnTo>
                    <a:pt x="184150" y="328930"/>
                  </a:lnTo>
                  <a:lnTo>
                    <a:pt x="194310" y="330200"/>
                  </a:lnTo>
                  <a:lnTo>
                    <a:pt x="199390" y="330200"/>
                  </a:lnTo>
                  <a:lnTo>
                    <a:pt x="205740" y="331470"/>
                  </a:lnTo>
                  <a:lnTo>
                    <a:pt x="213360" y="331470"/>
                  </a:lnTo>
                  <a:lnTo>
                    <a:pt x="218440" y="332740"/>
                  </a:lnTo>
                  <a:lnTo>
                    <a:pt x="265430" y="332740"/>
                  </a:lnTo>
                  <a:lnTo>
                    <a:pt x="273050" y="335280"/>
                  </a:lnTo>
                  <a:lnTo>
                    <a:pt x="321310" y="335280"/>
                  </a:lnTo>
                  <a:lnTo>
                    <a:pt x="330200" y="336550"/>
                  </a:lnTo>
                  <a:lnTo>
                    <a:pt x="335280" y="335280"/>
                  </a:lnTo>
                  <a:lnTo>
                    <a:pt x="356870" y="335280"/>
                  </a:lnTo>
                  <a:lnTo>
                    <a:pt x="361950" y="332740"/>
                  </a:lnTo>
                  <a:lnTo>
                    <a:pt x="392430" y="332740"/>
                  </a:lnTo>
                  <a:lnTo>
                    <a:pt x="400050" y="331470"/>
                  </a:lnTo>
                  <a:lnTo>
                    <a:pt x="416560" y="331470"/>
                  </a:lnTo>
                  <a:lnTo>
                    <a:pt x="422910" y="330200"/>
                  </a:lnTo>
                  <a:lnTo>
                    <a:pt x="431800" y="328930"/>
                  </a:lnTo>
                  <a:lnTo>
                    <a:pt x="453390" y="328930"/>
                  </a:lnTo>
                  <a:lnTo>
                    <a:pt x="461010" y="327660"/>
                  </a:lnTo>
                  <a:lnTo>
                    <a:pt x="474980" y="327660"/>
                  </a:lnTo>
                  <a:lnTo>
                    <a:pt x="480060" y="325120"/>
                  </a:lnTo>
                  <a:lnTo>
                    <a:pt x="487680" y="323850"/>
                  </a:lnTo>
                  <a:lnTo>
                    <a:pt x="541020" y="323850"/>
                  </a:lnTo>
                  <a:lnTo>
                    <a:pt x="546100" y="322580"/>
                  </a:lnTo>
                  <a:lnTo>
                    <a:pt x="552450" y="321310"/>
                  </a:lnTo>
                  <a:lnTo>
                    <a:pt x="566420" y="321310"/>
                  </a:lnTo>
                  <a:lnTo>
                    <a:pt x="568960" y="322580"/>
                  </a:lnTo>
                  <a:lnTo>
                    <a:pt x="570230" y="322580"/>
                  </a:lnTo>
                  <a:lnTo>
                    <a:pt x="577850" y="323850"/>
                  </a:lnTo>
                  <a:lnTo>
                    <a:pt x="581660" y="322580"/>
                  </a:lnTo>
                  <a:lnTo>
                    <a:pt x="586740" y="321310"/>
                  </a:lnTo>
                  <a:lnTo>
                    <a:pt x="593090" y="320040"/>
                  </a:lnTo>
                  <a:lnTo>
                    <a:pt x="605790" y="320040"/>
                  </a:lnTo>
                  <a:lnTo>
                    <a:pt x="613410" y="317500"/>
                  </a:lnTo>
                  <a:lnTo>
                    <a:pt x="621030" y="316230"/>
                  </a:lnTo>
                  <a:lnTo>
                    <a:pt x="631190" y="316230"/>
                  </a:lnTo>
                  <a:lnTo>
                    <a:pt x="638810" y="314960"/>
                  </a:lnTo>
                  <a:lnTo>
                    <a:pt x="647700" y="314960"/>
                  </a:lnTo>
                  <a:lnTo>
                    <a:pt x="655320" y="313690"/>
                  </a:lnTo>
                  <a:lnTo>
                    <a:pt x="665480" y="313690"/>
                  </a:lnTo>
                  <a:lnTo>
                    <a:pt x="674370" y="312420"/>
                  </a:lnTo>
                  <a:lnTo>
                    <a:pt x="702310" y="312420"/>
                  </a:lnTo>
                  <a:lnTo>
                    <a:pt x="707390" y="311150"/>
                  </a:lnTo>
                  <a:lnTo>
                    <a:pt x="715010" y="311150"/>
                  </a:lnTo>
                  <a:lnTo>
                    <a:pt x="722630" y="308610"/>
                  </a:lnTo>
                  <a:lnTo>
                    <a:pt x="774700" y="308610"/>
                  </a:lnTo>
                  <a:lnTo>
                    <a:pt x="775970" y="307340"/>
                  </a:lnTo>
                  <a:lnTo>
                    <a:pt x="773430" y="304800"/>
                  </a:lnTo>
                  <a:lnTo>
                    <a:pt x="767080" y="299720"/>
                  </a:lnTo>
                  <a:lnTo>
                    <a:pt x="762000" y="293370"/>
                  </a:lnTo>
                  <a:lnTo>
                    <a:pt x="758190" y="284480"/>
                  </a:lnTo>
                  <a:lnTo>
                    <a:pt x="753110" y="274320"/>
                  </a:lnTo>
                  <a:lnTo>
                    <a:pt x="752017" y="271780"/>
                  </a:lnTo>
                  <a:lnTo>
                    <a:pt x="749300" y="265430"/>
                  </a:lnTo>
                  <a:lnTo>
                    <a:pt x="744220" y="260350"/>
                  </a:lnTo>
                  <a:lnTo>
                    <a:pt x="735330" y="259080"/>
                  </a:lnTo>
                  <a:lnTo>
                    <a:pt x="727710" y="264160"/>
                  </a:lnTo>
                  <a:lnTo>
                    <a:pt x="717550" y="266700"/>
                  </a:lnTo>
                  <a:lnTo>
                    <a:pt x="711200" y="271780"/>
                  </a:lnTo>
                  <a:lnTo>
                    <a:pt x="704850" y="271780"/>
                  </a:lnTo>
                  <a:lnTo>
                    <a:pt x="702310" y="266700"/>
                  </a:lnTo>
                  <a:lnTo>
                    <a:pt x="698500" y="260350"/>
                  </a:lnTo>
                  <a:lnTo>
                    <a:pt x="697230" y="255270"/>
                  </a:lnTo>
                  <a:lnTo>
                    <a:pt x="689610" y="248920"/>
                  </a:lnTo>
                  <a:lnTo>
                    <a:pt x="683260" y="241300"/>
                  </a:lnTo>
                  <a:lnTo>
                    <a:pt x="674370" y="236220"/>
                  </a:lnTo>
                  <a:lnTo>
                    <a:pt x="669290" y="236220"/>
                  </a:lnTo>
                  <a:lnTo>
                    <a:pt x="662940" y="232410"/>
                  </a:lnTo>
                  <a:lnTo>
                    <a:pt x="655320" y="233680"/>
                  </a:lnTo>
                  <a:lnTo>
                    <a:pt x="650240" y="233680"/>
                  </a:lnTo>
                  <a:lnTo>
                    <a:pt x="647700" y="236220"/>
                  </a:lnTo>
                  <a:lnTo>
                    <a:pt x="641350" y="236220"/>
                  </a:lnTo>
                  <a:lnTo>
                    <a:pt x="637540" y="241300"/>
                  </a:lnTo>
                  <a:lnTo>
                    <a:pt x="627380" y="241300"/>
                  </a:lnTo>
                  <a:lnTo>
                    <a:pt x="621030" y="245110"/>
                  </a:lnTo>
                  <a:lnTo>
                    <a:pt x="605790" y="250190"/>
                  </a:lnTo>
                  <a:lnTo>
                    <a:pt x="599440" y="252730"/>
                  </a:lnTo>
                  <a:lnTo>
                    <a:pt x="593090" y="256540"/>
                  </a:lnTo>
                  <a:lnTo>
                    <a:pt x="586740" y="257810"/>
                  </a:lnTo>
                  <a:lnTo>
                    <a:pt x="584200" y="260350"/>
                  </a:lnTo>
                  <a:lnTo>
                    <a:pt x="579120" y="259080"/>
                  </a:lnTo>
                  <a:lnTo>
                    <a:pt x="581660" y="256540"/>
                  </a:lnTo>
                  <a:lnTo>
                    <a:pt x="581660" y="251460"/>
                  </a:lnTo>
                  <a:lnTo>
                    <a:pt x="582930" y="248920"/>
                  </a:lnTo>
                  <a:lnTo>
                    <a:pt x="581660" y="241300"/>
                  </a:lnTo>
                  <a:lnTo>
                    <a:pt x="581660" y="236220"/>
                  </a:lnTo>
                  <a:lnTo>
                    <a:pt x="576580" y="226060"/>
                  </a:lnTo>
                  <a:lnTo>
                    <a:pt x="573671" y="220980"/>
                  </a:lnTo>
                  <a:lnTo>
                    <a:pt x="571500" y="217170"/>
                  </a:lnTo>
                  <a:lnTo>
                    <a:pt x="561340" y="196850"/>
                  </a:lnTo>
                  <a:lnTo>
                    <a:pt x="553720" y="186690"/>
                  </a:lnTo>
                  <a:lnTo>
                    <a:pt x="551713" y="184302"/>
                  </a:lnTo>
                  <a:lnTo>
                    <a:pt x="554990" y="186690"/>
                  </a:lnTo>
                  <a:lnTo>
                    <a:pt x="558800" y="185420"/>
                  </a:lnTo>
                  <a:lnTo>
                    <a:pt x="570230" y="184150"/>
                  </a:lnTo>
                  <a:lnTo>
                    <a:pt x="589280" y="184150"/>
                  </a:lnTo>
                  <a:lnTo>
                    <a:pt x="594360" y="186690"/>
                  </a:lnTo>
                  <a:lnTo>
                    <a:pt x="600710" y="193040"/>
                  </a:lnTo>
                  <a:lnTo>
                    <a:pt x="603250" y="201930"/>
                  </a:lnTo>
                  <a:lnTo>
                    <a:pt x="603250" y="210820"/>
                  </a:lnTo>
                  <a:lnTo>
                    <a:pt x="687070" y="215900"/>
                  </a:lnTo>
                  <a:lnTo>
                    <a:pt x="687070" y="193040"/>
                  </a:lnTo>
                  <a:lnTo>
                    <a:pt x="694474" y="184150"/>
                  </a:lnTo>
                  <a:lnTo>
                    <a:pt x="706120" y="170180"/>
                  </a:lnTo>
                  <a:lnTo>
                    <a:pt x="706120" y="220980"/>
                  </a:lnTo>
                  <a:lnTo>
                    <a:pt x="741680" y="232410"/>
                  </a:lnTo>
                  <a:lnTo>
                    <a:pt x="774700" y="226060"/>
                  </a:lnTo>
                  <a:lnTo>
                    <a:pt x="774700" y="193040"/>
                  </a:lnTo>
                  <a:lnTo>
                    <a:pt x="802525" y="170180"/>
                  </a:lnTo>
                  <a:lnTo>
                    <a:pt x="810260" y="163830"/>
                  </a:lnTo>
                  <a:lnTo>
                    <a:pt x="800100" y="210820"/>
                  </a:lnTo>
                  <a:lnTo>
                    <a:pt x="802640" y="260350"/>
                  </a:lnTo>
                  <a:lnTo>
                    <a:pt x="825500" y="271780"/>
                  </a:lnTo>
                  <a:lnTo>
                    <a:pt x="862330" y="260350"/>
                  </a:lnTo>
                  <a:lnTo>
                    <a:pt x="919480" y="226060"/>
                  </a:lnTo>
                  <a:lnTo>
                    <a:pt x="937260" y="242570"/>
                  </a:lnTo>
                  <a:lnTo>
                    <a:pt x="913130" y="267970"/>
                  </a:lnTo>
                  <a:lnTo>
                    <a:pt x="905510" y="298450"/>
                  </a:lnTo>
                  <a:lnTo>
                    <a:pt x="920750" y="298450"/>
                  </a:lnTo>
                  <a:lnTo>
                    <a:pt x="928370" y="299720"/>
                  </a:lnTo>
                  <a:lnTo>
                    <a:pt x="934720" y="300990"/>
                  </a:lnTo>
                  <a:lnTo>
                    <a:pt x="944880" y="303530"/>
                  </a:lnTo>
                  <a:lnTo>
                    <a:pt x="1032510" y="303530"/>
                  </a:lnTo>
                  <a:lnTo>
                    <a:pt x="1042670" y="300990"/>
                  </a:lnTo>
                  <a:lnTo>
                    <a:pt x="1055370" y="299720"/>
                  </a:lnTo>
                  <a:lnTo>
                    <a:pt x="1066800" y="298450"/>
                  </a:lnTo>
                  <a:lnTo>
                    <a:pt x="1079500" y="298450"/>
                  </a:lnTo>
                  <a:lnTo>
                    <a:pt x="1089660" y="295910"/>
                  </a:lnTo>
                  <a:lnTo>
                    <a:pt x="1102360" y="293370"/>
                  </a:lnTo>
                  <a:lnTo>
                    <a:pt x="1112520" y="292100"/>
                  </a:lnTo>
                  <a:lnTo>
                    <a:pt x="1121410" y="290830"/>
                  </a:lnTo>
                  <a:lnTo>
                    <a:pt x="1129030" y="289560"/>
                  </a:lnTo>
                  <a:lnTo>
                    <a:pt x="1137920" y="288290"/>
                  </a:lnTo>
                  <a:lnTo>
                    <a:pt x="1145540" y="284480"/>
                  </a:lnTo>
                  <a:lnTo>
                    <a:pt x="1151890" y="284480"/>
                  </a:lnTo>
                  <a:lnTo>
                    <a:pt x="1160780" y="283210"/>
                  </a:lnTo>
                  <a:lnTo>
                    <a:pt x="1243330" y="283210"/>
                  </a:lnTo>
                  <a:lnTo>
                    <a:pt x="1243330" y="280670"/>
                  </a:lnTo>
                  <a:lnTo>
                    <a:pt x="1247140" y="271780"/>
                  </a:lnTo>
                  <a:lnTo>
                    <a:pt x="1248410" y="262890"/>
                  </a:lnTo>
                  <a:close/>
                </a:path>
              </a:pathLst>
            </a:custGeom>
            <a:solidFill>
              <a:srgbClr val="2D4E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4366260" y="3072130"/>
              <a:ext cx="113029" cy="10287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4561839" y="3070860"/>
              <a:ext cx="114300" cy="85089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4505960" y="3340100"/>
              <a:ext cx="262890" cy="154940"/>
            </a:xfrm>
            <a:custGeom>
              <a:avLst/>
              <a:gdLst/>
              <a:ahLst/>
              <a:cxnLst/>
              <a:rect l="l" t="t" r="r" b="b"/>
              <a:pathLst>
                <a:path w="262889" h="154939">
                  <a:moveTo>
                    <a:pt x="93979" y="152400"/>
                  </a:moveTo>
                  <a:lnTo>
                    <a:pt x="80010" y="152400"/>
                  </a:lnTo>
                  <a:lnTo>
                    <a:pt x="87629" y="154939"/>
                  </a:lnTo>
                  <a:lnTo>
                    <a:pt x="93979" y="152400"/>
                  </a:lnTo>
                  <a:close/>
                </a:path>
                <a:path w="262889" h="154939">
                  <a:moveTo>
                    <a:pt x="146050" y="0"/>
                  </a:moveTo>
                  <a:lnTo>
                    <a:pt x="143510" y="0"/>
                  </a:lnTo>
                  <a:lnTo>
                    <a:pt x="0" y="20320"/>
                  </a:lnTo>
                  <a:lnTo>
                    <a:pt x="55879" y="152400"/>
                  </a:lnTo>
                  <a:lnTo>
                    <a:pt x="133350" y="152400"/>
                  </a:lnTo>
                  <a:lnTo>
                    <a:pt x="138429" y="149860"/>
                  </a:lnTo>
                  <a:lnTo>
                    <a:pt x="140969" y="147320"/>
                  </a:lnTo>
                  <a:lnTo>
                    <a:pt x="140969" y="139700"/>
                  </a:lnTo>
                  <a:lnTo>
                    <a:pt x="139700" y="135889"/>
                  </a:lnTo>
                  <a:lnTo>
                    <a:pt x="139700" y="133350"/>
                  </a:lnTo>
                  <a:lnTo>
                    <a:pt x="142239" y="130810"/>
                  </a:lnTo>
                  <a:lnTo>
                    <a:pt x="148589" y="130810"/>
                  </a:lnTo>
                  <a:lnTo>
                    <a:pt x="154939" y="127000"/>
                  </a:lnTo>
                  <a:lnTo>
                    <a:pt x="251142" y="127000"/>
                  </a:lnTo>
                  <a:lnTo>
                    <a:pt x="252729" y="125729"/>
                  </a:lnTo>
                  <a:lnTo>
                    <a:pt x="260350" y="124460"/>
                  </a:lnTo>
                  <a:lnTo>
                    <a:pt x="261619" y="119379"/>
                  </a:lnTo>
                  <a:lnTo>
                    <a:pt x="262889" y="115570"/>
                  </a:lnTo>
                  <a:lnTo>
                    <a:pt x="260350" y="109220"/>
                  </a:lnTo>
                  <a:lnTo>
                    <a:pt x="228600" y="86360"/>
                  </a:lnTo>
                  <a:lnTo>
                    <a:pt x="203200" y="77470"/>
                  </a:lnTo>
                  <a:lnTo>
                    <a:pt x="198119" y="74929"/>
                  </a:lnTo>
                  <a:lnTo>
                    <a:pt x="194310" y="72389"/>
                  </a:lnTo>
                  <a:lnTo>
                    <a:pt x="196850" y="72389"/>
                  </a:lnTo>
                  <a:lnTo>
                    <a:pt x="200660" y="71120"/>
                  </a:lnTo>
                  <a:lnTo>
                    <a:pt x="207010" y="69850"/>
                  </a:lnTo>
                  <a:lnTo>
                    <a:pt x="214629" y="68579"/>
                  </a:lnTo>
                  <a:lnTo>
                    <a:pt x="222250" y="68579"/>
                  </a:lnTo>
                  <a:lnTo>
                    <a:pt x="228600" y="64770"/>
                  </a:lnTo>
                  <a:lnTo>
                    <a:pt x="237489" y="64770"/>
                  </a:lnTo>
                  <a:lnTo>
                    <a:pt x="242569" y="62229"/>
                  </a:lnTo>
                  <a:lnTo>
                    <a:pt x="250189" y="59689"/>
                  </a:lnTo>
                  <a:lnTo>
                    <a:pt x="252729" y="58420"/>
                  </a:lnTo>
                  <a:lnTo>
                    <a:pt x="255269" y="54610"/>
                  </a:lnTo>
                  <a:lnTo>
                    <a:pt x="255269" y="52070"/>
                  </a:lnTo>
                  <a:lnTo>
                    <a:pt x="254000" y="48260"/>
                  </a:lnTo>
                  <a:lnTo>
                    <a:pt x="247650" y="44450"/>
                  </a:lnTo>
                  <a:lnTo>
                    <a:pt x="240029" y="39370"/>
                  </a:lnTo>
                  <a:lnTo>
                    <a:pt x="232410" y="36829"/>
                  </a:lnTo>
                  <a:lnTo>
                    <a:pt x="227329" y="34289"/>
                  </a:lnTo>
                  <a:lnTo>
                    <a:pt x="219710" y="29210"/>
                  </a:lnTo>
                  <a:lnTo>
                    <a:pt x="212089" y="26670"/>
                  </a:lnTo>
                  <a:lnTo>
                    <a:pt x="203200" y="22860"/>
                  </a:lnTo>
                  <a:lnTo>
                    <a:pt x="196850" y="20320"/>
                  </a:lnTo>
                  <a:lnTo>
                    <a:pt x="187960" y="15239"/>
                  </a:lnTo>
                  <a:lnTo>
                    <a:pt x="180339" y="13970"/>
                  </a:lnTo>
                  <a:lnTo>
                    <a:pt x="172719" y="11429"/>
                  </a:lnTo>
                  <a:lnTo>
                    <a:pt x="165100" y="6350"/>
                  </a:lnTo>
                  <a:lnTo>
                    <a:pt x="158750" y="5079"/>
                  </a:lnTo>
                  <a:lnTo>
                    <a:pt x="154939" y="3810"/>
                  </a:lnTo>
                  <a:lnTo>
                    <a:pt x="146050" y="0"/>
                  </a:lnTo>
                  <a:close/>
                </a:path>
                <a:path w="262889" h="154939">
                  <a:moveTo>
                    <a:pt x="251142" y="127000"/>
                  </a:moveTo>
                  <a:lnTo>
                    <a:pt x="172719" y="127000"/>
                  </a:lnTo>
                  <a:lnTo>
                    <a:pt x="179069" y="128270"/>
                  </a:lnTo>
                  <a:lnTo>
                    <a:pt x="184150" y="128270"/>
                  </a:lnTo>
                  <a:lnTo>
                    <a:pt x="194310" y="130810"/>
                  </a:lnTo>
                  <a:lnTo>
                    <a:pt x="246379" y="130810"/>
                  </a:lnTo>
                  <a:lnTo>
                    <a:pt x="251142" y="127000"/>
                  </a:lnTo>
                  <a:close/>
                </a:path>
              </a:pathLst>
            </a:custGeom>
            <a:solidFill>
              <a:srgbClr val="625D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4333239" y="3020060"/>
              <a:ext cx="91439" cy="15621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4547869" y="3031490"/>
              <a:ext cx="80009" cy="123189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4448810" y="3286759"/>
              <a:ext cx="269240" cy="203200"/>
            </a:xfrm>
            <a:custGeom>
              <a:avLst/>
              <a:gdLst/>
              <a:ahLst/>
              <a:cxnLst/>
              <a:rect l="l" t="t" r="r" b="b"/>
              <a:pathLst>
                <a:path w="269239" h="203200">
                  <a:moveTo>
                    <a:pt x="243839" y="160019"/>
                  </a:moveTo>
                  <a:lnTo>
                    <a:pt x="7619" y="160019"/>
                  </a:lnTo>
                  <a:lnTo>
                    <a:pt x="19050" y="170179"/>
                  </a:lnTo>
                  <a:lnTo>
                    <a:pt x="24129" y="173989"/>
                  </a:lnTo>
                  <a:lnTo>
                    <a:pt x="29210" y="180339"/>
                  </a:lnTo>
                  <a:lnTo>
                    <a:pt x="31750" y="184150"/>
                  </a:lnTo>
                  <a:lnTo>
                    <a:pt x="35560" y="186689"/>
                  </a:lnTo>
                  <a:lnTo>
                    <a:pt x="86360" y="187960"/>
                  </a:lnTo>
                  <a:lnTo>
                    <a:pt x="113029" y="203200"/>
                  </a:lnTo>
                  <a:lnTo>
                    <a:pt x="142239" y="196850"/>
                  </a:lnTo>
                  <a:lnTo>
                    <a:pt x="153669" y="173989"/>
                  </a:lnTo>
                  <a:lnTo>
                    <a:pt x="158750" y="172719"/>
                  </a:lnTo>
                  <a:lnTo>
                    <a:pt x="165100" y="170179"/>
                  </a:lnTo>
                  <a:lnTo>
                    <a:pt x="173989" y="170179"/>
                  </a:lnTo>
                  <a:lnTo>
                    <a:pt x="182879" y="167639"/>
                  </a:lnTo>
                  <a:lnTo>
                    <a:pt x="193039" y="165100"/>
                  </a:lnTo>
                  <a:lnTo>
                    <a:pt x="204469" y="162560"/>
                  </a:lnTo>
                  <a:lnTo>
                    <a:pt x="215900" y="162560"/>
                  </a:lnTo>
                  <a:lnTo>
                    <a:pt x="224789" y="161289"/>
                  </a:lnTo>
                  <a:lnTo>
                    <a:pt x="233679" y="161289"/>
                  </a:lnTo>
                  <a:lnTo>
                    <a:pt x="243839" y="160019"/>
                  </a:lnTo>
                  <a:close/>
                </a:path>
                <a:path w="269239" h="203200">
                  <a:moveTo>
                    <a:pt x="87629" y="0"/>
                  </a:moveTo>
                  <a:lnTo>
                    <a:pt x="76200" y="0"/>
                  </a:lnTo>
                  <a:lnTo>
                    <a:pt x="64769" y="1269"/>
                  </a:lnTo>
                  <a:lnTo>
                    <a:pt x="54610" y="8889"/>
                  </a:lnTo>
                  <a:lnTo>
                    <a:pt x="54610" y="50800"/>
                  </a:lnTo>
                  <a:lnTo>
                    <a:pt x="52069" y="59689"/>
                  </a:lnTo>
                  <a:lnTo>
                    <a:pt x="50800" y="68579"/>
                  </a:lnTo>
                  <a:lnTo>
                    <a:pt x="38100" y="76200"/>
                  </a:lnTo>
                  <a:lnTo>
                    <a:pt x="31750" y="77469"/>
                  </a:lnTo>
                  <a:lnTo>
                    <a:pt x="25400" y="82550"/>
                  </a:lnTo>
                  <a:lnTo>
                    <a:pt x="20319" y="82550"/>
                  </a:lnTo>
                  <a:lnTo>
                    <a:pt x="13969" y="87629"/>
                  </a:lnTo>
                  <a:lnTo>
                    <a:pt x="7619" y="91439"/>
                  </a:lnTo>
                  <a:lnTo>
                    <a:pt x="5079" y="99060"/>
                  </a:lnTo>
                  <a:lnTo>
                    <a:pt x="1269" y="105410"/>
                  </a:lnTo>
                  <a:lnTo>
                    <a:pt x="0" y="115569"/>
                  </a:lnTo>
                  <a:lnTo>
                    <a:pt x="0" y="124460"/>
                  </a:lnTo>
                  <a:lnTo>
                    <a:pt x="1269" y="135889"/>
                  </a:lnTo>
                  <a:lnTo>
                    <a:pt x="1269" y="152400"/>
                  </a:lnTo>
                  <a:lnTo>
                    <a:pt x="3810" y="157479"/>
                  </a:lnTo>
                  <a:lnTo>
                    <a:pt x="5079" y="161289"/>
                  </a:lnTo>
                  <a:lnTo>
                    <a:pt x="7619" y="160019"/>
                  </a:lnTo>
                  <a:lnTo>
                    <a:pt x="267969" y="160019"/>
                  </a:lnTo>
                  <a:lnTo>
                    <a:pt x="267969" y="147319"/>
                  </a:lnTo>
                  <a:lnTo>
                    <a:pt x="269239" y="140969"/>
                  </a:lnTo>
                  <a:lnTo>
                    <a:pt x="269239" y="123189"/>
                  </a:lnTo>
                  <a:lnTo>
                    <a:pt x="264160" y="114300"/>
                  </a:lnTo>
                  <a:lnTo>
                    <a:pt x="257810" y="106679"/>
                  </a:lnTo>
                  <a:lnTo>
                    <a:pt x="252729" y="100329"/>
                  </a:lnTo>
                  <a:lnTo>
                    <a:pt x="246379" y="97789"/>
                  </a:lnTo>
                  <a:lnTo>
                    <a:pt x="241300" y="91439"/>
                  </a:lnTo>
                  <a:lnTo>
                    <a:pt x="237489" y="88900"/>
                  </a:lnTo>
                  <a:lnTo>
                    <a:pt x="228600" y="82550"/>
                  </a:lnTo>
                  <a:lnTo>
                    <a:pt x="224789" y="81279"/>
                  </a:lnTo>
                  <a:lnTo>
                    <a:pt x="224789" y="76200"/>
                  </a:lnTo>
                  <a:lnTo>
                    <a:pt x="228600" y="66039"/>
                  </a:lnTo>
                  <a:lnTo>
                    <a:pt x="228600" y="52069"/>
                  </a:lnTo>
                  <a:lnTo>
                    <a:pt x="227329" y="45719"/>
                  </a:lnTo>
                  <a:lnTo>
                    <a:pt x="224789" y="38100"/>
                  </a:lnTo>
                  <a:lnTo>
                    <a:pt x="144779" y="38100"/>
                  </a:lnTo>
                  <a:lnTo>
                    <a:pt x="143510" y="36829"/>
                  </a:lnTo>
                  <a:lnTo>
                    <a:pt x="139700" y="25400"/>
                  </a:lnTo>
                  <a:lnTo>
                    <a:pt x="133350" y="19050"/>
                  </a:lnTo>
                  <a:lnTo>
                    <a:pt x="125729" y="13969"/>
                  </a:lnTo>
                  <a:lnTo>
                    <a:pt x="119379" y="11429"/>
                  </a:lnTo>
                  <a:lnTo>
                    <a:pt x="111760" y="7619"/>
                  </a:lnTo>
                  <a:lnTo>
                    <a:pt x="93979" y="2539"/>
                  </a:lnTo>
                  <a:lnTo>
                    <a:pt x="87629" y="0"/>
                  </a:lnTo>
                  <a:close/>
                </a:path>
                <a:path w="269239" h="203200">
                  <a:moveTo>
                    <a:pt x="267969" y="160019"/>
                  </a:moveTo>
                  <a:lnTo>
                    <a:pt x="264160" y="160019"/>
                  </a:lnTo>
                  <a:lnTo>
                    <a:pt x="267969" y="161289"/>
                  </a:lnTo>
                  <a:lnTo>
                    <a:pt x="267969" y="160019"/>
                  </a:lnTo>
                  <a:close/>
                </a:path>
                <a:path w="269239" h="203200">
                  <a:moveTo>
                    <a:pt x="185419" y="11429"/>
                  </a:moveTo>
                  <a:lnTo>
                    <a:pt x="176529" y="11429"/>
                  </a:lnTo>
                  <a:lnTo>
                    <a:pt x="171450" y="12700"/>
                  </a:lnTo>
                  <a:lnTo>
                    <a:pt x="153669" y="21589"/>
                  </a:lnTo>
                  <a:lnTo>
                    <a:pt x="151129" y="27939"/>
                  </a:lnTo>
                  <a:lnTo>
                    <a:pt x="147319" y="34289"/>
                  </a:lnTo>
                  <a:lnTo>
                    <a:pt x="144779" y="38100"/>
                  </a:lnTo>
                  <a:lnTo>
                    <a:pt x="224789" y="38100"/>
                  </a:lnTo>
                  <a:lnTo>
                    <a:pt x="220979" y="31750"/>
                  </a:lnTo>
                  <a:lnTo>
                    <a:pt x="214629" y="25400"/>
                  </a:lnTo>
                  <a:lnTo>
                    <a:pt x="207010" y="20319"/>
                  </a:lnTo>
                  <a:lnTo>
                    <a:pt x="200660" y="17779"/>
                  </a:lnTo>
                  <a:lnTo>
                    <a:pt x="191769" y="13969"/>
                  </a:lnTo>
                  <a:lnTo>
                    <a:pt x="185419" y="11429"/>
                  </a:lnTo>
                  <a:close/>
                </a:path>
              </a:pathLst>
            </a:custGeom>
            <a:solidFill>
              <a:srgbClr val="2D4E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5585460" y="3281680"/>
              <a:ext cx="58419" cy="54610"/>
            </a:xfrm>
            <a:custGeom>
              <a:avLst/>
              <a:gdLst/>
              <a:ahLst/>
              <a:cxnLst/>
              <a:rect l="l" t="t" r="r" b="b"/>
              <a:pathLst>
                <a:path w="58420" h="54610">
                  <a:moveTo>
                    <a:pt x="48260" y="0"/>
                  </a:moveTo>
                  <a:lnTo>
                    <a:pt x="43179" y="0"/>
                  </a:lnTo>
                  <a:lnTo>
                    <a:pt x="38100" y="1270"/>
                  </a:lnTo>
                  <a:lnTo>
                    <a:pt x="31750" y="2540"/>
                  </a:lnTo>
                  <a:lnTo>
                    <a:pt x="26669" y="5080"/>
                  </a:lnTo>
                  <a:lnTo>
                    <a:pt x="17779" y="7620"/>
                  </a:lnTo>
                  <a:lnTo>
                    <a:pt x="13969" y="8890"/>
                  </a:lnTo>
                  <a:lnTo>
                    <a:pt x="0" y="39370"/>
                  </a:lnTo>
                  <a:lnTo>
                    <a:pt x="0" y="54610"/>
                  </a:lnTo>
                  <a:lnTo>
                    <a:pt x="13969" y="41910"/>
                  </a:lnTo>
                  <a:lnTo>
                    <a:pt x="17779" y="39370"/>
                  </a:lnTo>
                  <a:lnTo>
                    <a:pt x="26669" y="38100"/>
                  </a:lnTo>
                  <a:lnTo>
                    <a:pt x="31750" y="34290"/>
                  </a:lnTo>
                  <a:lnTo>
                    <a:pt x="38100" y="34290"/>
                  </a:lnTo>
                  <a:lnTo>
                    <a:pt x="43179" y="33020"/>
                  </a:lnTo>
                  <a:lnTo>
                    <a:pt x="58238" y="33020"/>
                  </a:lnTo>
                  <a:lnTo>
                    <a:pt x="57150" y="25400"/>
                  </a:lnTo>
                  <a:lnTo>
                    <a:pt x="57150" y="6350"/>
                  </a:lnTo>
                  <a:lnTo>
                    <a:pt x="54610" y="1270"/>
                  </a:lnTo>
                  <a:lnTo>
                    <a:pt x="48260" y="0"/>
                  </a:lnTo>
                  <a:close/>
                </a:path>
                <a:path w="58420" h="54610">
                  <a:moveTo>
                    <a:pt x="58238" y="33020"/>
                  </a:moveTo>
                  <a:lnTo>
                    <a:pt x="48260" y="33020"/>
                  </a:lnTo>
                  <a:lnTo>
                    <a:pt x="54610" y="34290"/>
                  </a:lnTo>
                  <a:lnTo>
                    <a:pt x="57150" y="38100"/>
                  </a:lnTo>
                  <a:lnTo>
                    <a:pt x="58420" y="39370"/>
                  </a:lnTo>
                  <a:lnTo>
                    <a:pt x="58419" y="34290"/>
                  </a:lnTo>
                  <a:lnTo>
                    <a:pt x="58238" y="33020"/>
                  </a:lnTo>
                  <a:close/>
                </a:path>
              </a:pathLst>
            </a:custGeom>
            <a:solidFill>
              <a:srgbClr val="206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4544060" y="3035300"/>
              <a:ext cx="69850" cy="99060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4328160" y="3014980"/>
              <a:ext cx="87629" cy="146050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4593589" y="3295650"/>
              <a:ext cx="60960" cy="59690"/>
            </a:xfrm>
            <a:custGeom>
              <a:avLst/>
              <a:gdLst/>
              <a:ahLst/>
              <a:cxnLst/>
              <a:rect l="l" t="t" r="r" b="b"/>
              <a:pathLst>
                <a:path w="60960" h="59689">
                  <a:moveTo>
                    <a:pt x="30480" y="0"/>
                  </a:moveTo>
                  <a:lnTo>
                    <a:pt x="21589" y="2539"/>
                  </a:lnTo>
                  <a:lnTo>
                    <a:pt x="13970" y="5079"/>
                  </a:lnTo>
                  <a:lnTo>
                    <a:pt x="11430" y="7620"/>
                  </a:lnTo>
                  <a:lnTo>
                    <a:pt x="0" y="31750"/>
                  </a:lnTo>
                  <a:lnTo>
                    <a:pt x="2539" y="31750"/>
                  </a:lnTo>
                  <a:lnTo>
                    <a:pt x="5080" y="33020"/>
                  </a:lnTo>
                  <a:lnTo>
                    <a:pt x="11430" y="35560"/>
                  </a:lnTo>
                  <a:lnTo>
                    <a:pt x="16510" y="40639"/>
                  </a:lnTo>
                  <a:lnTo>
                    <a:pt x="21589" y="46989"/>
                  </a:lnTo>
                  <a:lnTo>
                    <a:pt x="26670" y="52070"/>
                  </a:lnTo>
                  <a:lnTo>
                    <a:pt x="29210" y="58420"/>
                  </a:lnTo>
                  <a:lnTo>
                    <a:pt x="31750" y="59689"/>
                  </a:lnTo>
                  <a:lnTo>
                    <a:pt x="31750" y="50800"/>
                  </a:lnTo>
                  <a:lnTo>
                    <a:pt x="35560" y="41910"/>
                  </a:lnTo>
                  <a:lnTo>
                    <a:pt x="45720" y="26670"/>
                  </a:lnTo>
                  <a:lnTo>
                    <a:pt x="53339" y="20320"/>
                  </a:lnTo>
                  <a:lnTo>
                    <a:pt x="58420" y="16510"/>
                  </a:lnTo>
                  <a:lnTo>
                    <a:pt x="60960" y="16510"/>
                  </a:lnTo>
                  <a:lnTo>
                    <a:pt x="58420" y="12700"/>
                  </a:lnTo>
                  <a:lnTo>
                    <a:pt x="55880" y="7620"/>
                  </a:lnTo>
                  <a:lnTo>
                    <a:pt x="48260" y="2539"/>
                  </a:lnTo>
                  <a:lnTo>
                    <a:pt x="40639" y="1270"/>
                  </a:lnTo>
                  <a:lnTo>
                    <a:pt x="30480" y="0"/>
                  </a:lnTo>
                  <a:close/>
                </a:path>
              </a:pathLst>
            </a:custGeom>
            <a:solidFill>
              <a:srgbClr val="206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4450080" y="3281680"/>
              <a:ext cx="106680" cy="135890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3883660" y="3032759"/>
              <a:ext cx="284480" cy="217170"/>
            </a:xfrm>
            <a:custGeom>
              <a:avLst/>
              <a:gdLst/>
              <a:ahLst/>
              <a:cxnLst/>
              <a:rect l="l" t="t" r="r" b="b"/>
              <a:pathLst>
                <a:path w="284479" h="217169">
                  <a:moveTo>
                    <a:pt x="97790" y="104140"/>
                  </a:moveTo>
                  <a:lnTo>
                    <a:pt x="95250" y="102870"/>
                  </a:lnTo>
                  <a:lnTo>
                    <a:pt x="87630" y="97790"/>
                  </a:lnTo>
                  <a:lnTo>
                    <a:pt x="78740" y="93980"/>
                  </a:lnTo>
                  <a:lnTo>
                    <a:pt x="71120" y="91440"/>
                  </a:lnTo>
                  <a:lnTo>
                    <a:pt x="63500" y="90170"/>
                  </a:lnTo>
                  <a:lnTo>
                    <a:pt x="58420" y="95250"/>
                  </a:lnTo>
                  <a:lnTo>
                    <a:pt x="53340" y="97790"/>
                  </a:lnTo>
                  <a:lnTo>
                    <a:pt x="50800" y="104140"/>
                  </a:lnTo>
                  <a:lnTo>
                    <a:pt x="43180" y="105410"/>
                  </a:lnTo>
                  <a:lnTo>
                    <a:pt x="36830" y="107950"/>
                  </a:lnTo>
                  <a:lnTo>
                    <a:pt x="29210" y="111760"/>
                  </a:lnTo>
                  <a:lnTo>
                    <a:pt x="27940" y="113030"/>
                  </a:lnTo>
                  <a:lnTo>
                    <a:pt x="24130" y="114300"/>
                  </a:lnTo>
                  <a:lnTo>
                    <a:pt x="22860" y="115570"/>
                  </a:lnTo>
                  <a:lnTo>
                    <a:pt x="19050" y="120650"/>
                  </a:lnTo>
                  <a:lnTo>
                    <a:pt x="17780" y="129540"/>
                  </a:lnTo>
                  <a:lnTo>
                    <a:pt x="12700" y="135890"/>
                  </a:lnTo>
                  <a:lnTo>
                    <a:pt x="11430" y="143510"/>
                  </a:lnTo>
                  <a:lnTo>
                    <a:pt x="8890" y="149860"/>
                  </a:lnTo>
                  <a:lnTo>
                    <a:pt x="5080" y="158750"/>
                  </a:lnTo>
                  <a:lnTo>
                    <a:pt x="2540" y="163830"/>
                  </a:lnTo>
                  <a:lnTo>
                    <a:pt x="0" y="170180"/>
                  </a:lnTo>
                  <a:lnTo>
                    <a:pt x="0" y="173990"/>
                  </a:lnTo>
                  <a:lnTo>
                    <a:pt x="3810" y="171450"/>
                  </a:lnTo>
                  <a:lnTo>
                    <a:pt x="8890" y="166370"/>
                  </a:lnTo>
                  <a:lnTo>
                    <a:pt x="17780" y="161290"/>
                  </a:lnTo>
                  <a:lnTo>
                    <a:pt x="25400" y="154940"/>
                  </a:lnTo>
                  <a:lnTo>
                    <a:pt x="34290" y="149860"/>
                  </a:lnTo>
                  <a:lnTo>
                    <a:pt x="41910" y="144780"/>
                  </a:lnTo>
                  <a:lnTo>
                    <a:pt x="50800" y="142240"/>
                  </a:lnTo>
                  <a:lnTo>
                    <a:pt x="57150" y="138430"/>
                  </a:lnTo>
                  <a:lnTo>
                    <a:pt x="64770" y="135890"/>
                  </a:lnTo>
                  <a:lnTo>
                    <a:pt x="67310" y="137160"/>
                  </a:lnTo>
                  <a:lnTo>
                    <a:pt x="71120" y="138430"/>
                  </a:lnTo>
                  <a:lnTo>
                    <a:pt x="72390" y="138430"/>
                  </a:lnTo>
                  <a:lnTo>
                    <a:pt x="71120" y="137160"/>
                  </a:lnTo>
                  <a:lnTo>
                    <a:pt x="71120" y="135890"/>
                  </a:lnTo>
                  <a:lnTo>
                    <a:pt x="71120" y="128270"/>
                  </a:lnTo>
                  <a:lnTo>
                    <a:pt x="74930" y="121920"/>
                  </a:lnTo>
                  <a:lnTo>
                    <a:pt x="81280" y="115570"/>
                  </a:lnTo>
                  <a:lnTo>
                    <a:pt x="88900" y="110490"/>
                  </a:lnTo>
                  <a:lnTo>
                    <a:pt x="95250" y="105410"/>
                  </a:lnTo>
                  <a:lnTo>
                    <a:pt x="97790" y="104140"/>
                  </a:lnTo>
                  <a:close/>
                </a:path>
                <a:path w="284479" h="217169">
                  <a:moveTo>
                    <a:pt x="116840" y="39370"/>
                  </a:moveTo>
                  <a:lnTo>
                    <a:pt x="113030" y="24130"/>
                  </a:lnTo>
                  <a:lnTo>
                    <a:pt x="107950" y="19050"/>
                  </a:lnTo>
                  <a:lnTo>
                    <a:pt x="105410" y="15240"/>
                  </a:lnTo>
                  <a:lnTo>
                    <a:pt x="104140" y="13970"/>
                  </a:lnTo>
                  <a:lnTo>
                    <a:pt x="100330" y="11430"/>
                  </a:lnTo>
                  <a:lnTo>
                    <a:pt x="96520" y="16510"/>
                  </a:lnTo>
                  <a:lnTo>
                    <a:pt x="91440" y="19050"/>
                  </a:lnTo>
                  <a:lnTo>
                    <a:pt x="87630" y="25400"/>
                  </a:lnTo>
                  <a:lnTo>
                    <a:pt x="81280" y="29210"/>
                  </a:lnTo>
                  <a:lnTo>
                    <a:pt x="78740" y="31750"/>
                  </a:lnTo>
                  <a:lnTo>
                    <a:pt x="73660" y="34290"/>
                  </a:lnTo>
                  <a:lnTo>
                    <a:pt x="72390" y="41910"/>
                  </a:lnTo>
                  <a:lnTo>
                    <a:pt x="68580" y="50800"/>
                  </a:lnTo>
                  <a:lnTo>
                    <a:pt x="68580" y="62230"/>
                  </a:lnTo>
                  <a:lnTo>
                    <a:pt x="72390" y="73660"/>
                  </a:lnTo>
                  <a:lnTo>
                    <a:pt x="73660" y="71120"/>
                  </a:lnTo>
                  <a:lnTo>
                    <a:pt x="78740" y="64770"/>
                  </a:lnTo>
                  <a:lnTo>
                    <a:pt x="85090" y="55880"/>
                  </a:lnTo>
                  <a:lnTo>
                    <a:pt x="95250" y="48260"/>
                  </a:lnTo>
                  <a:lnTo>
                    <a:pt x="100330" y="41910"/>
                  </a:lnTo>
                  <a:lnTo>
                    <a:pt x="107950" y="40640"/>
                  </a:lnTo>
                  <a:lnTo>
                    <a:pt x="114300" y="39370"/>
                  </a:lnTo>
                  <a:lnTo>
                    <a:pt x="116840" y="39370"/>
                  </a:lnTo>
                  <a:close/>
                </a:path>
                <a:path w="284479" h="217169">
                  <a:moveTo>
                    <a:pt x="185420" y="6350"/>
                  </a:moveTo>
                  <a:lnTo>
                    <a:pt x="181610" y="2540"/>
                  </a:lnTo>
                  <a:lnTo>
                    <a:pt x="176530" y="1270"/>
                  </a:lnTo>
                  <a:lnTo>
                    <a:pt x="167640" y="0"/>
                  </a:lnTo>
                  <a:lnTo>
                    <a:pt x="157480" y="5080"/>
                  </a:lnTo>
                  <a:lnTo>
                    <a:pt x="147320" y="11430"/>
                  </a:lnTo>
                  <a:lnTo>
                    <a:pt x="138430" y="24130"/>
                  </a:lnTo>
                  <a:lnTo>
                    <a:pt x="130810" y="34290"/>
                  </a:lnTo>
                  <a:lnTo>
                    <a:pt x="129540" y="38100"/>
                  </a:lnTo>
                  <a:lnTo>
                    <a:pt x="133350" y="40640"/>
                  </a:lnTo>
                  <a:lnTo>
                    <a:pt x="137160" y="45720"/>
                  </a:lnTo>
                  <a:lnTo>
                    <a:pt x="143510" y="50800"/>
                  </a:lnTo>
                  <a:lnTo>
                    <a:pt x="146050" y="57150"/>
                  </a:lnTo>
                  <a:lnTo>
                    <a:pt x="148590" y="59690"/>
                  </a:lnTo>
                  <a:lnTo>
                    <a:pt x="151130" y="55880"/>
                  </a:lnTo>
                  <a:lnTo>
                    <a:pt x="156210" y="46990"/>
                  </a:lnTo>
                  <a:lnTo>
                    <a:pt x="163830" y="35560"/>
                  </a:lnTo>
                  <a:lnTo>
                    <a:pt x="172720" y="25400"/>
                  </a:lnTo>
                  <a:lnTo>
                    <a:pt x="177800" y="16510"/>
                  </a:lnTo>
                  <a:lnTo>
                    <a:pt x="181610" y="10160"/>
                  </a:lnTo>
                  <a:lnTo>
                    <a:pt x="184150" y="6350"/>
                  </a:lnTo>
                  <a:lnTo>
                    <a:pt x="185420" y="6350"/>
                  </a:lnTo>
                  <a:close/>
                </a:path>
                <a:path w="284479" h="217169">
                  <a:moveTo>
                    <a:pt x="209550" y="147320"/>
                  </a:moveTo>
                  <a:lnTo>
                    <a:pt x="207010" y="146050"/>
                  </a:lnTo>
                  <a:lnTo>
                    <a:pt x="203200" y="143510"/>
                  </a:lnTo>
                  <a:lnTo>
                    <a:pt x="196850" y="138430"/>
                  </a:lnTo>
                  <a:lnTo>
                    <a:pt x="191770" y="135890"/>
                  </a:lnTo>
                  <a:lnTo>
                    <a:pt x="181610" y="133350"/>
                  </a:lnTo>
                  <a:lnTo>
                    <a:pt x="175260" y="134620"/>
                  </a:lnTo>
                  <a:lnTo>
                    <a:pt x="165100" y="135890"/>
                  </a:lnTo>
                  <a:lnTo>
                    <a:pt x="160020" y="142240"/>
                  </a:lnTo>
                  <a:lnTo>
                    <a:pt x="152400" y="147320"/>
                  </a:lnTo>
                  <a:lnTo>
                    <a:pt x="146050" y="152400"/>
                  </a:lnTo>
                  <a:lnTo>
                    <a:pt x="140970" y="157480"/>
                  </a:lnTo>
                  <a:lnTo>
                    <a:pt x="140970" y="160020"/>
                  </a:lnTo>
                  <a:lnTo>
                    <a:pt x="144780" y="162560"/>
                  </a:lnTo>
                  <a:lnTo>
                    <a:pt x="144780" y="163830"/>
                  </a:lnTo>
                  <a:lnTo>
                    <a:pt x="147320" y="173990"/>
                  </a:lnTo>
                  <a:lnTo>
                    <a:pt x="151130" y="179070"/>
                  </a:lnTo>
                  <a:lnTo>
                    <a:pt x="152400" y="184150"/>
                  </a:lnTo>
                  <a:lnTo>
                    <a:pt x="153670" y="191770"/>
                  </a:lnTo>
                  <a:lnTo>
                    <a:pt x="154940" y="198120"/>
                  </a:lnTo>
                  <a:lnTo>
                    <a:pt x="156210" y="205740"/>
                  </a:lnTo>
                  <a:lnTo>
                    <a:pt x="157480" y="209550"/>
                  </a:lnTo>
                  <a:lnTo>
                    <a:pt x="160020" y="215900"/>
                  </a:lnTo>
                  <a:lnTo>
                    <a:pt x="161290" y="217170"/>
                  </a:lnTo>
                  <a:lnTo>
                    <a:pt x="161290" y="205740"/>
                  </a:lnTo>
                  <a:lnTo>
                    <a:pt x="162560" y="198120"/>
                  </a:lnTo>
                  <a:lnTo>
                    <a:pt x="163830" y="189230"/>
                  </a:lnTo>
                  <a:lnTo>
                    <a:pt x="165100" y="179070"/>
                  </a:lnTo>
                  <a:lnTo>
                    <a:pt x="170180" y="171450"/>
                  </a:lnTo>
                  <a:lnTo>
                    <a:pt x="175260" y="166370"/>
                  </a:lnTo>
                  <a:lnTo>
                    <a:pt x="181610" y="157480"/>
                  </a:lnTo>
                  <a:lnTo>
                    <a:pt x="195580" y="151130"/>
                  </a:lnTo>
                  <a:lnTo>
                    <a:pt x="204470" y="147320"/>
                  </a:lnTo>
                  <a:lnTo>
                    <a:pt x="209550" y="147320"/>
                  </a:lnTo>
                  <a:close/>
                </a:path>
                <a:path w="284479" h="217169">
                  <a:moveTo>
                    <a:pt x="273050" y="10160"/>
                  </a:moveTo>
                  <a:lnTo>
                    <a:pt x="267970" y="7620"/>
                  </a:lnTo>
                  <a:lnTo>
                    <a:pt x="248920" y="1270"/>
                  </a:lnTo>
                  <a:lnTo>
                    <a:pt x="241300" y="5080"/>
                  </a:lnTo>
                  <a:lnTo>
                    <a:pt x="236220" y="8890"/>
                  </a:lnTo>
                  <a:lnTo>
                    <a:pt x="234950" y="15240"/>
                  </a:lnTo>
                  <a:lnTo>
                    <a:pt x="232410" y="19050"/>
                  </a:lnTo>
                  <a:lnTo>
                    <a:pt x="232410" y="22860"/>
                  </a:lnTo>
                  <a:lnTo>
                    <a:pt x="223520" y="40640"/>
                  </a:lnTo>
                  <a:lnTo>
                    <a:pt x="237490" y="50800"/>
                  </a:lnTo>
                  <a:lnTo>
                    <a:pt x="237490" y="49530"/>
                  </a:lnTo>
                  <a:lnTo>
                    <a:pt x="240030" y="45720"/>
                  </a:lnTo>
                  <a:lnTo>
                    <a:pt x="241300" y="38100"/>
                  </a:lnTo>
                  <a:lnTo>
                    <a:pt x="247650" y="31750"/>
                  </a:lnTo>
                  <a:lnTo>
                    <a:pt x="255270" y="22860"/>
                  </a:lnTo>
                  <a:lnTo>
                    <a:pt x="264160" y="16510"/>
                  </a:lnTo>
                  <a:lnTo>
                    <a:pt x="269240" y="11430"/>
                  </a:lnTo>
                  <a:lnTo>
                    <a:pt x="273050" y="10160"/>
                  </a:lnTo>
                  <a:close/>
                </a:path>
                <a:path w="284479" h="217169">
                  <a:moveTo>
                    <a:pt x="284480" y="142240"/>
                  </a:moveTo>
                  <a:lnTo>
                    <a:pt x="281940" y="138430"/>
                  </a:lnTo>
                  <a:lnTo>
                    <a:pt x="275590" y="134620"/>
                  </a:lnTo>
                  <a:lnTo>
                    <a:pt x="267970" y="127000"/>
                  </a:lnTo>
                  <a:lnTo>
                    <a:pt x="261620" y="121920"/>
                  </a:lnTo>
                  <a:lnTo>
                    <a:pt x="255270" y="120650"/>
                  </a:lnTo>
                  <a:lnTo>
                    <a:pt x="250190" y="123190"/>
                  </a:lnTo>
                  <a:lnTo>
                    <a:pt x="247650" y="127000"/>
                  </a:lnTo>
                  <a:lnTo>
                    <a:pt x="243840" y="133350"/>
                  </a:lnTo>
                  <a:lnTo>
                    <a:pt x="236220" y="138430"/>
                  </a:lnTo>
                  <a:lnTo>
                    <a:pt x="232410" y="143510"/>
                  </a:lnTo>
                  <a:lnTo>
                    <a:pt x="228600" y="152400"/>
                  </a:lnTo>
                  <a:lnTo>
                    <a:pt x="226060" y="160020"/>
                  </a:lnTo>
                  <a:lnTo>
                    <a:pt x="223520" y="168910"/>
                  </a:lnTo>
                  <a:lnTo>
                    <a:pt x="219710" y="176530"/>
                  </a:lnTo>
                  <a:lnTo>
                    <a:pt x="219710" y="179070"/>
                  </a:lnTo>
                  <a:lnTo>
                    <a:pt x="234950" y="200660"/>
                  </a:lnTo>
                  <a:lnTo>
                    <a:pt x="234950" y="199390"/>
                  </a:lnTo>
                  <a:lnTo>
                    <a:pt x="236220" y="194310"/>
                  </a:lnTo>
                  <a:lnTo>
                    <a:pt x="240030" y="186690"/>
                  </a:lnTo>
                  <a:lnTo>
                    <a:pt x="245110" y="177800"/>
                  </a:lnTo>
                  <a:lnTo>
                    <a:pt x="251460" y="167640"/>
                  </a:lnTo>
                  <a:lnTo>
                    <a:pt x="257810" y="160020"/>
                  </a:lnTo>
                  <a:lnTo>
                    <a:pt x="261620" y="153670"/>
                  </a:lnTo>
                  <a:lnTo>
                    <a:pt x="284480" y="142240"/>
                  </a:lnTo>
                  <a:close/>
                </a:path>
              </a:pathLst>
            </a:custGeom>
            <a:solidFill>
              <a:srgbClr val="206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3583940" y="3031490"/>
              <a:ext cx="156210" cy="99060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3268967" y="3078479"/>
              <a:ext cx="555625" cy="254000"/>
            </a:xfrm>
            <a:custGeom>
              <a:avLst/>
              <a:gdLst/>
              <a:ahLst/>
              <a:cxnLst/>
              <a:rect l="l" t="t" r="r" b="b"/>
              <a:pathLst>
                <a:path w="555625" h="254000">
                  <a:moveTo>
                    <a:pt x="130822" y="73660"/>
                  </a:moveTo>
                  <a:lnTo>
                    <a:pt x="120662" y="53340"/>
                  </a:lnTo>
                  <a:lnTo>
                    <a:pt x="113042" y="53340"/>
                  </a:lnTo>
                  <a:lnTo>
                    <a:pt x="106692" y="58420"/>
                  </a:lnTo>
                  <a:lnTo>
                    <a:pt x="100342" y="67310"/>
                  </a:lnTo>
                  <a:lnTo>
                    <a:pt x="95262" y="69850"/>
                  </a:lnTo>
                  <a:lnTo>
                    <a:pt x="92722" y="76200"/>
                  </a:lnTo>
                  <a:lnTo>
                    <a:pt x="88912" y="83820"/>
                  </a:lnTo>
                  <a:lnTo>
                    <a:pt x="86372" y="91440"/>
                  </a:lnTo>
                  <a:lnTo>
                    <a:pt x="81292" y="97790"/>
                  </a:lnTo>
                  <a:lnTo>
                    <a:pt x="80022" y="105410"/>
                  </a:lnTo>
                  <a:lnTo>
                    <a:pt x="77482" y="111760"/>
                  </a:lnTo>
                  <a:lnTo>
                    <a:pt x="77482" y="118110"/>
                  </a:lnTo>
                  <a:lnTo>
                    <a:pt x="76212" y="128270"/>
                  </a:lnTo>
                  <a:lnTo>
                    <a:pt x="77482" y="137160"/>
                  </a:lnTo>
                  <a:lnTo>
                    <a:pt x="77482" y="140970"/>
                  </a:lnTo>
                  <a:lnTo>
                    <a:pt x="80022" y="146050"/>
                  </a:lnTo>
                  <a:lnTo>
                    <a:pt x="80022" y="161290"/>
                  </a:lnTo>
                  <a:lnTo>
                    <a:pt x="76212" y="160020"/>
                  </a:lnTo>
                  <a:lnTo>
                    <a:pt x="58432" y="160020"/>
                  </a:lnTo>
                  <a:lnTo>
                    <a:pt x="52082" y="157480"/>
                  </a:lnTo>
                  <a:lnTo>
                    <a:pt x="39382" y="154940"/>
                  </a:lnTo>
                  <a:lnTo>
                    <a:pt x="29222" y="152400"/>
                  </a:lnTo>
                  <a:lnTo>
                    <a:pt x="21602" y="152400"/>
                  </a:lnTo>
                  <a:lnTo>
                    <a:pt x="16522" y="153670"/>
                  </a:lnTo>
                  <a:lnTo>
                    <a:pt x="12700" y="160020"/>
                  </a:lnTo>
                  <a:lnTo>
                    <a:pt x="8902" y="163830"/>
                  </a:lnTo>
                  <a:lnTo>
                    <a:pt x="6350" y="168910"/>
                  </a:lnTo>
                  <a:lnTo>
                    <a:pt x="2552" y="173990"/>
                  </a:lnTo>
                  <a:lnTo>
                    <a:pt x="2552" y="180340"/>
                  </a:lnTo>
                  <a:lnTo>
                    <a:pt x="0" y="189230"/>
                  </a:lnTo>
                  <a:lnTo>
                    <a:pt x="0" y="194310"/>
                  </a:lnTo>
                  <a:lnTo>
                    <a:pt x="24142" y="185420"/>
                  </a:lnTo>
                  <a:lnTo>
                    <a:pt x="27952" y="184150"/>
                  </a:lnTo>
                  <a:lnTo>
                    <a:pt x="38100" y="181610"/>
                  </a:lnTo>
                  <a:lnTo>
                    <a:pt x="41922" y="181610"/>
                  </a:lnTo>
                  <a:lnTo>
                    <a:pt x="57150" y="185420"/>
                  </a:lnTo>
                  <a:lnTo>
                    <a:pt x="64782" y="189230"/>
                  </a:lnTo>
                  <a:lnTo>
                    <a:pt x="71132" y="191770"/>
                  </a:lnTo>
                  <a:lnTo>
                    <a:pt x="77482" y="195580"/>
                  </a:lnTo>
                  <a:lnTo>
                    <a:pt x="81292" y="198120"/>
                  </a:lnTo>
                  <a:lnTo>
                    <a:pt x="86372" y="204470"/>
                  </a:lnTo>
                  <a:lnTo>
                    <a:pt x="92722" y="210820"/>
                  </a:lnTo>
                  <a:lnTo>
                    <a:pt x="95262" y="215900"/>
                  </a:lnTo>
                  <a:lnTo>
                    <a:pt x="93992" y="210820"/>
                  </a:lnTo>
                  <a:lnTo>
                    <a:pt x="92722" y="203200"/>
                  </a:lnTo>
                  <a:lnTo>
                    <a:pt x="90182" y="193040"/>
                  </a:lnTo>
                  <a:lnTo>
                    <a:pt x="95262" y="184150"/>
                  </a:lnTo>
                  <a:lnTo>
                    <a:pt x="96532" y="181610"/>
                  </a:lnTo>
                  <a:lnTo>
                    <a:pt x="101612" y="171450"/>
                  </a:lnTo>
                  <a:lnTo>
                    <a:pt x="110502" y="165100"/>
                  </a:lnTo>
                  <a:lnTo>
                    <a:pt x="116852" y="161290"/>
                  </a:lnTo>
                  <a:lnTo>
                    <a:pt x="120662" y="160020"/>
                  </a:lnTo>
                  <a:lnTo>
                    <a:pt x="118122" y="157480"/>
                  </a:lnTo>
                  <a:lnTo>
                    <a:pt x="113042" y="147320"/>
                  </a:lnTo>
                  <a:lnTo>
                    <a:pt x="110502" y="140970"/>
                  </a:lnTo>
                  <a:lnTo>
                    <a:pt x="105422" y="132080"/>
                  </a:lnTo>
                  <a:lnTo>
                    <a:pt x="102882" y="123190"/>
                  </a:lnTo>
                  <a:lnTo>
                    <a:pt x="100342" y="115570"/>
                  </a:lnTo>
                  <a:lnTo>
                    <a:pt x="100342" y="101600"/>
                  </a:lnTo>
                  <a:lnTo>
                    <a:pt x="101612" y="96520"/>
                  </a:lnTo>
                  <a:lnTo>
                    <a:pt x="104152" y="91440"/>
                  </a:lnTo>
                  <a:lnTo>
                    <a:pt x="113042" y="82550"/>
                  </a:lnTo>
                  <a:lnTo>
                    <a:pt x="116852" y="81280"/>
                  </a:lnTo>
                  <a:lnTo>
                    <a:pt x="130822" y="73660"/>
                  </a:lnTo>
                  <a:close/>
                </a:path>
                <a:path w="555625" h="254000">
                  <a:moveTo>
                    <a:pt x="255282" y="170180"/>
                  </a:moveTo>
                  <a:lnTo>
                    <a:pt x="233692" y="157480"/>
                  </a:lnTo>
                  <a:lnTo>
                    <a:pt x="231152" y="156210"/>
                  </a:lnTo>
                  <a:lnTo>
                    <a:pt x="222262" y="156210"/>
                  </a:lnTo>
                  <a:lnTo>
                    <a:pt x="213372" y="157480"/>
                  </a:lnTo>
                  <a:lnTo>
                    <a:pt x="201942" y="163830"/>
                  </a:lnTo>
                  <a:lnTo>
                    <a:pt x="190512" y="168910"/>
                  </a:lnTo>
                  <a:lnTo>
                    <a:pt x="182892" y="176530"/>
                  </a:lnTo>
                  <a:lnTo>
                    <a:pt x="177812" y="180340"/>
                  </a:lnTo>
                  <a:lnTo>
                    <a:pt x="176542" y="185420"/>
                  </a:lnTo>
                  <a:lnTo>
                    <a:pt x="177812" y="208280"/>
                  </a:lnTo>
                  <a:lnTo>
                    <a:pt x="151142" y="208280"/>
                  </a:lnTo>
                  <a:lnTo>
                    <a:pt x="143522" y="210820"/>
                  </a:lnTo>
                  <a:lnTo>
                    <a:pt x="137172" y="212090"/>
                  </a:lnTo>
                  <a:lnTo>
                    <a:pt x="134632" y="218440"/>
                  </a:lnTo>
                  <a:lnTo>
                    <a:pt x="134632" y="224790"/>
                  </a:lnTo>
                  <a:lnTo>
                    <a:pt x="135902" y="233680"/>
                  </a:lnTo>
                  <a:lnTo>
                    <a:pt x="135902" y="254000"/>
                  </a:lnTo>
                  <a:lnTo>
                    <a:pt x="144792" y="245110"/>
                  </a:lnTo>
                  <a:lnTo>
                    <a:pt x="153682" y="237490"/>
                  </a:lnTo>
                  <a:lnTo>
                    <a:pt x="165112" y="233680"/>
                  </a:lnTo>
                  <a:lnTo>
                    <a:pt x="174002" y="229870"/>
                  </a:lnTo>
                  <a:lnTo>
                    <a:pt x="182892" y="229870"/>
                  </a:lnTo>
                  <a:lnTo>
                    <a:pt x="189242" y="232410"/>
                  </a:lnTo>
                  <a:lnTo>
                    <a:pt x="190512" y="233680"/>
                  </a:lnTo>
                  <a:lnTo>
                    <a:pt x="190512" y="229870"/>
                  </a:lnTo>
                  <a:lnTo>
                    <a:pt x="190512" y="226060"/>
                  </a:lnTo>
                  <a:lnTo>
                    <a:pt x="189242" y="218440"/>
                  </a:lnTo>
                  <a:lnTo>
                    <a:pt x="190512" y="210820"/>
                  </a:lnTo>
                  <a:lnTo>
                    <a:pt x="190512" y="194310"/>
                  </a:lnTo>
                  <a:lnTo>
                    <a:pt x="194322" y="186690"/>
                  </a:lnTo>
                  <a:lnTo>
                    <a:pt x="199402" y="184150"/>
                  </a:lnTo>
                  <a:lnTo>
                    <a:pt x="205752" y="179070"/>
                  </a:lnTo>
                  <a:lnTo>
                    <a:pt x="214642" y="176530"/>
                  </a:lnTo>
                  <a:lnTo>
                    <a:pt x="223532" y="176530"/>
                  </a:lnTo>
                  <a:lnTo>
                    <a:pt x="232422" y="177800"/>
                  </a:lnTo>
                  <a:lnTo>
                    <a:pt x="238772" y="179070"/>
                  </a:lnTo>
                  <a:lnTo>
                    <a:pt x="246392" y="180340"/>
                  </a:lnTo>
                  <a:lnTo>
                    <a:pt x="250202" y="181610"/>
                  </a:lnTo>
                  <a:lnTo>
                    <a:pt x="252742" y="184150"/>
                  </a:lnTo>
                  <a:lnTo>
                    <a:pt x="254127" y="176530"/>
                  </a:lnTo>
                  <a:lnTo>
                    <a:pt x="255282" y="170180"/>
                  </a:lnTo>
                  <a:close/>
                </a:path>
                <a:path w="555625" h="254000">
                  <a:moveTo>
                    <a:pt x="289572" y="0"/>
                  </a:moveTo>
                  <a:lnTo>
                    <a:pt x="285762" y="2540"/>
                  </a:lnTo>
                  <a:lnTo>
                    <a:pt x="278142" y="11430"/>
                  </a:lnTo>
                  <a:lnTo>
                    <a:pt x="270522" y="17780"/>
                  </a:lnTo>
                  <a:lnTo>
                    <a:pt x="266712" y="24130"/>
                  </a:lnTo>
                  <a:lnTo>
                    <a:pt x="264172" y="31750"/>
                  </a:lnTo>
                  <a:lnTo>
                    <a:pt x="264172" y="35560"/>
                  </a:lnTo>
                  <a:lnTo>
                    <a:pt x="259092" y="35560"/>
                  </a:lnTo>
                  <a:lnTo>
                    <a:pt x="250202" y="38100"/>
                  </a:lnTo>
                  <a:lnTo>
                    <a:pt x="245122" y="40640"/>
                  </a:lnTo>
                  <a:lnTo>
                    <a:pt x="240042" y="44450"/>
                  </a:lnTo>
                  <a:lnTo>
                    <a:pt x="237502" y="49530"/>
                  </a:lnTo>
                  <a:lnTo>
                    <a:pt x="233692" y="55880"/>
                  </a:lnTo>
                  <a:lnTo>
                    <a:pt x="232422" y="60960"/>
                  </a:lnTo>
                  <a:lnTo>
                    <a:pt x="232422" y="68580"/>
                  </a:lnTo>
                  <a:lnTo>
                    <a:pt x="233692" y="76200"/>
                  </a:lnTo>
                  <a:lnTo>
                    <a:pt x="237502" y="85090"/>
                  </a:lnTo>
                  <a:lnTo>
                    <a:pt x="240042" y="97790"/>
                  </a:lnTo>
                  <a:lnTo>
                    <a:pt x="242582" y="101600"/>
                  </a:lnTo>
                  <a:lnTo>
                    <a:pt x="246392" y="97790"/>
                  </a:lnTo>
                  <a:lnTo>
                    <a:pt x="247662" y="91440"/>
                  </a:lnTo>
                  <a:lnTo>
                    <a:pt x="252742" y="83820"/>
                  </a:lnTo>
                  <a:lnTo>
                    <a:pt x="256552" y="74930"/>
                  </a:lnTo>
                  <a:lnTo>
                    <a:pt x="261632" y="68580"/>
                  </a:lnTo>
                  <a:lnTo>
                    <a:pt x="265442" y="62230"/>
                  </a:lnTo>
                  <a:lnTo>
                    <a:pt x="271792" y="58420"/>
                  </a:lnTo>
                  <a:lnTo>
                    <a:pt x="278142" y="53340"/>
                  </a:lnTo>
                  <a:lnTo>
                    <a:pt x="285762" y="60960"/>
                  </a:lnTo>
                  <a:lnTo>
                    <a:pt x="287032" y="64770"/>
                  </a:lnTo>
                  <a:lnTo>
                    <a:pt x="287032" y="53340"/>
                  </a:lnTo>
                  <a:lnTo>
                    <a:pt x="287121" y="31750"/>
                  </a:lnTo>
                  <a:lnTo>
                    <a:pt x="289572" y="0"/>
                  </a:lnTo>
                  <a:close/>
                </a:path>
                <a:path w="555625" h="254000">
                  <a:moveTo>
                    <a:pt x="555002" y="48260"/>
                  </a:moveTo>
                  <a:lnTo>
                    <a:pt x="551192" y="44450"/>
                  </a:lnTo>
                  <a:lnTo>
                    <a:pt x="539762" y="40640"/>
                  </a:lnTo>
                  <a:lnTo>
                    <a:pt x="534682" y="38100"/>
                  </a:lnTo>
                  <a:lnTo>
                    <a:pt x="527062" y="36830"/>
                  </a:lnTo>
                  <a:lnTo>
                    <a:pt x="521982" y="36830"/>
                  </a:lnTo>
                  <a:lnTo>
                    <a:pt x="518172" y="40640"/>
                  </a:lnTo>
                  <a:lnTo>
                    <a:pt x="510552" y="44450"/>
                  </a:lnTo>
                  <a:lnTo>
                    <a:pt x="506742" y="50800"/>
                  </a:lnTo>
                  <a:lnTo>
                    <a:pt x="504202" y="57150"/>
                  </a:lnTo>
                  <a:lnTo>
                    <a:pt x="502932" y="64770"/>
                  </a:lnTo>
                  <a:lnTo>
                    <a:pt x="499122" y="69850"/>
                  </a:lnTo>
                  <a:lnTo>
                    <a:pt x="499122" y="82550"/>
                  </a:lnTo>
                  <a:lnTo>
                    <a:pt x="501662" y="81280"/>
                  </a:lnTo>
                  <a:lnTo>
                    <a:pt x="509282" y="80010"/>
                  </a:lnTo>
                  <a:lnTo>
                    <a:pt x="518172" y="74930"/>
                  </a:lnTo>
                  <a:lnTo>
                    <a:pt x="528332" y="69850"/>
                  </a:lnTo>
                  <a:lnTo>
                    <a:pt x="537222" y="62230"/>
                  </a:lnTo>
                  <a:lnTo>
                    <a:pt x="546112" y="55880"/>
                  </a:lnTo>
                  <a:lnTo>
                    <a:pt x="552462" y="49530"/>
                  </a:lnTo>
                  <a:lnTo>
                    <a:pt x="555002" y="48260"/>
                  </a:lnTo>
                  <a:close/>
                </a:path>
              </a:pathLst>
            </a:custGeom>
            <a:solidFill>
              <a:srgbClr val="206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2978150" y="1478279"/>
              <a:ext cx="3323590" cy="527050"/>
            </a:xfrm>
            <a:custGeom>
              <a:avLst/>
              <a:gdLst/>
              <a:ahLst/>
              <a:cxnLst/>
              <a:rect l="l" t="t" r="r" b="b"/>
              <a:pathLst>
                <a:path w="3323590" h="527050">
                  <a:moveTo>
                    <a:pt x="3323590" y="462280"/>
                  </a:moveTo>
                  <a:lnTo>
                    <a:pt x="3321050" y="461010"/>
                  </a:lnTo>
                  <a:lnTo>
                    <a:pt x="3319780" y="461010"/>
                  </a:lnTo>
                  <a:lnTo>
                    <a:pt x="3307080" y="457200"/>
                  </a:lnTo>
                  <a:lnTo>
                    <a:pt x="3298190" y="457200"/>
                  </a:lnTo>
                  <a:lnTo>
                    <a:pt x="3289300" y="453390"/>
                  </a:lnTo>
                  <a:lnTo>
                    <a:pt x="3282950" y="450850"/>
                  </a:lnTo>
                  <a:lnTo>
                    <a:pt x="3277870" y="450850"/>
                  </a:lnTo>
                  <a:lnTo>
                    <a:pt x="3271520" y="449580"/>
                  </a:lnTo>
                  <a:lnTo>
                    <a:pt x="3265170" y="449580"/>
                  </a:lnTo>
                  <a:lnTo>
                    <a:pt x="3257550" y="448310"/>
                  </a:lnTo>
                  <a:lnTo>
                    <a:pt x="3249930" y="444500"/>
                  </a:lnTo>
                  <a:lnTo>
                    <a:pt x="3241040" y="444500"/>
                  </a:lnTo>
                  <a:lnTo>
                    <a:pt x="3233420" y="443230"/>
                  </a:lnTo>
                  <a:lnTo>
                    <a:pt x="3224530" y="440690"/>
                  </a:lnTo>
                  <a:lnTo>
                    <a:pt x="3216910" y="438150"/>
                  </a:lnTo>
                  <a:lnTo>
                    <a:pt x="3208020" y="436880"/>
                  </a:lnTo>
                  <a:lnTo>
                    <a:pt x="3200400" y="435610"/>
                  </a:lnTo>
                  <a:lnTo>
                    <a:pt x="3190240" y="434340"/>
                  </a:lnTo>
                  <a:lnTo>
                    <a:pt x="3181350" y="431800"/>
                  </a:lnTo>
                  <a:lnTo>
                    <a:pt x="3171190" y="429260"/>
                  </a:lnTo>
                  <a:lnTo>
                    <a:pt x="3153410" y="425450"/>
                  </a:lnTo>
                  <a:lnTo>
                    <a:pt x="3133090" y="421640"/>
                  </a:lnTo>
                  <a:lnTo>
                    <a:pt x="3122930" y="419100"/>
                  </a:lnTo>
                  <a:lnTo>
                    <a:pt x="3111500" y="417830"/>
                  </a:lnTo>
                  <a:lnTo>
                    <a:pt x="3101340" y="412750"/>
                  </a:lnTo>
                  <a:lnTo>
                    <a:pt x="3088640" y="412750"/>
                  </a:lnTo>
                  <a:lnTo>
                    <a:pt x="3079750" y="410210"/>
                  </a:lnTo>
                  <a:lnTo>
                    <a:pt x="3065780" y="406400"/>
                  </a:lnTo>
                  <a:lnTo>
                    <a:pt x="3056890" y="403860"/>
                  </a:lnTo>
                  <a:lnTo>
                    <a:pt x="3034030" y="400050"/>
                  </a:lnTo>
                  <a:lnTo>
                    <a:pt x="3022600" y="397510"/>
                  </a:lnTo>
                  <a:lnTo>
                    <a:pt x="3009900" y="396240"/>
                  </a:lnTo>
                  <a:lnTo>
                    <a:pt x="2999740" y="393700"/>
                  </a:lnTo>
                  <a:lnTo>
                    <a:pt x="2987040" y="389890"/>
                  </a:lnTo>
                  <a:lnTo>
                    <a:pt x="2976880" y="387350"/>
                  </a:lnTo>
                  <a:lnTo>
                    <a:pt x="2966720" y="386080"/>
                  </a:lnTo>
                  <a:lnTo>
                    <a:pt x="2954020" y="381000"/>
                  </a:lnTo>
                  <a:lnTo>
                    <a:pt x="2943860" y="381000"/>
                  </a:lnTo>
                  <a:lnTo>
                    <a:pt x="2931160" y="378460"/>
                  </a:lnTo>
                  <a:lnTo>
                    <a:pt x="2921000" y="377190"/>
                  </a:lnTo>
                  <a:lnTo>
                    <a:pt x="2909570" y="373380"/>
                  </a:lnTo>
                  <a:lnTo>
                    <a:pt x="2900680" y="372110"/>
                  </a:lnTo>
                  <a:lnTo>
                    <a:pt x="2887980" y="368300"/>
                  </a:lnTo>
                  <a:lnTo>
                    <a:pt x="2879090" y="365760"/>
                  </a:lnTo>
                  <a:lnTo>
                    <a:pt x="2868930" y="364490"/>
                  </a:lnTo>
                  <a:lnTo>
                    <a:pt x="2857500" y="361950"/>
                  </a:lnTo>
                  <a:lnTo>
                    <a:pt x="2847340" y="358140"/>
                  </a:lnTo>
                  <a:lnTo>
                    <a:pt x="2837180" y="355600"/>
                  </a:lnTo>
                  <a:lnTo>
                    <a:pt x="2825750" y="354330"/>
                  </a:lnTo>
                  <a:lnTo>
                    <a:pt x="2818130" y="353060"/>
                  </a:lnTo>
                  <a:lnTo>
                    <a:pt x="2807970" y="349250"/>
                  </a:lnTo>
                  <a:lnTo>
                    <a:pt x="2790190" y="346710"/>
                  </a:lnTo>
                  <a:lnTo>
                    <a:pt x="2782570" y="345440"/>
                  </a:lnTo>
                  <a:lnTo>
                    <a:pt x="2772410" y="341630"/>
                  </a:lnTo>
                  <a:lnTo>
                    <a:pt x="2764790" y="340360"/>
                  </a:lnTo>
                  <a:lnTo>
                    <a:pt x="2754630" y="336550"/>
                  </a:lnTo>
                  <a:lnTo>
                    <a:pt x="2748280" y="336550"/>
                  </a:lnTo>
                  <a:lnTo>
                    <a:pt x="2738120" y="334010"/>
                  </a:lnTo>
                  <a:lnTo>
                    <a:pt x="2730500" y="330200"/>
                  </a:lnTo>
                  <a:lnTo>
                    <a:pt x="2725420" y="330200"/>
                  </a:lnTo>
                  <a:lnTo>
                    <a:pt x="2717800" y="328930"/>
                  </a:lnTo>
                  <a:lnTo>
                    <a:pt x="2710180" y="323850"/>
                  </a:lnTo>
                  <a:lnTo>
                    <a:pt x="2703830" y="323850"/>
                  </a:lnTo>
                  <a:lnTo>
                    <a:pt x="2698102" y="322580"/>
                  </a:lnTo>
                  <a:lnTo>
                    <a:pt x="2692400" y="321310"/>
                  </a:lnTo>
                  <a:lnTo>
                    <a:pt x="2678430" y="317500"/>
                  </a:lnTo>
                  <a:lnTo>
                    <a:pt x="2669540" y="316230"/>
                  </a:lnTo>
                  <a:lnTo>
                    <a:pt x="2656840" y="311150"/>
                  </a:lnTo>
                  <a:lnTo>
                    <a:pt x="2647950" y="308610"/>
                  </a:lnTo>
                  <a:lnTo>
                    <a:pt x="2637790" y="304800"/>
                  </a:lnTo>
                  <a:lnTo>
                    <a:pt x="2630170" y="304800"/>
                  </a:lnTo>
                  <a:lnTo>
                    <a:pt x="2621280" y="298450"/>
                  </a:lnTo>
                  <a:lnTo>
                    <a:pt x="2613660" y="297180"/>
                  </a:lnTo>
                  <a:lnTo>
                    <a:pt x="2607310" y="292100"/>
                  </a:lnTo>
                  <a:lnTo>
                    <a:pt x="2600960" y="292100"/>
                  </a:lnTo>
                  <a:lnTo>
                    <a:pt x="2588260" y="285750"/>
                  </a:lnTo>
                  <a:lnTo>
                    <a:pt x="2581910" y="281940"/>
                  </a:lnTo>
                  <a:lnTo>
                    <a:pt x="2576830" y="279400"/>
                  </a:lnTo>
                  <a:lnTo>
                    <a:pt x="2559050" y="266700"/>
                  </a:lnTo>
                  <a:lnTo>
                    <a:pt x="2550160" y="259080"/>
                  </a:lnTo>
                  <a:lnTo>
                    <a:pt x="2542540" y="252730"/>
                  </a:lnTo>
                  <a:lnTo>
                    <a:pt x="2533650" y="245110"/>
                  </a:lnTo>
                  <a:lnTo>
                    <a:pt x="2517140" y="228600"/>
                  </a:lnTo>
                  <a:lnTo>
                    <a:pt x="2508250" y="218440"/>
                  </a:lnTo>
                  <a:lnTo>
                    <a:pt x="2496820" y="208280"/>
                  </a:lnTo>
                  <a:lnTo>
                    <a:pt x="2486660" y="196850"/>
                  </a:lnTo>
                  <a:lnTo>
                    <a:pt x="2476500" y="184150"/>
                  </a:lnTo>
                  <a:lnTo>
                    <a:pt x="2465070" y="176530"/>
                  </a:lnTo>
                  <a:lnTo>
                    <a:pt x="2454910" y="163830"/>
                  </a:lnTo>
                  <a:lnTo>
                    <a:pt x="2446020" y="152400"/>
                  </a:lnTo>
                  <a:lnTo>
                    <a:pt x="2433320" y="139700"/>
                  </a:lnTo>
                  <a:lnTo>
                    <a:pt x="2424430" y="129540"/>
                  </a:lnTo>
                  <a:lnTo>
                    <a:pt x="2414270" y="118110"/>
                  </a:lnTo>
                  <a:lnTo>
                    <a:pt x="2405380" y="107950"/>
                  </a:lnTo>
                  <a:lnTo>
                    <a:pt x="2393950" y="97790"/>
                  </a:lnTo>
                  <a:lnTo>
                    <a:pt x="2388870" y="87630"/>
                  </a:lnTo>
                  <a:lnTo>
                    <a:pt x="2368550" y="57150"/>
                  </a:lnTo>
                  <a:lnTo>
                    <a:pt x="2366010" y="50800"/>
                  </a:lnTo>
                  <a:lnTo>
                    <a:pt x="2360930" y="43180"/>
                  </a:lnTo>
                  <a:lnTo>
                    <a:pt x="2359660" y="36830"/>
                  </a:lnTo>
                  <a:lnTo>
                    <a:pt x="2357120" y="31750"/>
                  </a:lnTo>
                  <a:lnTo>
                    <a:pt x="2355850" y="25400"/>
                  </a:lnTo>
                  <a:lnTo>
                    <a:pt x="2355850" y="8890"/>
                  </a:lnTo>
                  <a:lnTo>
                    <a:pt x="2358390" y="0"/>
                  </a:lnTo>
                  <a:lnTo>
                    <a:pt x="2288540" y="0"/>
                  </a:lnTo>
                  <a:lnTo>
                    <a:pt x="2289810" y="5080"/>
                  </a:lnTo>
                  <a:lnTo>
                    <a:pt x="2293620" y="10160"/>
                  </a:lnTo>
                  <a:lnTo>
                    <a:pt x="2296160" y="19050"/>
                  </a:lnTo>
                  <a:lnTo>
                    <a:pt x="2299970" y="25400"/>
                  </a:lnTo>
                  <a:lnTo>
                    <a:pt x="2303780" y="36830"/>
                  </a:lnTo>
                  <a:lnTo>
                    <a:pt x="2307590" y="41910"/>
                  </a:lnTo>
                  <a:lnTo>
                    <a:pt x="2310130" y="49530"/>
                  </a:lnTo>
                  <a:lnTo>
                    <a:pt x="2312670" y="55880"/>
                  </a:lnTo>
                  <a:lnTo>
                    <a:pt x="2316480" y="63500"/>
                  </a:lnTo>
                  <a:lnTo>
                    <a:pt x="2319020" y="67310"/>
                  </a:lnTo>
                  <a:lnTo>
                    <a:pt x="2321560" y="74930"/>
                  </a:lnTo>
                  <a:lnTo>
                    <a:pt x="2325370" y="81280"/>
                  </a:lnTo>
                  <a:lnTo>
                    <a:pt x="2327910" y="88900"/>
                  </a:lnTo>
                  <a:lnTo>
                    <a:pt x="2332990" y="95250"/>
                  </a:lnTo>
                  <a:lnTo>
                    <a:pt x="2336800" y="101600"/>
                  </a:lnTo>
                  <a:lnTo>
                    <a:pt x="2340610" y="111760"/>
                  </a:lnTo>
                  <a:lnTo>
                    <a:pt x="2348230" y="124460"/>
                  </a:lnTo>
                  <a:lnTo>
                    <a:pt x="2352040" y="132080"/>
                  </a:lnTo>
                  <a:lnTo>
                    <a:pt x="2357120" y="139700"/>
                  </a:lnTo>
                  <a:lnTo>
                    <a:pt x="2360930" y="146050"/>
                  </a:lnTo>
                  <a:lnTo>
                    <a:pt x="2366010" y="154940"/>
                  </a:lnTo>
                  <a:lnTo>
                    <a:pt x="2369820" y="162560"/>
                  </a:lnTo>
                  <a:lnTo>
                    <a:pt x="2374900" y="168910"/>
                  </a:lnTo>
                  <a:lnTo>
                    <a:pt x="2381250" y="176530"/>
                  </a:lnTo>
                  <a:lnTo>
                    <a:pt x="2390140" y="187960"/>
                  </a:lnTo>
                  <a:lnTo>
                    <a:pt x="2399030" y="200660"/>
                  </a:lnTo>
                  <a:lnTo>
                    <a:pt x="2406650" y="209550"/>
                  </a:lnTo>
                  <a:lnTo>
                    <a:pt x="2452370" y="256540"/>
                  </a:lnTo>
                  <a:lnTo>
                    <a:pt x="2459990" y="260350"/>
                  </a:lnTo>
                  <a:lnTo>
                    <a:pt x="2465070" y="266700"/>
                  </a:lnTo>
                  <a:lnTo>
                    <a:pt x="2471420" y="271780"/>
                  </a:lnTo>
                  <a:lnTo>
                    <a:pt x="2477770" y="275590"/>
                  </a:lnTo>
                  <a:lnTo>
                    <a:pt x="2485390" y="279400"/>
                  </a:lnTo>
                  <a:lnTo>
                    <a:pt x="2487930" y="281940"/>
                  </a:lnTo>
                  <a:lnTo>
                    <a:pt x="2486660" y="281940"/>
                  </a:lnTo>
                  <a:lnTo>
                    <a:pt x="2481580" y="279400"/>
                  </a:lnTo>
                  <a:lnTo>
                    <a:pt x="2477770" y="278130"/>
                  </a:lnTo>
                  <a:lnTo>
                    <a:pt x="2471420" y="276860"/>
                  </a:lnTo>
                  <a:lnTo>
                    <a:pt x="2461260" y="273050"/>
                  </a:lnTo>
                  <a:lnTo>
                    <a:pt x="2449830" y="273050"/>
                  </a:lnTo>
                  <a:lnTo>
                    <a:pt x="2444750" y="269240"/>
                  </a:lnTo>
                  <a:lnTo>
                    <a:pt x="2438400" y="266700"/>
                  </a:lnTo>
                  <a:lnTo>
                    <a:pt x="2424430" y="266700"/>
                  </a:lnTo>
                  <a:lnTo>
                    <a:pt x="2415540" y="264160"/>
                  </a:lnTo>
                  <a:lnTo>
                    <a:pt x="2407920" y="260350"/>
                  </a:lnTo>
                  <a:lnTo>
                    <a:pt x="2399030" y="259080"/>
                  </a:lnTo>
                  <a:lnTo>
                    <a:pt x="2391410" y="259080"/>
                  </a:lnTo>
                  <a:lnTo>
                    <a:pt x="2385060" y="257276"/>
                  </a:lnTo>
                  <a:lnTo>
                    <a:pt x="2385060" y="321310"/>
                  </a:lnTo>
                  <a:lnTo>
                    <a:pt x="2376170" y="321310"/>
                  </a:lnTo>
                  <a:lnTo>
                    <a:pt x="2367280" y="320040"/>
                  </a:lnTo>
                  <a:lnTo>
                    <a:pt x="2360930" y="317500"/>
                  </a:lnTo>
                  <a:lnTo>
                    <a:pt x="2355850" y="316230"/>
                  </a:lnTo>
                  <a:lnTo>
                    <a:pt x="2341880" y="316230"/>
                  </a:lnTo>
                  <a:lnTo>
                    <a:pt x="2332990" y="314960"/>
                  </a:lnTo>
                  <a:lnTo>
                    <a:pt x="2324100" y="314960"/>
                  </a:lnTo>
                  <a:lnTo>
                    <a:pt x="2315210" y="313690"/>
                  </a:lnTo>
                  <a:lnTo>
                    <a:pt x="2305050" y="313690"/>
                  </a:lnTo>
                  <a:lnTo>
                    <a:pt x="2293620" y="311150"/>
                  </a:lnTo>
                  <a:lnTo>
                    <a:pt x="2283460" y="309880"/>
                  </a:lnTo>
                  <a:lnTo>
                    <a:pt x="2260600" y="307340"/>
                  </a:lnTo>
                  <a:lnTo>
                    <a:pt x="2246630" y="304800"/>
                  </a:lnTo>
                  <a:lnTo>
                    <a:pt x="2208530" y="304800"/>
                  </a:lnTo>
                  <a:lnTo>
                    <a:pt x="2193290" y="300990"/>
                  </a:lnTo>
                  <a:lnTo>
                    <a:pt x="2180590" y="298450"/>
                  </a:lnTo>
                  <a:lnTo>
                    <a:pt x="2166620" y="298450"/>
                  </a:lnTo>
                  <a:lnTo>
                    <a:pt x="2151380" y="297180"/>
                  </a:lnTo>
                  <a:lnTo>
                    <a:pt x="2136140" y="292100"/>
                  </a:lnTo>
                  <a:lnTo>
                    <a:pt x="2104390" y="292100"/>
                  </a:lnTo>
                  <a:lnTo>
                    <a:pt x="2071370" y="289560"/>
                  </a:lnTo>
                  <a:lnTo>
                    <a:pt x="2053590" y="285750"/>
                  </a:lnTo>
                  <a:lnTo>
                    <a:pt x="2002790" y="281940"/>
                  </a:lnTo>
                  <a:lnTo>
                    <a:pt x="1983740" y="278130"/>
                  </a:lnTo>
                  <a:lnTo>
                    <a:pt x="1949450" y="275590"/>
                  </a:lnTo>
                  <a:lnTo>
                    <a:pt x="1931670" y="273050"/>
                  </a:lnTo>
                  <a:lnTo>
                    <a:pt x="1912620" y="271780"/>
                  </a:lnTo>
                  <a:lnTo>
                    <a:pt x="1893570" y="266700"/>
                  </a:lnTo>
                  <a:lnTo>
                    <a:pt x="1875790" y="266700"/>
                  </a:lnTo>
                  <a:lnTo>
                    <a:pt x="1838960" y="264160"/>
                  </a:lnTo>
                  <a:lnTo>
                    <a:pt x="1819910" y="260350"/>
                  </a:lnTo>
                  <a:lnTo>
                    <a:pt x="1802130" y="259080"/>
                  </a:lnTo>
                  <a:lnTo>
                    <a:pt x="1781810" y="256540"/>
                  </a:lnTo>
                  <a:lnTo>
                    <a:pt x="1762760" y="256540"/>
                  </a:lnTo>
                  <a:lnTo>
                    <a:pt x="1743710" y="251460"/>
                  </a:lnTo>
                  <a:lnTo>
                    <a:pt x="1725930" y="251460"/>
                  </a:lnTo>
                  <a:lnTo>
                    <a:pt x="1704340" y="247650"/>
                  </a:lnTo>
                  <a:lnTo>
                    <a:pt x="1686560" y="245110"/>
                  </a:lnTo>
                  <a:lnTo>
                    <a:pt x="1651000" y="241300"/>
                  </a:lnTo>
                  <a:lnTo>
                    <a:pt x="1630680" y="240030"/>
                  </a:lnTo>
                  <a:lnTo>
                    <a:pt x="1604010" y="236220"/>
                  </a:lnTo>
                  <a:lnTo>
                    <a:pt x="1621790" y="236220"/>
                  </a:lnTo>
                  <a:lnTo>
                    <a:pt x="1634490" y="234950"/>
                  </a:lnTo>
                  <a:lnTo>
                    <a:pt x="1645920" y="234950"/>
                  </a:lnTo>
                  <a:lnTo>
                    <a:pt x="1656080" y="232410"/>
                  </a:lnTo>
                  <a:lnTo>
                    <a:pt x="1668780" y="232410"/>
                  </a:lnTo>
                  <a:lnTo>
                    <a:pt x="1677670" y="231140"/>
                  </a:lnTo>
                  <a:lnTo>
                    <a:pt x="1691640" y="231140"/>
                  </a:lnTo>
                  <a:lnTo>
                    <a:pt x="1701800" y="227330"/>
                  </a:lnTo>
                  <a:lnTo>
                    <a:pt x="1711960" y="227330"/>
                  </a:lnTo>
                  <a:lnTo>
                    <a:pt x="1724660" y="226060"/>
                  </a:lnTo>
                  <a:lnTo>
                    <a:pt x="1736090" y="224790"/>
                  </a:lnTo>
                  <a:lnTo>
                    <a:pt x="1746250" y="223520"/>
                  </a:lnTo>
                  <a:lnTo>
                    <a:pt x="1756410" y="219710"/>
                  </a:lnTo>
                  <a:lnTo>
                    <a:pt x="1774190" y="217170"/>
                  </a:lnTo>
                  <a:lnTo>
                    <a:pt x="1783080" y="214630"/>
                  </a:lnTo>
                  <a:lnTo>
                    <a:pt x="1798320" y="209550"/>
                  </a:lnTo>
                  <a:lnTo>
                    <a:pt x="1804670" y="208280"/>
                  </a:lnTo>
                  <a:lnTo>
                    <a:pt x="1813560" y="201930"/>
                  </a:lnTo>
                  <a:lnTo>
                    <a:pt x="1821180" y="195580"/>
                  </a:lnTo>
                  <a:lnTo>
                    <a:pt x="1823720" y="190500"/>
                  </a:lnTo>
                  <a:lnTo>
                    <a:pt x="1827530" y="184150"/>
                  </a:lnTo>
                  <a:lnTo>
                    <a:pt x="1823720" y="177800"/>
                  </a:lnTo>
                  <a:lnTo>
                    <a:pt x="1822450" y="171450"/>
                  </a:lnTo>
                  <a:lnTo>
                    <a:pt x="1818640" y="166370"/>
                  </a:lnTo>
                  <a:lnTo>
                    <a:pt x="1816392" y="164134"/>
                  </a:lnTo>
                  <a:lnTo>
                    <a:pt x="1842770" y="171450"/>
                  </a:lnTo>
                  <a:lnTo>
                    <a:pt x="1859280" y="176530"/>
                  </a:lnTo>
                  <a:lnTo>
                    <a:pt x="1874520" y="180340"/>
                  </a:lnTo>
                  <a:lnTo>
                    <a:pt x="1891030" y="184150"/>
                  </a:lnTo>
                  <a:lnTo>
                    <a:pt x="1920240" y="193040"/>
                  </a:lnTo>
                  <a:lnTo>
                    <a:pt x="1935480" y="196850"/>
                  </a:lnTo>
                  <a:lnTo>
                    <a:pt x="1951990" y="201930"/>
                  </a:lnTo>
                  <a:lnTo>
                    <a:pt x="1965960" y="203200"/>
                  </a:lnTo>
                  <a:lnTo>
                    <a:pt x="1982470" y="209550"/>
                  </a:lnTo>
                  <a:lnTo>
                    <a:pt x="1997710" y="213360"/>
                  </a:lnTo>
                  <a:lnTo>
                    <a:pt x="2014220" y="218440"/>
                  </a:lnTo>
                  <a:lnTo>
                    <a:pt x="2028190" y="220980"/>
                  </a:lnTo>
                  <a:lnTo>
                    <a:pt x="2043430" y="226060"/>
                  </a:lnTo>
                  <a:lnTo>
                    <a:pt x="2058670" y="228600"/>
                  </a:lnTo>
                  <a:lnTo>
                    <a:pt x="2072640" y="233680"/>
                  </a:lnTo>
                  <a:lnTo>
                    <a:pt x="2087880" y="237490"/>
                  </a:lnTo>
                  <a:lnTo>
                    <a:pt x="2101850" y="241300"/>
                  </a:lnTo>
                  <a:lnTo>
                    <a:pt x="2117090" y="245110"/>
                  </a:lnTo>
                  <a:lnTo>
                    <a:pt x="2132330" y="251460"/>
                  </a:lnTo>
                  <a:lnTo>
                    <a:pt x="2143760" y="254000"/>
                  </a:lnTo>
                  <a:lnTo>
                    <a:pt x="2157730" y="257810"/>
                  </a:lnTo>
                  <a:lnTo>
                    <a:pt x="2171700" y="260350"/>
                  </a:lnTo>
                  <a:lnTo>
                    <a:pt x="2197100" y="266700"/>
                  </a:lnTo>
                  <a:lnTo>
                    <a:pt x="2208530" y="271780"/>
                  </a:lnTo>
                  <a:lnTo>
                    <a:pt x="2221230" y="273050"/>
                  </a:lnTo>
                  <a:lnTo>
                    <a:pt x="2232660" y="278130"/>
                  </a:lnTo>
                  <a:lnTo>
                    <a:pt x="2245360" y="281940"/>
                  </a:lnTo>
                  <a:lnTo>
                    <a:pt x="2255520" y="284480"/>
                  </a:lnTo>
                  <a:lnTo>
                    <a:pt x="2265680" y="285750"/>
                  </a:lnTo>
                  <a:lnTo>
                    <a:pt x="2277110" y="290830"/>
                  </a:lnTo>
                  <a:lnTo>
                    <a:pt x="2287270" y="292100"/>
                  </a:lnTo>
                  <a:lnTo>
                    <a:pt x="2297430" y="295910"/>
                  </a:lnTo>
                  <a:lnTo>
                    <a:pt x="2307590" y="298450"/>
                  </a:lnTo>
                  <a:lnTo>
                    <a:pt x="2316480" y="300990"/>
                  </a:lnTo>
                  <a:lnTo>
                    <a:pt x="2324100" y="302260"/>
                  </a:lnTo>
                  <a:lnTo>
                    <a:pt x="2332990" y="304800"/>
                  </a:lnTo>
                  <a:lnTo>
                    <a:pt x="2339340" y="307340"/>
                  </a:lnTo>
                  <a:lnTo>
                    <a:pt x="2345690" y="308610"/>
                  </a:lnTo>
                  <a:lnTo>
                    <a:pt x="2353310" y="309880"/>
                  </a:lnTo>
                  <a:lnTo>
                    <a:pt x="2366010" y="314960"/>
                  </a:lnTo>
                  <a:lnTo>
                    <a:pt x="2372360" y="316230"/>
                  </a:lnTo>
                  <a:lnTo>
                    <a:pt x="2379980" y="317500"/>
                  </a:lnTo>
                  <a:lnTo>
                    <a:pt x="2385060" y="321310"/>
                  </a:lnTo>
                  <a:lnTo>
                    <a:pt x="2385060" y="257276"/>
                  </a:lnTo>
                  <a:lnTo>
                    <a:pt x="2364740" y="251460"/>
                  </a:lnTo>
                  <a:lnTo>
                    <a:pt x="2355850" y="250190"/>
                  </a:lnTo>
                  <a:lnTo>
                    <a:pt x="2344420" y="245110"/>
                  </a:lnTo>
                  <a:lnTo>
                    <a:pt x="2324100" y="241300"/>
                  </a:lnTo>
                  <a:lnTo>
                    <a:pt x="2315210" y="240030"/>
                  </a:lnTo>
                  <a:lnTo>
                    <a:pt x="2302510" y="234950"/>
                  </a:lnTo>
                  <a:lnTo>
                    <a:pt x="2292350" y="233680"/>
                  </a:lnTo>
                  <a:lnTo>
                    <a:pt x="2279650" y="232410"/>
                  </a:lnTo>
                  <a:lnTo>
                    <a:pt x="2270760" y="228600"/>
                  </a:lnTo>
                  <a:lnTo>
                    <a:pt x="2259330" y="226060"/>
                  </a:lnTo>
                  <a:lnTo>
                    <a:pt x="2246630" y="222250"/>
                  </a:lnTo>
                  <a:lnTo>
                    <a:pt x="2232660" y="219710"/>
                  </a:lnTo>
                  <a:lnTo>
                    <a:pt x="2222500" y="215900"/>
                  </a:lnTo>
                  <a:lnTo>
                    <a:pt x="2208530" y="212090"/>
                  </a:lnTo>
                  <a:lnTo>
                    <a:pt x="2198370" y="209550"/>
                  </a:lnTo>
                  <a:lnTo>
                    <a:pt x="2184400" y="205740"/>
                  </a:lnTo>
                  <a:lnTo>
                    <a:pt x="2172970" y="203200"/>
                  </a:lnTo>
                  <a:lnTo>
                    <a:pt x="2159000" y="200660"/>
                  </a:lnTo>
                  <a:lnTo>
                    <a:pt x="2147570" y="196850"/>
                  </a:lnTo>
                  <a:lnTo>
                    <a:pt x="2133600" y="194310"/>
                  </a:lnTo>
                  <a:lnTo>
                    <a:pt x="2120900" y="189230"/>
                  </a:lnTo>
                  <a:lnTo>
                    <a:pt x="2095500" y="184150"/>
                  </a:lnTo>
                  <a:lnTo>
                    <a:pt x="2082800" y="180340"/>
                  </a:lnTo>
                  <a:lnTo>
                    <a:pt x="2070100" y="177800"/>
                  </a:lnTo>
                  <a:lnTo>
                    <a:pt x="2056130" y="173990"/>
                  </a:lnTo>
                  <a:lnTo>
                    <a:pt x="2043430" y="171450"/>
                  </a:lnTo>
                  <a:lnTo>
                    <a:pt x="2030730" y="167640"/>
                  </a:lnTo>
                  <a:lnTo>
                    <a:pt x="2019300" y="163830"/>
                  </a:lnTo>
                  <a:lnTo>
                    <a:pt x="2005330" y="161290"/>
                  </a:lnTo>
                  <a:lnTo>
                    <a:pt x="1996008" y="158750"/>
                  </a:lnTo>
                  <a:lnTo>
                    <a:pt x="2127250" y="158750"/>
                  </a:lnTo>
                  <a:lnTo>
                    <a:pt x="2136140" y="156210"/>
                  </a:lnTo>
                  <a:lnTo>
                    <a:pt x="2145030" y="154940"/>
                  </a:lnTo>
                  <a:lnTo>
                    <a:pt x="2152650" y="153670"/>
                  </a:lnTo>
                  <a:lnTo>
                    <a:pt x="2179320" y="153670"/>
                  </a:lnTo>
                  <a:lnTo>
                    <a:pt x="2188210" y="152400"/>
                  </a:lnTo>
                  <a:lnTo>
                    <a:pt x="2197100" y="152400"/>
                  </a:lnTo>
                  <a:lnTo>
                    <a:pt x="2203450" y="148590"/>
                  </a:lnTo>
                  <a:lnTo>
                    <a:pt x="2211070" y="148590"/>
                  </a:lnTo>
                  <a:lnTo>
                    <a:pt x="2219960" y="147320"/>
                  </a:lnTo>
                  <a:lnTo>
                    <a:pt x="2227580" y="147320"/>
                  </a:lnTo>
                  <a:lnTo>
                    <a:pt x="2232660" y="144780"/>
                  </a:lnTo>
                  <a:lnTo>
                    <a:pt x="2240280" y="144780"/>
                  </a:lnTo>
                  <a:lnTo>
                    <a:pt x="2247900" y="143510"/>
                  </a:lnTo>
                  <a:lnTo>
                    <a:pt x="2255520" y="143510"/>
                  </a:lnTo>
                  <a:lnTo>
                    <a:pt x="2268220" y="138430"/>
                  </a:lnTo>
                  <a:lnTo>
                    <a:pt x="2278380" y="135890"/>
                  </a:lnTo>
                  <a:lnTo>
                    <a:pt x="2287270" y="130810"/>
                  </a:lnTo>
                  <a:lnTo>
                    <a:pt x="2294890" y="128270"/>
                  </a:lnTo>
                  <a:lnTo>
                    <a:pt x="2301240" y="123190"/>
                  </a:lnTo>
                  <a:lnTo>
                    <a:pt x="2303780" y="119380"/>
                  </a:lnTo>
                  <a:lnTo>
                    <a:pt x="2307590" y="114300"/>
                  </a:lnTo>
                  <a:lnTo>
                    <a:pt x="2307590" y="111760"/>
                  </a:lnTo>
                  <a:lnTo>
                    <a:pt x="2303780" y="105410"/>
                  </a:lnTo>
                  <a:lnTo>
                    <a:pt x="2299970" y="100330"/>
                  </a:lnTo>
                  <a:lnTo>
                    <a:pt x="2292350" y="96520"/>
                  </a:lnTo>
                  <a:lnTo>
                    <a:pt x="2284730" y="91440"/>
                  </a:lnTo>
                  <a:lnTo>
                    <a:pt x="2277110" y="87630"/>
                  </a:lnTo>
                  <a:lnTo>
                    <a:pt x="2272030" y="86360"/>
                  </a:lnTo>
                  <a:lnTo>
                    <a:pt x="2264410" y="82550"/>
                  </a:lnTo>
                  <a:lnTo>
                    <a:pt x="2249170" y="78740"/>
                  </a:lnTo>
                  <a:lnTo>
                    <a:pt x="2249170" y="111760"/>
                  </a:lnTo>
                  <a:lnTo>
                    <a:pt x="2246630" y="114300"/>
                  </a:lnTo>
                  <a:lnTo>
                    <a:pt x="2240280" y="119380"/>
                  </a:lnTo>
                  <a:lnTo>
                    <a:pt x="2232660" y="119380"/>
                  </a:lnTo>
                  <a:lnTo>
                    <a:pt x="2223770" y="120650"/>
                  </a:lnTo>
                  <a:lnTo>
                    <a:pt x="2214880" y="120650"/>
                  </a:lnTo>
                  <a:lnTo>
                    <a:pt x="2204720" y="121920"/>
                  </a:lnTo>
                  <a:lnTo>
                    <a:pt x="2172970" y="121920"/>
                  </a:lnTo>
                  <a:lnTo>
                    <a:pt x="2166620" y="123190"/>
                  </a:lnTo>
                  <a:lnTo>
                    <a:pt x="2159000" y="123190"/>
                  </a:lnTo>
                  <a:lnTo>
                    <a:pt x="2152650" y="124460"/>
                  </a:lnTo>
                  <a:lnTo>
                    <a:pt x="2095500" y="124460"/>
                  </a:lnTo>
                  <a:lnTo>
                    <a:pt x="2087880" y="127000"/>
                  </a:lnTo>
                  <a:lnTo>
                    <a:pt x="2029460" y="127000"/>
                  </a:lnTo>
                  <a:lnTo>
                    <a:pt x="2021840" y="128270"/>
                  </a:lnTo>
                  <a:lnTo>
                    <a:pt x="1886673" y="128270"/>
                  </a:lnTo>
                  <a:lnTo>
                    <a:pt x="1883410" y="127000"/>
                  </a:lnTo>
                  <a:lnTo>
                    <a:pt x="1860550" y="123190"/>
                  </a:lnTo>
                  <a:lnTo>
                    <a:pt x="1847850" y="118110"/>
                  </a:lnTo>
                  <a:lnTo>
                    <a:pt x="1827530" y="113030"/>
                  </a:lnTo>
                  <a:lnTo>
                    <a:pt x="1818640" y="107950"/>
                  </a:lnTo>
                  <a:lnTo>
                    <a:pt x="1807210" y="106680"/>
                  </a:lnTo>
                  <a:lnTo>
                    <a:pt x="1797050" y="101600"/>
                  </a:lnTo>
                  <a:lnTo>
                    <a:pt x="1788160" y="100330"/>
                  </a:lnTo>
                  <a:lnTo>
                    <a:pt x="1778000" y="97790"/>
                  </a:lnTo>
                  <a:lnTo>
                    <a:pt x="1766570" y="92710"/>
                  </a:lnTo>
                  <a:lnTo>
                    <a:pt x="1757680" y="88900"/>
                  </a:lnTo>
                  <a:lnTo>
                    <a:pt x="1748790" y="88900"/>
                  </a:lnTo>
                  <a:lnTo>
                    <a:pt x="1739900" y="82550"/>
                  </a:lnTo>
                  <a:lnTo>
                    <a:pt x="1732280" y="82550"/>
                  </a:lnTo>
                  <a:lnTo>
                    <a:pt x="1723390" y="80010"/>
                  </a:lnTo>
                  <a:lnTo>
                    <a:pt x="1715770" y="76200"/>
                  </a:lnTo>
                  <a:lnTo>
                    <a:pt x="1706880" y="74930"/>
                  </a:lnTo>
                  <a:lnTo>
                    <a:pt x="1699260" y="72390"/>
                  </a:lnTo>
                  <a:lnTo>
                    <a:pt x="1690370" y="69850"/>
                  </a:lnTo>
                  <a:lnTo>
                    <a:pt x="1695450" y="68580"/>
                  </a:lnTo>
                  <a:lnTo>
                    <a:pt x="1717040" y="68580"/>
                  </a:lnTo>
                  <a:lnTo>
                    <a:pt x="1725930" y="67310"/>
                  </a:lnTo>
                  <a:lnTo>
                    <a:pt x="1738630" y="66040"/>
                  </a:lnTo>
                  <a:lnTo>
                    <a:pt x="1915160" y="66040"/>
                  </a:lnTo>
                  <a:lnTo>
                    <a:pt x="1924050" y="67310"/>
                  </a:lnTo>
                  <a:lnTo>
                    <a:pt x="1963420" y="67310"/>
                  </a:lnTo>
                  <a:lnTo>
                    <a:pt x="1971040" y="68580"/>
                  </a:lnTo>
                  <a:lnTo>
                    <a:pt x="2004060" y="68580"/>
                  </a:lnTo>
                  <a:lnTo>
                    <a:pt x="2011680" y="71120"/>
                  </a:lnTo>
                  <a:lnTo>
                    <a:pt x="2020570" y="72390"/>
                  </a:lnTo>
                  <a:lnTo>
                    <a:pt x="2028190" y="72390"/>
                  </a:lnTo>
                  <a:lnTo>
                    <a:pt x="2035810" y="73660"/>
                  </a:lnTo>
                  <a:lnTo>
                    <a:pt x="2044700" y="73660"/>
                  </a:lnTo>
                  <a:lnTo>
                    <a:pt x="2053590" y="74930"/>
                  </a:lnTo>
                  <a:lnTo>
                    <a:pt x="2067560" y="74930"/>
                  </a:lnTo>
                  <a:lnTo>
                    <a:pt x="2076450" y="76200"/>
                  </a:lnTo>
                  <a:lnTo>
                    <a:pt x="2084070" y="78740"/>
                  </a:lnTo>
                  <a:lnTo>
                    <a:pt x="2096770" y="78740"/>
                  </a:lnTo>
                  <a:lnTo>
                    <a:pt x="2106930" y="80010"/>
                  </a:lnTo>
                  <a:lnTo>
                    <a:pt x="2113280" y="81280"/>
                  </a:lnTo>
                  <a:lnTo>
                    <a:pt x="2119630" y="81280"/>
                  </a:lnTo>
                  <a:lnTo>
                    <a:pt x="2127250" y="82550"/>
                  </a:lnTo>
                  <a:lnTo>
                    <a:pt x="2133600" y="82550"/>
                  </a:lnTo>
                  <a:lnTo>
                    <a:pt x="2141220" y="86360"/>
                  </a:lnTo>
                  <a:lnTo>
                    <a:pt x="2148840" y="86360"/>
                  </a:lnTo>
                  <a:lnTo>
                    <a:pt x="2155190" y="87630"/>
                  </a:lnTo>
                  <a:lnTo>
                    <a:pt x="2161540" y="87630"/>
                  </a:lnTo>
                  <a:lnTo>
                    <a:pt x="2167890" y="90170"/>
                  </a:lnTo>
                  <a:lnTo>
                    <a:pt x="2180590" y="91440"/>
                  </a:lnTo>
                  <a:lnTo>
                    <a:pt x="2190750" y="92710"/>
                  </a:lnTo>
                  <a:lnTo>
                    <a:pt x="2199640" y="95250"/>
                  </a:lnTo>
                  <a:lnTo>
                    <a:pt x="2211070" y="96520"/>
                  </a:lnTo>
                  <a:lnTo>
                    <a:pt x="2217420" y="97790"/>
                  </a:lnTo>
                  <a:lnTo>
                    <a:pt x="2232660" y="102870"/>
                  </a:lnTo>
                  <a:lnTo>
                    <a:pt x="2239010" y="105410"/>
                  </a:lnTo>
                  <a:lnTo>
                    <a:pt x="2246630" y="107950"/>
                  </a:lnTo>
                  <a:lnTo>
                    <a:pt x="2249170" y="111760"/>
                  </a:lnTo>
                  <a:lnTo>
                    <a:pt x="2249170" y="78740"/>
                  </a:lnTo>
                  <a:lnTo>
                    <a:pt x="2241550" y="74930"/>
                  </a:lnTo>
                  <a:lnTo>
                    <a:pt x="2232660" y="73660"/>
                  </a:lnTo>
                  <a:lnTo>
                    <a:pt x="2225040" y="71120"/>
                  </a:lnTo>
                  <a:lnTo>
                    <a:pt x="2214880" y="67310"/>
                  </a:lnTo>
                  <a:lnTo>
                    <a:pt x="2204720" y="66040"/>
                  </a:lnTo>
                  <a:lnTo>
                    <a:pt x="2192020" y="63500"/>
                  </a:lnTo>
                  <a:lnTo>
                    <a:pt x="2183130" y="62230"/>
                  </a:lnTo>
                  <a:lnTo>
                    <a:pt x="2175510" y="58420"/>
                  </a:lnTo>
                  <a:lnTo>
                    <a:pt x="2171700" y="57150"/>
                  </a:lnTo>
                  <a:lnTo>
                    <a:pt x="2164080" y="57150"/>
                  </a:lnTo>
                  <a:lnTo>
                    <a:pt x="2159000" y="55880"/>
                  </a:lnTo>
                  <a:lnTo>
                    <a:pt x="2151380" y="54610"/>
                  </a:lnTo>
                  <a:lnTo>
                    <a:pt x="2145030" y="52070"/>
                  </a:lnTo>
                  <a:lnTo>
                    <a:pt x="2132330" y="52070"/>
                  </a:lnTo>
                  <a:lnTo>
                    <a:pt x="2124710" y="49530"/>
                  </a:lnTo>
                  <a:lnTo>
                    <a:pt x="2118360" y="48260"/>
                  </a:lnTo>
                  <a:lnTo>
                    <a:pt x="2103120" y="48260"/>
                  </a:lnTo>
                  <a:lnTo>
                    <a:pt x="2095500" y="46990"/>
                  </a:lnTo>
                  <a:lnTo>
                    <a:pt x="2087880" y="44450"/>
                  </a:lnTo>
                  <a:lnTo>
                    <a:pt x="2080260" y="43180"/>
                  </a:lnTo>
                  <a:lnTo>
                    <a:pt x="2065020" y="43180"/>
                  </a:lnTo>
                  <a:lnTo>
                    <a:pt x="2058670" y="41910"/>
                  </a:lnTo>
                  <a:lnTo>
                    <a:pt x="2048510" y="40640"/>
                  </a:lnTo>
                  <a:lnTo>
                    <a:pt x="2040890" y="40640"/>
                  </a:lnTo>
                  <a:lnTo>
                    <a:pt x="2032000" y="39370"/>
                  </a:lnTo>
                  <a:lnTo>
                    <a:pt x="2009140" y="39370"/>
                  </a:lnTo>
                  <a:lnTo>
                    <a:pt x="1998980" y="38100"/>
                  </a:lnTo>
                  <a:lnTo>
                    <a:pt x="1990090" y="35560"/>
                  </a:lnTo>
                  <a:lnTo>
                    <a:pt x="1981200" y="34290"/>
                  </a:lnTo>
                  <a:lnTo>
                    <a:pt x="1935480" y="34290"/>
                  </a:lnTo>
                  <a:lnTo>
                    <a:pt x="1925320" y="33020"/>
                  </a:lnTo>
                  <a:lnTo>
                    <a:pt x="1722120" y="33020"/>
                  </a:lnTo>
                  <a:lnTo>
                    <a:pt x="1711960" y="34290"/>
                  </a:lnTo>
                  <a:lnTo>
                    <a:pt x="1605280" y="34290"/>
                  </a:lnTo>
                  <a:lnTo>
                    <a:pt x="1600200" y="35560"/>
                  </a:lnTo>
                  <a:lnTo>
                    <a:pt x="1586230" y="35560"/>
                  </a:lnTo>
                  <a:lnTo>
                    <a:pt x="1574800" y="31750"/>
                  </a:lnTo>
                  <a:lnTo>
                    <a:pt x="1569720" y="29210"/>
                  </a:lnTo>
                  <a:lnTo>
                    <a:pt x="1559560" y="25400"/>
                  </a:lnTo>
                  <a:lnTo>
                    <a:pt x="1554480" y="21590"/>
                  </a:lnTo>
                  <a:lnTo>
                    <a:pt x="1546860" y="19050"/>
                  </a:lnTo>
                  <a:lnTo>
                    <a:pt x="1543050" y="19050"/>
                  </a:lnTo>
                  <a:lnTo>
                    <a:pt x="1532890" y="16510"/>
                  </a:lnTo>
                  <a:lnTo>
                    <a:pt x="1526540" y="12700"/>
                  </a:lnTo>
                  <a:lnTo>
                    <a:pt x="1522730" y="12700"/>
                  </a:lnTo>
                  <a:lnTo>
                    <a:pt x="1223010" y="6350"/>
                  </a:lnTo>
                  <a:lnTo>
                    <a:pt x="1291590" y="21590"/>
                  </a:lnTo>
                  <a:lnTo>
                    <a:pt x="1301750" y="25400"/>
                  </a:lnTo>
                  <a:lnTo>
                    <a:pt x="1308100" y="25400"/>
                  </a:lnTo>
                  <a:lnTo>
                    <a:pt x="1315720" y="29210"/>
                  </a:lnTo>
                  <a:lnTo>
                    <a:pt x="1322070" y="31750"/>
                  </a:lnTo>
                  <a:lnTo>
                    <a:pt x="1329690" y="31750"/>
                  </a:lnTo>
                  <a:lnTo>
                    <a:pt x="1333500" y="34290"/>
                  </a:lnTo>
                  <a:lnTo>
                    <a:pt x="1341120" y="35560"/>
                  </a:lnTo>
                  <a:lnTo>
                    <a:pt x="1347470" y="36830"/>
                  </a:lnTo>
                  <a:lnTo>
                    <a:pt x="1355090" y="40640"/>
                  </a:lnTo>
                  <a:lnTo>
                    <a:pt x="1362710" y="40640"/>
                  </a:lnTo>
                  <a:lnTo>
                    <a:pt x="1370330" y="43180"/>
                  </a:lnTo>
                  <a:lnTo>
                    <a:pt x="1377950" y="44450"/>
                  </a:lnTo>
                  <a:lnTo>
                    <a:pt x="1386840" y="48260"/>
                  </a:lnTo>
                  <a:lnTo>
                    <a:pt x="1394460" y="49530"/>
                  </a:lnTo>
                  <a:lnTo>
                    <a:pt x="1403350" y="50800"/>
                  </a:lnTo>
                  <a:lnTo>
                    <a:pt x="1412240" y="53340"/>
                  </a:lnTo>
                  <a:lnTo>
                    <a:pt x="1421130" y="57150"/>
                  </a:lnTo>
                  <a:lnTo>
                    <a:pt x="1430020" y="57150"/>
                  </a:lnTo>
                  <a:lnTo>
                    <a:pt x="1441450" y="60960"/>
                  </a:lnTo>
                  <a:lnTo>
                    <a:pt x="1451610" y="63500"/>
                  </a:lnTo>
                  <a:lnTo>
                    <a:pt x="1460500" y="67310"/>
                  </a:lnTo>
                  <a:lnTo>
                    <a:pt x="1470660" y="69850"/>
                  </a:lnTo>
                  <a:lnTo>
                    <a:pt x="1482090" y="72390"/>
                  </a:lnTo>
                  <a:lnTo>
                    <a:pt x="1490980" y="74930"/>
                  </a:lnTo>
                  <a:lnTo>
                    <a:pt x="1502410" y="76200"/>
                  </a:lnTo>
                  <a:lnTo>
                    <a:pt x="1511300" y="81280"/>
                  </a:lnTo>
                  <a:lnTo>
                    <a:pt x="1525270" y="82550"/>
                  </a:lnTo>
                  <a:lnTo>
                    <a:pt x="1535430" y="88900"/>
                  </a:lnTo>
                  <a:lnTo>
                    <a:pt x="1548130" y="91440"/>
                  </a:lnTo>
                  <a:lnTo>
                    <a:pt x="1559560" y="93980"/>
                  </a:lnTo>
                  <a:lnTo>
                    <a:pt x="1572260" y="97790"/>
                  </a:lnTo>
                  <a:lnTo>
                    <a:pt x="1583690" y="101600"/>
                  </a:lnTo>
                  <a:lnTo>
                    <a:pt x="1597660" y="105410"/>
                  </a:lnTo>
                  <a:lnTo>
                    <a:pt x="1610360" y="107950"/>
                  </a:lnTo>
                  <a:lnTo>
                    <a:pt x="1623060" y="113030"/>
                  </a:lnTo>
                  <a:lnTo>
                    <a:pt x="1637030" y="114300"/>
                  </a:lnTo>
                  <a:lnTo>
                    <a:pt x="1652270" y="120650"/>
                  </a:lnTo>
                  <a:lnTo>
                    <a:pt x="1663700" y="123190"/>
                  </a:lnTo>
                  <a:lnTo>
                    <a:pt x="1691640" y="130810"/>
                  </a:lnTo>
                  <a:lnTo>
                    <a:pt x="1736090" y="139700"/>
                  </a:lnTo>
                  <a:lnTo>
                    <a:pt x="1751330" y="160020"/>
                  </a:lnTo>
                  <a:lnTo>
                    <a:pt x="1751330" y="167640"/>
                  </a:lnTo>
                  <a:lnTo>
                    <a:pt x="1748790" y="175260"/>
                  </a:lnTo>
                  <a:lnTo>
                    <a:pt x="1741170" y="180340"/>
                  </a:lnTo>
                  <a:lnTo>
                    <a:pt x="1731010" y="187960"/>
                  </a:lnTo>
                  <a:lnTo>
                    <a:pt x="1724660" y="190500"/>
                  </a:lnTo>
                  <a:lnTo>
                    <a:pt x="1717040" y="193040"/>
                  </a:lnTo>
                  <a:lnTo>
                    <a:pt x="1709420" y="196850"/>
                  </a:lnTo>
                  <a:lnTo>
                    <a:pt x="1703070" y="200660"/>
                  </a:lnTo>
                  <a:lnTo>
                    <a:pt x="1694180" y="201930"/>
                  </a:lnTo>
                  <a:lnTo>
                    <a:pt x="1685290" y="207010"/>
                  </a:lnTo>
                  <a:lnTo>
                    <a:pt x="1676400" y="208280"/>
                  </a:lnTo>
                  <a:lnTo>
                    <a:pt x="1667510" y="210820"/>
                  </a:lnTo>
                  <a:lnTo>
                    <a:pt x="1656080" y="214630"/>
                  </a:lnTo>
                  <a:lnTo>
                    <a:pt x="1647190" y="217170"/>
                  </a:lnTo>
                  <a:lnTo>
                    <a:pt x="1638300" y="218440"/>
                  </a:lnTo>
                  <a:lnTo>
                    <a:pt x="1629410" y="223520"/>
                  </a:lnTo>
                  <a:lnTo>
                    <a:pt x="1620520" y="223520"/>
                  </a:lnTo>
                  <a:lnTo>
                    <a:pt x="1610360" y="226060"/>
                  </a:lnTo>
                  <a:lnTo>
                    <a:pt x="1600200" y="227330"/>
                  </a:lnTo>
                  <a:lnTo>
                    <a:pt x="1593850" y="231140"/>
                  </a:lnTo>
                  <a:lnTo>
                    <a:pt x="1583690" y="232410"/>
                  </a:lnTo>
                  <a:lnTo>
                    <a:pt x="1576070" y="233680"/>
                  </a:lnTo>
                  <a:lnTo>
                    <a:pt x="1557020" y="232410"/>
                  </a:lnTo>
                  <a:lnTo>
                    <a:pt x="1539240" y="228600"/>
                  </a:lnTo>
                  <a:lnTo>
                    <a:pt x="1506220" y="226060"/>
                  </a:lnTo>
                  <a:lnTo>
                    <a:pt x="1487170" y="222250"/>
                  </a:lnTo>
                  <a:lnTo>
                    <a:pt x="1469390" y="220980"/>
                  </a:lnTo>
                  <a:lnTo>
                    <a:pt x="1452880" y="218440"/>
                  </a:lnTo>
                  <a:lnTo>
                    <a:pt x="1419860" y="215900"/>
                  </a:lnTo>
                  <a:lnTo>
                    <a:pt x="1403350" y="212090"/>
                  </a:lnTo>
                  <a:lnTo>
                    <a:pt x="1385570" y="209550"/>
                  </a:lnTo>
                  <a:lnTo>
                    <a:pt x="1370330" y="209550"/>
                  </a:lnTo>
                  <a:lnTo>
                    <a:pt x="1353820" y="205740"/>
                  </a:lnTo>
                  <a:lnTo>
                    <a:pt x="1338580" y="203200"/>
                  </a:lnTo>
                  <a:lnTo>
                    <a:pt x="1306830" y="200660"/>
                  </a:lnTo>
                  <a:lnTo>
                    <a:pt x="1291590" y="196850"/>
                  </a:lnTo>
                  <a:lnTo>
                    <a:pt x="1276350" y="196850"/>
                  </a:lnTo>
                  <a:lnTo>
                    <a:pt x="1261110" y="194310"/>
                  </a:lnTo>
                  <a:lnTo>
                    <a:pt x="1247140" y="194310"/>
                  </a:lnTo>
                  <a:lnTo>
                    <a:pt x="1233170" y="189230"/>
                  </a:lnTo>
                  <a:lnTo>
                    <a:pt x="1217930" y="189230"/>
                  </a:lnTo>
                  <a:lnTo>
                    <a:pt x="1202690" y="186690"/>
                  </a:lnTo>
                  <a:lnTo>
                    <a:pt x="1188720" y="184150"/>
                  </a:lnTo>
                  <a:lnTo>
                    <a:pt x="1173480" y="181610"/>
                  </a:lnTo>
                  <a:lnTo>
                    <a:pt x="1158240" y="180340"/>
                  </a:lnTo>
                  <a:lnTo>
                    <a:pt x="1145540" y="177800"/>
                  </a:lnTo>
                  <a:lnTo>
                    <a:pt x="1117600" y="176530"/>
                  </a:lnTo>
                  <a:lnTo>
                    <a:pt x="1104900" y="171450"/>
                  </a:lnTo>
                  <a:lnTo>
                    <a:pt x="1076960" y="170180"/>
                  </a:lnTo>
                  <a:lnTo>
                    <a:pt x="1062990" y="167640"/>
                  </a:lnTo>
                  <a:lnTo>
                    <a:pt x="1051560" y="167640"/>
                  </a:lnTo>
                  <a:lnTo>
                    <a:pt x="1037590" y="163830"/>
                  </a:lnTo>
                  <a:lnTo>
                    <a:pt x="1026160" y="163830"/>
                  </a:lnTo>
                  <a:lnTo>
                    <a:pt x="1012190" y="158750"/>
                  </a:lnTo>
                  <a:lnTo>
                    <a:pt x="998220" y="158750"/>
                  </a:lnTo>
                  <a:lnTo>
                    <a:pt x="985520" y="156210"/>
                  </a:lnTo>
                  <a:lnTo>
                    <a:pt x="957580" y="152400"/>
                  </a:lnTo>
                  <a:lnTo>
                    <a:pt x="946150" y="152400"/>
                  </a:lnTo>
                  <a:lnTo>
                    <a:pt x="933450" y="149860"/>
                  </a:lnTo>
                  <a:lnTo>
                    <a:pt x="922020" y="148590"/>
                  </a:lnTo>
                  <a:lnTo>
                    <a:pt x="908050" y="146050"/>
                  </a:lnTo>
                  <a:lnTo>
                    <a:pt x="896620" y="144780"/>
                  </a:lnTo>
                  <a:lnTo>
                    <a:pt x="883920" y="139700"/>
                  </a:lnTo>
                  <a:lnTo>
                    <a:pt x="869950" y="139700"/>
                  </a:lnTo>
                  <a:lnTo>
                    <a:pt x="844550" y="137160"/>
                  </a:lnTo>
                  <a:lnTo>
                    <a:pt x="833120" y="135890"/>
                  </a:lnTo>
                  <a:lnTo>
                    <a:pt x="820420" y="133350"/>
                  </a:lnTo>
                  <a:lnTo>
                    <a:pt x="806450" y="132080"/>
                  </a:lnTo>
                  <a:lnTo>
                    <a:pt x="795020" y="130810"/>
                  </a:lnTo>
                  <a:lnTo>
                    <a:pt x="781050" y="127000"/>
                  </a:lnTo>
                  <a:lnTo>
                    <a:pt x="769620" y="127000"/>
                  </a:lnTo>
                  <a:lnTo>
                    <a:pt x="755650" y="124460"/>
                  </a:lnTo>
                  <a:lnTo>
                    <a:pt x="744220" y="123190"/>
                  </a:lnTo>
                  <a:lnTo>
                    <a:pt x="730250" y="120650"/>
                  </a:lnTo>
                  <a:lnTo>
                    <a:pt x="717550" y="120650"/>
                  </a:lnTo>
                  <a:lnTo>
                    <a:pt x="704850" y="118110"/>
                  </a:lnTo>
                  <a:lnTo>
                    <a:pt x="692150" y="116840"/>
                  </a:lnTo>
                  <a:lnTo>
                    <a:pt x="678180" y="114300"/>
                  </a:lnTo>
                  <a:lnTo>
                    <a:pt x="666750" y="114300"/>
                  </a:lnTo>
                  <a:lnTo>
                    <a:pt x="652780" y="111760"/>
                  </a:lnTo>
                  <a:lnTo>
                    <a:pt x="641350" y="111760"/>
                  </a:lnTo>
                  <a:lnTo>
                    <a:pt x="627380" y="107950"/>
                  </a:lnTo>
                  <a:lnTo>
                    <a:pt x="615950" y="106680"/>
                  </a:lnTo>
                  <a:lnTo>
                    <a:pt x="586740" y="104140"/>
                  </a:lnTo>
                  <a:lnTo>
                    <a:pt x="572770" y="101600"/>
                  </a:lnTo>
                  <a:lnTo>
                    <a:pt x="560070" y="100330"/>
                  </a:lnTo>
                  <a:lnTo>
                    <a:pt x="546100" y="97790"/>
                  </a:lnTo>
                  <a:lnTo>
                    <a:pt x="532130" y="97790"/>
                  </a:lnTo>
                  <a:lnTo>
                    <a:pt x="518160" y="93980"/>
                  </a:lnTo>
                  <a:lnTo>
                    <a:pt x="505460" y="92710"/>
                  </a:lnTo>
                  <a:lnTo>
                    <a:pt x="490220" y="91440"/>
                  </a:lnTo>
                  <a:lnTo>
                    <a:pt x="450850" y="87630"/>
                  </a:lnTo>
                  <a:lnTo>
                    <a:pt x="436880" y="82550"/>
                  </a:lnTo>
                  <a:lnTo>
                    <a:pt x="424180" y="82550"/>
                  </a:lnTo>
                  <a:lnTo>
                    <a:pt x="410210" y="81280"/>
                  </a:lnTo>
                  <a:lnTo>
                    <a:pt x="397510" y="81280"/>
                  </a:lnTo>
                  <a:lnTo>
                    <a:pt x="384810" y="80010"/>
                  </a:lnTo>
                  <a:lnTo>
                    <a:pt x="356870" y="74930"/>
                  </a:lnTo>
                  <a:lnTo>
                    <a:pt x="344170" y="74930"/>
                  </a:lnTo>
                  <a:lnTo>
                    <a:pt x="330200" y="72390"/>
                  </a:lnTo>
                  <a:lnTo>
                    <a:pt x="318770" y="69850"/>
                  </a:lnTo>
                  <a:lnTo>
                    <a:pt x="306070" y="69850"/>
                  </a:lnTo>
                  <a:lnTo>
                    <a:pt x="255270" y="63500"/>
                  </a:lnTo>
                  <a:lnTo>
                    <a:pt x="232410" y="63500"/>
                  </a:lnTo>
                  <a:lnTo>
                    <a:pt x="219710" y="60960"/>
                  </a:lnTo>
                  <a:lnTo>
                    <a:pt x="209550" y="59690"/>
                  </a:lnTo>
                  <a:lnTo>
                    <a:pt x="199390" y="59690"/>
                  </a:lnTo>
                  <a:lnTo>
                    <a:pt x="186690" y="57150"/>
                  </a:lnTo>
                  <a:lnTo>
                    <a:pt x="176530" y="57150"/>
                  </a:lnTo>
                  <a:lnTo>
                    <a:pt x="165100" y="55880"/>
                  </a:lnTo>
                  <a:lnTo>
                    <a:pt x="154940" y="53340"/>
                  </a:lnTo>
                  <a:lnTo>
                    <a:pt x="146050" y="53340"/>
                  </a:lnTo>
                  <a:lnTo>
                    <a:pt x="135890" y="50800"/>
                  </a:lnTo>
                  <a:lnTo>
                    <a:pt x="116840" y="50800"/>
                  </a:lnTo>
                  <a:lnTo>
                    <a:pt x="106680" y="49530"/>
                  </a:lnTo>
                  <a:lnTo>
                    <a:pt x="99060" y="49530"/>
                  </a:lnTo>
                  <a:lnTo>
                    <a:pt x="90170" y="48260"/>
                  </a:lnTo>
                  <a:lnTo>
                    <a:pt x="83820" y="48260"/>
                  </a:lnTo>
                  <a:lnTo>
                    <a:pt x="74930" y="44450"/>
                  </a:lnTo>
                  <a:lnTo>
                    <a:pt x="54610" y="44450"/>
                  </a:lnTo>
                  <a:lnTo>
                    <a:pt x="48260" y="43180"/>
                  </a:lnTo>
                  <a:lnTo>
                    <a:pt x="40640" y="41910"/>
                  </a:lnTo>
                  <a:lnTo>
                    <a:pt x="35560" y="40640"/>
                  </a:lnTo>
                  <a:lnTo>
                    <a:pt x="0" y="40640"/>
                  </a:lnTo>
                  <a:lnTo>
                    <a:pt x="0" y="85090"/>
                  </a:lnTo>
                  <a:lnTo>
                    <a:pt x="10160" y="85090"/>
                  </a:lnTo>
                  <a:lnTo>
                    <a:pt x="16510" y="87630"/>
                  </a:lnTo>
                  <a:lnTo>
                    <a:pt x="22860" y="88900"/>
                  </a:lnTo>
                  <a:lnTo>
                    <a:pt x="44450" y="88900"/>
                  </a:lnTo>
                  <a:lnTo>
                    <a:pt x="55880" y="91440"/>
                  </a:lnTo>
                  <a:lnTo>
                    <a:pt x="66040" y="92710"/>
                  </a:lnTo>
                  <a:lnTo>
                    <a:pt x="74930" y="93980"/>
                  </a:lnTo>
                  <a:lnTo>
                    <a:pt x="88900" y="97790"/>
                  </a:lnTo>
                  <a:lnTo>
                    <a:pt x="102870" y="97790"/>
                  </a:lnTo>
                  <a:lnTo>
                    <a:pt x="115570" y="100330"/>
                  </a:lnTo>
                  <a:lnTo>
                    <a:pt x="129540" y="101600"/>
                  </a:lnTo>
                  <a:lnTo>
                    <a:pt x="144780" y="104140"/>
                  </a:lnTo>
                  <a:lnTo>
                    <a:pt x="158750" y="105410"/>
                  </a:lnTo>
                  <a:lnTo>
                    <a:pt x="193040" y="107950"/>
                  </a:lnTo>
                  <a:lnTo>
                    <a:pt x="209550" y="111760"/>
                  </a:lnTo>
                  <a:lnTo>
                    <a:pt x="245110" y="114300"/>
                  </a:lnTo>
                  <a:lnTo>
                    <a:pt x="283210" y="120650"/>
                  </a:lnTo>
                  <a:lnTo>
                    <a:pt x="386080" y="133350"/>
                  </a:lnTo>
                  <a:lnTo>
                    <a:pt x="408940" y="137160"/>
                  </a:lnTo>
                  <a:lnTo>
                    <a:pt x="429260" y="139700"/>
                  </a:lnTo>
                  <a:lnTo>
                    <a:pt x="450850" y="139700"/>
                  </a:lnTo>
                  <a:lnTo>
                    <a:pt x="473710" y="144780"/>
                  </a:lnTo>
                  <a:lnTo>
                    <a:pt x="497840" y="146050"/>
                  </a:lnTo>
                  <a:lnTo>
                    <a:pt x="520700" y="149860"/>
                  </a:lnTo>
                  <a:lnTo>
                    <a:pt x="543560" y="152400"/>
                  </a:lnTo>
                  <a:lnTo>
                    <a:pt x="567690" y="156210"/>
                  </a:lnTo>
                  <a:lnTo>
                    <a:pt x="591820" y="158750"/>
                  </a:lnTo>
                  <a:lnTo>
                    <a:pt x="613410" y="162560"/>
                  </a:lnTo>
                  <a:lnTo>
                    <a:pt x="660400" y="167640"/>
                  </a:lnTo>
                  <a:lnTo>
                    <a:pt x="685800" y="171450"/>
                  </a:lnTo>
                  <a:lnTo>
                    <a:pt x="708660" y="171450"/>
                  </a:lnTo>
                  <a:lnTo>
                    <a:pt x="756920" y="180340"/>
                  </a:lnTo>
                  <a:lnTo>
                    <a:pt x="782320" y="184150"/>
                  </a:lnTo>
                  <a:lnTo>
                    <a:pt x="805180" y="184150"/>
                  </a:lnTo>
                  <a:lnTo>
                    <a:pt x="829310" y="187960"/>
                  </a:lnTo>
                  <a:lnTo>
                    <a:pt x="852170" y="190500"/>
                  </a:lnTo>
                  <a:lnTo>
                    <a:pt x="900430" y="196850"/>
                  </a:lnTo>
                  <a:lnTo>
                    <a:pt x="923290" y="196850"/>
                  </a:lnTo>
                  <a:lnTo>
                    <a:pt x="947420" y="203200"/>
                  </a:lnTo>
                  <a:lnTo>
                    <a:pt x="993140" y="208280"/>
                  </a:lnTo>
                  <a:lnTo>
                    <a:pt x="1013460" y="209550"/>
                  </a:lnTo>
                  <a:lnTo>
                    <a:pt x="1036320" y="212090"/>
                  </a:lnTo>
                  <a:lnTo>
                    <a:pt x="1059180" y="215900"/>
                  </a:lnTo>
                  <a:lnTo>
                    <a:pt x="1080770" y="218440"/>
                  </a:lnTo>
                  <a:lnTo>
                    <a:pt x="1102360" y="219710"/>
                  </a:lnTo>
                  <a:lnTo>
                    <a:pt x="1123950" y="222250"/>
                  </a:lnTo>
                  <a:lnTo>
                    <a:pt x="1145540" y="226060"/>
                  </a:lnTo>
                  <a:lnTo>
                    <a:pt x="1184910" y="228600"/>
                  </a:lnTo>
                  <a:lnTo>
                    <a:pt x="1203960" y="232410"/>
                  </a:lnTo>
                  <a:lnTo>
                    <a:pt x="1242060" y="234950"/>
                  </a:lnTo>
                  <a:lnTo>
                    <a:pt x="1295400" y="241300"/>
                  </a:lnTo>
                  <a:lnTo>
                    <a:pt x="1310640" y="241300"/>
                  </a:lnTo>
                  <a:lnTo>
                    <a:pt x="1329690" y="245110"/>
                  </a:lnTo>
                  <a:lnTo>
                    <a:pt x="1346200" y="245110"/>
                  </a:lnTo>
                  <a:lnTo>
                    <a:pt x="1362710" y="247650"/>
                  </a:lnTo>
                  <a:lnTo>
                    <a:pt x="1375410" y="250190"/>
                  </a:lnTo>
                  <a:lnTo>
                    <a:pt x="1393190" y="251460"/>
                  </a:lnTo>
                  <a:lnTo>
                    <a:pt x="1407160" y="252730"/>
                  </a:lnTo>
                  <a:lnTo>
                    <a:pt x="1423670" y="256540"/>
                  </a:lnTo>
                  <a:lnTo>
                    <a:pt x="1437640" y="256540"/>
                  </a:lnTo>
                  <a:lnTo>
                    <a:pt x="1451610" y="257810"/>
                  </a:lnTo>
                  <a:lnTo>
                    <a:pt x="1465580" y="257810"/>
                  </a:lnTo>
                  <a:lnTo>
                    <a:pt x="1492250" y="260350"/>
                  </a:lnTo>
                  <a:lnTo>
                    <a:pt x="1506220" y="260350"/>
                  </a:lnTo>
                  <a:lnTo>
                    <a:pt x="1518920" y="264160"/>
                  </a:lnTo>
                  <a:lnTo>
                    <a:pt x="1532890" y="265430"/>
                  </a:lnTo>
                  <a:lnTo>
                    <a:pt x="1543050" y="265430"/>
                  </a:lnTo>
                  <a:lnTo>
                    <a:pt x="1555750" y="266700"/>
                  </a:lnTo>
                  <a:lnTo>
                    <a:pt x="1590040" y="266700"/>
                  </a:lnTo>
                  <a:lnTo>
                    <a:pt x="1604010" y="271780"/>
                  </a:lnTo>
                  <a:lnTo>
                    <a:pt x="1612900" y="271780"/>
                  </a:lnTo>
                  <a:lnTo>
                    <a:pt x="1626870" y="273050"/>
                  </a:lnTo>
                  <a:lnTo>
                    <a:pt x="1656080" y="273050"/>
                  </a:lnTo>
                  <a:lnTo>
                    <a:pt x="1666240" y="275590"/>
                  </a:lnTo>
                  <a:lnTo>
                    <a:pt x="1675130" y="275590"/>
                  </a:lnTo>
                  <a:lnTo>
                    <a:pt x="1685290" y="276860"/>
                  </a:lnTo>
                  <a:lnTo>
                    <a:pt x="1695450" y="276860"/>
                  </a:lnTo>
                  <a:lnTo>
                    <a:pt x="1704340" y="278130"/>
                  </a:lnTo>
                  <a:lnTo>
                    <a:pt x="1711960" y="278130"/>
                  </a:lnTo>
                  <a:lnTo>
                    <a:pt x="1722120" y="279400"/>
                  </a:lnTo>
                  <a:lnTo>
                    <a:pt x="1731010" y="279400"/>
                  </a:lnTo>
                  <a:lnTo>
                    <a:pt x="1739900" y="281940"/>
                  </a:lnTo>
                  <a:lnTo>
                    <a:pt x="1756410" y="281940"/>
                  </a:lnTo>
                  <a:lnTo>
                    <a:pt x="1774190" y="284480"/>
                  </a:lnTo>
                  <a:lnTo>
                    <a:pt x="1790700" y="284480"/>
                  </a:lnTo>
                  <a:lnTo>
                    <a:pt x="1798320" y="285750"/>
                  </a:lnTo>
                  <a:lnTo>
                    <a:pt x="1822450" y="285750"/>
                  </a:lnTo>
                  <a:lnTo>
                    <a:pt x="1830070" y="288290"/>
                  </a:lnTo>
                  <a:lnTo>
                    <a:pt x="1838960" y="289560"/>
                  </a:lnTo>
                  <a:lnTo>
                    <a:pt x="1845310" y="289560"/>
                  </a:lnTo>
                  <a:lnTo>
                    <a:pt x="1852930" y="290830"/>
                  </a:lnTo>
                  <a:lnTo>
                    <a:pt x="1861820" y="290830"/>
                  </a:lnTo>
                  <a:lnTo>
                    <a:pt x="1870710" y="292100"/>
                  </a:lnTo>
                  <a:lnTo>
                    <a:pt x="1892300" y="292100"/>
                  </a:lnTo>
                  <a:lnTo>
                    <a:pt x="1901190" y="295910"/>
                  </a:lnTo>
                  <a:lnTo>
                    <a:pt x="1922780" y="295910"/>
                  </a:lnTo>
                  <a:lnTo>
                    <a:pt x="1931670" y="297180"/>
                  </a:lnTo>
                  <a:lnTo>
                    <a:pt x="1936750" y="297180"/>
                  </a:lnTo>
                  <a:lnTo>
                    <a:pt x="1944370" y="298450"/>
                  </a:lnTo>
                  <a:lnTo>
                    <a:pt x="1974850" y="298450"/>
                  </a:lnTo>
                  <a:lnTo>
                    <a:pt x="1983740" y="300990"/>
                  </a:lnTo>
                  <a:lnTo>
                    <a:pt x="1991360" y="302260"/>
                  </a:lnTo>
                  <a:lnTo>
                    <a:pt x="1998980" y="302260"/>
                  </a:lnTo>
                  <a:lnTo>
                    <a:pt x="2006600" y="304800"/>
                  </a:lnTo>
                  <a:lnTo>
                    <a:pt x="2030730" y="304800"/>
                  </a:lnTo>
                  <a:lnTo>
                    <a:pt x="2039620" y="307340"/>
                  </a:lnTo>
                  <a:lnTo>
                    <a:pt x="2045970" y="307340"/>
                  </a:lnTo>
                  <a:lnTo>
                    <a:pt x="2054860" y="308610"/>
                  </a:lnTo>
                  <a:lnTo>
                    <a:pt x="2062480" y="308610"/>
                  </a:lnTo>
                  <a:lnTo>
                    <a:pt x="2071370" y="311150"/>
                  </a:lnTo>
                  <a:lnTo>
                    <a:pt x="2078990" y="311150"/>
                  </a:lnTo>
                  <a:lnTo>
                    <a:pt x="2087880" y="313690"/>
                  </a:lnTo>
                  <a:lnTo>
                    <a:pt x="2096770" y="313690"/>
                  </a:lnTo>
                  <a:lnTo>
                    <a:pt x="2106930" y="316230"/>
                  </a:lnTo>
                  <a:lnTo>
                    <a:pt x="2115820" y="316230"/>
                  </a:lnTo>
                  <a:lnTo>
                    <a:pt x="2123440" y="317500"/>
                  </a:lnTo>
                  <a:lnTo>
                    <a:pt x="2132330" y="320040"/>
                  </a:lnTo>
                  <a:lnTo>
                    <a:pt x="2141220" y="321310"/>
                  </a:lnTo>
                  <a:lnTo>
                    <a:pt x="2151380" y="321310"/>
                  </a:lnTo>
                  <a:lnTo>
                    <a:pt x="2161540" y="323850"/>
                  </a:lnTo>
                  <a:lnTo>
                    <a:pt x="2189480" y="323850"/>
                  </a:lnTo>
                  <a:lnTo>
                    <a:pt x="2198370" y="328930"/>
                  </a:lnTo>
                  <a:lnTo>
                    <a:pt x="2208530" y="330200"/>
                  </a:lnTo>
                  <a:lnTo>
                    <a:pt x="2219960" y="330200"/>
                  </a:lnTo>
                  <a:lnTo>
                    <a:pt x="2228850" y="332740"/>
                  </a:lnTo>
                  <a:lnTo>
                    <a:pt x="2239010" y="334010"/>
                  </a:lnTo>
                  <a:lnTo>
                    <a:pt x="2259330" y="339090"/>
                  </a:lnTo>
                  <a:lnTo>
                    <a:pt x="2270760" y="339090"/>
                  </a:lnTo>
                  <a:lnTo>
                    <a:pt x="2280920" y="341630"/>
                  </a:lnTo>
                  <a:lnTo>
                    <a:pt x="2292350" y="341630"/>
                  </a:lnTo>
                  <a:lnTo>
                    <a:pt x="2303780" y="345440"/>
                  </a:lnTo>
                  <a:lnTo>
                    <a:pt x="2316480" y="346710"/>
                  </a:lnTo>
                  <a:lnTo>
                    <a:pt x="2339340" y="349250"/>
                  </a:lnTo>
                  <a:lnTo>
                    <a:pt x="2350770" y="353060"/>
                  </a:lnTo>
                  <a:lnTo>
                    <a:pt x="2363470" y="353060"/>
                  </a:lnTo>
                  <a:lnTo>
                    <a:pt x="2374900" y="355600"/>
                  </a:lnTo>
                  <a:lnTo>
                    <a:pt x="2387600" y="355600"/>
                  </a:lnTo>
                  <a:lnTo>
                    <a:pt x="2399030" y="360680"/>
                  </a:lnTo>
                  <a:lnTo>
                    <a:pt x="2413000" y="360680"/>
                  </a:lnTo>
                  <a:lnTo>
                    <a:pt x="2425700" y="364490"/>
                  </a:lnTo>
                  <a:lnTo>
                    <a:pt x="2439670" y="365760"/>
                  </a:lnTo>
                  <a:lnTo>
                    <a:pt x="2481580" y="373380"/>
                  </a:lnTo>
                  <a:lnTo>
                    <a:pt x="2494280" y="377190"/>
                  </a:lnTo>
                  <a:lnTo>
                    <a:pt x="2509520" y="378460"/>
                  </a:lnTo>
                  <a:lnTo>
                    <a:pt x="2524760" y="381000"/>
                  </a:lnTo>
                  <a:lnTo>
                    <a:pt x="2540000" y="384810"/>
                  </a:lnTo>
                  <a:lnTo>
                    <a:pt x="2552700" y="387350"/>
                  </a:lnTo>
                  <a:lnTo>
                    <a:pt x="2583180" y="389890"/>
                  </a:lnTo>
                  <a:lnTo>
                    <a:pt x="2599690" y="393700"/>
                  </a:lnTo>
                  <a:lnTo>
                    <a:pt x="2614930" y="396240"/>
                  </a:lnTo>
                  <a:lnTo>
                    <a:pt x="2630170" y="400050"/>
                  </a:lnTo>
                  <a:lnTo>
                    <a:pt x="2663190" y="405130"/>
                  </a:lnTo>
                  <a:lnTo>
                    <a:pt x="2678430" y="408940"/>
                  </a:lnTo>
                  <a:lnTo>
                    <a:pt x="2694940" y="411480"/>
                  </a:lnTo>
                  <a:lnTo>
                    <a:pt x="2710180" y="412750"/>
                  </a:lnTo>
                  <a:lnTo>
                    <a:pt x="2726690" y="417830"/>
                  </a:lnTo>
                  <a:lnTo>
                    <a:pt x="2743200" y="419100"/>
                  </a:lnTo>
                  <a:lnTo>
                    <a:pt x="2760980" y="421640"/>
                  </a:lnTo>
                  <a:lnTo>
                    <a:pt x="2794000" y="429260"/>
                  </a:lnTo>
                  <a:lnTo>
                    <a:pt x="2809240" y="431800"/>
                  </a:lnTo>
                  <a:lnTo>
                    <a:pt x="2825750" y="435610"/>
                  </a:lnTo>
                  <a:lnTo>
                    <a:pt x="2842260" y="436880"/>
                  </a:lnTo>
                  <a:lnTo>
                    <a:pt x="2858770" y="440690"/>
                  </a:lnTo>
                  <a:lnTo>
                    <a:pt x="2874010" y="443230"/>
                  </a:lnTo>
                  <a:lnTo>
                    <a:pt x="2893060" y="444500"/>
                  </a:lnTo>
                  <a:lnTo>
                    <a:pt x="2907030" y="449580"/>
                  </a:lnTo>
                  <a:lnTo>
                    <a:pt x="2924810" y="450850"/>
                  </a:lnTo>
                  <a:lnTo>
                    <a:pt x="2938780" y="453390"/>
                  </a:lnTo>
                  <a:lnTo>
                    <a:pt x="2955290" y="457200"/>
                  </a:lnTo>
                  <a:lnTo>
                    <a:pt x="2970530" y="459740"/>
                  </a:lnTo>
                  <a:lnTo>
                    <a:pt x="2987040" y="462280"/>
                  </a:lnTo>
                  <a:lnTo>
                    <a:pt x="3002280" y="466090"/>
                  </a:lnTo>
                  <a:lnTo>
                    <a:pt x="3018790" y="468630"/>
                  </a:lnTo>
                  <a:lnTo>
                    <a:pt x="3032760" y="472440"/>
                  </a:lnTo>
                  <a:lnTo>
                    <a:pt x="3049270" y="474980"/>
                  </a:lnTo>
                  <a:lnTo>
                    <a:pt x="3077210" y="480060"/>
                  </a:lnTo>
                  <a:lnTo>
                    <a:pt x="3089910" y="482600"/>
                  </a:lnTo>
                  <a:lnTo>
                    <a:pt x="3105150" y="482600"/>
                  </a:lnTo>
                  <a:lnTo>
                    <a:pt x="3130550" y="488950"/>
                  </a:lnTo>
                  <a:lnTo>
                    <a:pt x="3158490" y="494030"/>
                  </a:lnTo>
                  <a:lnTo>
                    <a:pt x="3168650" y="495300"/>
                  </a:lnTo>
                  <a:lnTo>
                    <a:pt x="3181350" y="499110"/>
                  </a:lnTo>
                  <a:lnTo>
                    <a:pt x="3191510" y="500380"/>
                  </a:lnTo>
                  <a:lnTo>
                    <a:pt x="3202940" y="504190"/>
                  </a:lnTo>
                  <a:lnTo>
                    <a:pt x="3214370" y="505460"/>
                  </a:lnTo>
                  <a:lnTo>
                    <a:pt x="3234690" y="508000"/>
                  </a:lnTo>
                  <a:lnTo>
                    <a:pt x="3246120" y="510540"/>
                  </a:lnTo>
                  <a:lnTo>
                    <a:pt x="3253740" y="513080"/>
                  </a:lnTo>
                  <a:lnTo>
                    <a:pt x="3261360" y="514350"/>
                  </a:lnTo>
                  <a:lnTo>
                    <a:pt x="3267710" y="514350"/>
                  </a:lnTo>
                  <a:lnTo>
                    <a:pt x="3275330" y="516890"/>
                  </a:lnTo>
                  <a:lnTo>
                    <a:pt x="3282950" y="518160"/>
                  </a:lnTo>
                  <a:lnTo>
                    <a:pt x="3289300" y="518160"/>
                  </a:lnTo>
                  <a:lnTo>
                    <a:pt x="3295650" y="520700"/>
                  </a:lnTo>
                  <a:lnTo>
                    <a:pt x="3303270" y="523240"/>
                  </a:lnTo>
                  <a:lnTo>
                    <a:pt x="3310890" y="523240"/>
                  </a:lnTo>
                  <a:lnTo>
                    <a:pt x="3318510" y="524510"/>
                  </a:lnTo>
                  <a:lnTo>
                    <a:pt x="3323590" y="527050"/>
                  </a:lnTo>
                  <a:lnTo>
                    <a:pt x="3323590" y="462280"/>
                  </a:lnTo>
                  <a:close/>
                </a:path>
              </a:pathLst>
            </a:custGeom>
            <a:solidFill>
              <a:srgbClr val="B7B7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60"/>
            <p:cNvSpPr/>
            <p:nvPr/>
          </p:nvSpPr>
          <p:spPr>
            <a:xfrm>
              <a:off x="5415279" y="2967990"/>
              <a:ext cx="513080" cy="488950"/>
            </a:xfrm>
            <a:custGeom>
              <a:avLst/>
              <a:gdLst/>
              <a:ahLst/>
              <a:cxnLst/>
              <a:rect l="l" t="t" r="r" b="b"/>
              <a:pathLst>
                <a:path w="513079" h="488950">
                  <a:moveTo>
                    <a:pt x="148590" y="6350"/>
                  </a:moveTo>
                  <a:lnTo>
                    <a:pt x="22860" y="6350"/>
                  </a:lnTo>
                  <a:lnTo>
                    <a:pt x="26670" y="7620"/>
                  </a:lnTo>
                  <a:lnTo>
                    <a:pt x="34290" y="8889"/>
                  </a:lnTo>
                  <a:lnTo>
                    <a:pt x="40640" y="10160"/>
                  </a:lnTo>
                  <a:lnTo>
                    <a:pt x="46990" y="10160"/>
                  </a:lnTo>
                  <a:lnTo>
                    <a:pt x="52070" y="11430"/>
                  </a:lnTo>
                  <a:lnTo>
                    <a:pt x="59690" y="13970"/>
                  </a:lnTo>
                  <a:lnTo>
                    <a:pt x="66040" y="15239"/>
                  </a:lnTo>
                  <a:lnTo>
                    <a:pt x="73660" y="16510"/>
                  </a:lnTo>
                  <a:lnTo>
                    <a:pt x="81280" y="19050"/>
                  </a:lnTo>
                  <a:lnTo>
                    <a:pt x="87630" y="20320"/>
                  </a:lnTo>
                  <a:lnTo>
                    <a:pt x="96520" y="24130"/>
                  </a:lnTo>
                  <a:lnTo>
                    <a:pt x="102870" y="26670"/>
                  </a:lnTo>
                  <a:lnTo>
                    <a:pt x="109220" y="30480"/>
                  </a:lnTo>
                  <a:lnTo>
                    <a:pt x="116840" y="33020"/>
                  </a:lnTo>
                  <a:lnTo>
                    <a:pt x="124460" y="38100"/>
                  </a:lnTo>
                  <a:lnTo>
                    <a:pt x="130810" y="40639"/>
                  </a:lnTo>
                  <a:lnTo>
                    <a:pt x="139700" y="46989"/>
                  </a:lnTo>
                  <a:lnTo>
                    <a:pt x="147320" y="50800"/>
                  </a:lnTo>
                  <a:lnTo>
                    <a:pt x="154940" y="58420"/>
                  </a:lnTo>
                  <a:lnTo>
                    <a:pt x="162560" y="63500"/>
                  </a:lnTo>
                  <a:lnTo>
                    <a:pt x="182880" y="83820"/>
                  </a:lnTo>
                  <a:lnTo>
                    <a:pt x="187960" y="90170"/>
                  </a:lnTo>
                  <a:lnTo>
                    <a:pt x="193040" y="99060"/>
                  </a:lnTo>
                  <a:lnTo>
                    <a:pt x="199390" y="106680"/>
                  </a:lnTo>
                  <a:lnTo>
                    <a:pt x="207010" y="118110"/>
                  </a:lnTo>
                  <a:lnTo>
                    <a:pt x="210820" y="127000"/>
                  </a:lnTo>
                  <a:lnTo>
                    <a:pt x="217170" y="135889"/>
                  </a:lnTo>
                  <a:lnTo>
                    <a:pt x="220980" y="146050"/>
                  </a:lnTo>
                  <a:lnTo>
                    <a:pt x="227330" y="154939"/>
                  </a:lnTo>
                  <a:lnTo>
                    <a:pt x="237490" y="177800"/>
                  </a:lnTo>
                  <a:lnTo>
                    <a:pt x="243840" y="186689"/>
                  </a:lnTo>
                  <a:lnTo>
                    <a:pt x="250190" y="199389"/>
                  </a:lnTo>
                  <a:lnTo>
                    <a:pt x="252730" y="208280"/>
                  </a:lnTo>
                  <a:lnTo>
                    <a:pt x="262890" y="228600"/>
                  </a:lnTo>
                  <a:lnTo>
                    <a:pt x="266700" y="240030"/>
                  </a:lnTo>
                  <a:lnTo>
                    <a:pt x="271780" y="250189"/>
                  </a:lnTo>
                  <a:lnTo>
                    <a:pt x="275590" y="260350"/>
                  </a:lnTo>
                  <a:lnTo>
                    <a:pt x="280670" y="270510"/>
                  </a:lnTo>
                  <a:lnTo>
                    <a:pt x="287020" y="281939"/>
                  </a:lnTo>
                  <a:lnTo>
                    <a:pt x="289560" y="290830"/>
                  </a:lnTo>
                  <a:lnTo>
                    <a:pt x="295910" y="299720"/>
                  </a:lnTo>
                  <a:lnTo>
                    <a:pt x="298450" y="308610"/>
                  </a:lnTo>
                  <a:lnTo>
                    <a:pt x="304800" y="318770"/>
                  </a:lnTo>
                  <a:lnTo>
                    <a:pt x="308610" y="326389"/>
                  </a:lnTo>
                  <a:lnTo>
                    <a:pt x="314960" y="335280"/>
                  </a:lnTo>
                  <a:lnTo>
                    <a:pt x="320040" y="342900"/>
                  </a:lnTo>
                  <a:lnTo>
                    <a:pt x="323850" y="350520"/>
                  </a:lnTo>
                  <a:lnTo>
                    <a:pt x="332740" y="361950"/>
                  </a:lnTo>
                  <a:lnTo>
                    <a:pt x="340360" y="372110"/>
                  </a:lnTo>
                  <a:lnTo>
                    <a:pt x="345440" y="381000"/>
                  </a:lnTo>
                  <a:lnTo>
                    <a:pt x="353060" y="388620"/>
                  </a:lnTo>
                  <a:lnTo>
                    <a:pt x="356870" y="396239"/>
                  </a:lnTo>
                  <a:lnTo>
                    <a:pt x="361950" y="402589"/>
                  </a:lnTo>
                  <a:lnTo>
                    <a:pt x="365760" y="407670"/>
                  </a:lnTo>
                  <a:lnTo>
                    <a:pt x="377190" y="419100"/>
                  </a:lnTo>
                  <a:lnTo>
                    <a:pt x="386080" y="426720"/>
                  </a:lnTo>
                  <a:lnTo>
                    <a:pt x="391160" y="431800"/>
                  </a:lnTo>
                  <a:lnTo>
                    <a:pt x="397510" y="434339"/>
                  </a:lnTo>
                  <a:lnTo>
                    <a:pt x="402590" y="439420"/>
                  </a:lnTo>
                  <a:lnTo>
                    <a:pt x="411480" y="444500"/>
                  </a:lnTo>
                  <a:lnTo>
                    <a:pt x="419100" y="449580"/>
                  </a:lnTo>
                  <a:lnTo>
                    <a:pt x="427990" y="454660"/>
                  </a:lnTo>
                  <a:lnTo>
                    <a:pt x="436880" y="458470"/>
                  </a:lnTo>
                  <a:lnTo>
                    <a:pt x="445770" y="463550"/>
                  </a:lnTo>
                  <a:lnTo>
                    <a:pt x="453390" y="466089"/>
                  </a:lnTo>
                  <a:lnTo>
                    <a:pt x="463550" y="471170"/>
                  </a:lnTo>
                  <a:lnTo>
                    <a:pt x="472440" y="473710"/>
                  </a:lnTo>
                  <a:lnTo>
                    <a:pt x="481330" y="478789"/>
                  </a:lnTo>
                  <a:lnTo>
                    <a:pt x="487680" y="480060"/>
                  </a:lnTo>
                  <a:lnTo>
                    <a:pt x="494030" y="482600"/>
                  </a:lnTo>
                  <a:lnTo>
                    <a:pt x="499110" y="483870"/>
                  </a:lnTo>
                  <a:lnTo>
                    <a:pt x="505460" y="487680"/>
                  </a:lnTo>
                  <a:lnTo>
                    <a:pt x="513080" y="488950"/>
                  </a:lnTo>
                  <a:lnTo>
                    <a:pt x="506730" y="487680"/>
                  </a:lnTo>
                  <a:lnTo>
                    <a:pt x="496570" y="480060"/>
                  </a:lnTo>
                  <a:lnTo>
                    <a:pt x="488950" y="474980"/>
                  </a:lnTo>
                  <a:lnTo>
                    <a:pt x="481330" y="471170"/>
                  </a:lnTo>
                  <a:lnTo>
                    <a:pt x="472440" y="463550"/>
                  </a:lnTo>
                  <a:lnTo>
                    <a:pt x="463550" y="457200"/>
                  </a:lnTo>
                  <a:lnTo>
                    <a:pt x="452120" y="444500"/>
                  </a:lnTo>
                  <a:lnTo>
                    <a:pt x="441960" y="435610"/>
                  </a:lnTo>
                  <a:lnTo>
                    <a:pt x="435610" y="427989"/>
                  </a:lnTo>
                  <a:lnTo>
                    <a:pt x="429260" y="422910"/>
                  </a:lnTo>
                  <a:lnTo>
                    <a:pt x="424180" y="415289"/>
                  </a:lnTo>
                  <a:lnTo>
                    <a:pt x="417830" y="407670"/>
                  </a:lnTo>
                  <a:lnTo>
                    <a:pt x="411480" y="398780"/>
                  </a:lnTo>
                  <a:lnTo>
                    <a:pt x="403860" y="391160"/>
                  </a:lnTo>
                  <a:lnTo>
                    <a:pt x="397510" y="381000"/>
                  </a:lnTo>
                  <a:lnTo>
                    <a:pt x="391160" y="372110"/>
                  </a:lnTo>
                  <a:lnTo>
                    <a:pt x="381000" y="360680"/>
                  </a:lnTo>
                  <a:lnTo>
                    <a:pt x="375920" y="347980"/>
                  </a:lnTo>
                  <a:lnTo>
                    <a:pt x="365760" y="337820"/>
                  </a:lnTo>
                  <a:lnTo>
                    <a:pt x="359410" y="326389"/>
                  </a:lnTo>
                  <a:lnTo>
                    <a:pt x="349250" y="313689"/>
                  </a:lnTo>
                  <a:lnTo>
                    <a:pt x="346710" y="306070"/>
                  </a:lnTo>
                  <a:lnTo>
                    <a:pt x="344170" y="299720"/>
                  </a:lnTo>
                  <a:lnTo>
                    <a:pt x="339090" y="294639"/>
                  </a:lnTo>
                  <a:lnTo>
                    <a:pt x="335280" y="287020"/>
                  </a:lnTo>
                  <a:lnTo>
                    <a:pt x="331470" y="280670"/>
                  </a:lnTo>
                  <a:lnTo>
                    <a:pt x="328930" y="274320"/>
                  </a:lnTo>
                  <a:lnTo>
                    <a:pt x="323850" y="267970"/>
                  </a:lnTo>
                  <a:lnTo>
                    <a:pt x="320040" y="260350"/>
                  </a:lnTo>
                  <a:lnTo>
                    <a:pt x="314960" y="255270"/>
                  </a:lnTo>
                  <a:lnTo>
                    <a:pt x="312420" y="247650"/>
                  </a:lnTo>
                  <a:lnTo>
                    <a:pt x="307340" y="241300"/>
                  </a:lnTo>
                  <a:lnTo>
                    <a:pt x="304800" y="233680"/>
                  </a:lnTo>
                  <a:lnTo>
                    <a:pt x="300990" y="227330"/>
                  </a:lnTo>
                  <a:lnTo>
                    <a:pt x="297180" y="222250"/>
                  </a:lnTo>
                  <a:lnTo>
                    <a:pt x="293370" y="214630"/>
                  </a:lnTo>
                  <a:lnTo>
                    <a:pt x="289560" y="208280"/>
                  </a:lnTo>
                  <a:lnTo>
                    <a:pt x="287020" y="200660"/>
                  </a:lnTo>
                  <a:lnTo>
                    <a:pt x="283210" y="194310"/>
                  </a:lnTo>
                  <a:lnTo>
                    <a:pt x="280670" y="186689"/>
                  </a:lnTo>
                  <a:lnTo>
                    <a:pt x="275590" y="180339"/>
                  </a:lnTo>
                  <a:lnTo>
                    <a:pt x="273050" y="175260"/>
                  </a:lnTo>
                  <a:lnTo>
                    <a:pt x="269240" y="168910"/>
                  </a:lnTo>
                  <a:lnTo>
                    <a:pt x="266700" y="162560"/>
                  </a:lnTo>
                  <a:lnTo>
                    <a:pt x="262890" y="154939"/>
                  </a:lnTo>
                  <a:lnTo>
                    <a:pt x="259080" y="148589"/>
                  </a:lnTo>
                  <a:lnTo>
                    <a:pt x="250190" y="130810"/>
                  </a:lnTo>
                  <a:lnTo>
                    <a:pt x="243840" y="120650"/>
                  </a:lnTo>
                  <a:lnTo>
                    <a:pt x="237490" y="111760"/>
                  </a:lnTo>
                  <a:lnTo>
                    <a:pt x="233680" y="100330"/>
                  </a:lnTo>
                  <a:lnTo>
                    <a:pt x="227330" y="90170"/>
                  </a:lnTo>
                  <a:lnTo>
                    <a:pt x="224790" y="83820"/>
                  </a:lnTo>
                  <a:lnTo>
                    <a:pt x="219710" y="74930"/>
                  </a:lnTo>
                  <a:lnTo>
                    <a:pt x="217170" y="67310"/>
                  </a:lnTo>
                  <a:lnTo>
                    <a:pt x="213360" y="62230"/>
                  </a:lnTo>
                  <a:lnTo>
                    <a:pt x="210820" y="58420"/>
                  </a:lnTo>
                  <a:lnTo>
                    <a:pt x="208280" y="49530"/>
                  </a:lnTo>
                  <a:lnTo>
                    <a:pt x="207010" y="46989"/>
                  </a:lnTo>
                  <a:lnTo>
                    <a:pt x="204470" y="43180"/>
                  </a:lnTo>
                  <a:lnTo>
                    <a:pt x="200660" y="35560"/>
                  </a:lnTo>
                  <a:lnTo>
                    <a:pt x="194310" y="31750"/>
                  </a:lnTo>
                  <a:lnTo>
                    <a:pt x="189230" y="26670"/>
                  </a:lnTo>
                  <a:lnTo>
                    <a:pt x="185420" y="24130"/>
                  </a:lnTo>
                  <a:lnTo>
                    <a:pt x="179070" y="19050"/>
                  </a:lnTo>
                  <a:lnTo>
                    <a:pt x="175260" y="16510"/>
                  </a:lnTo>
                  <a:lnTo>
                    <a:pt x="167640" y="13970"/>
                  </a:lnTo>
                  <a:lnTo>
                    <a:pt x="158750" y="10160"/>
                  </a:lnTo>
                  <a:lnTo>
                    <a:pt x="148590" y="6350"/>
                  </a:lnTo>
                  <a:close/>
                </a:path>
                <a:path w="513079" h="488950">
                  <a:moveTo>
                    <a:pt x="128270" y="1270"/>
                  </a:moveTo>
                  <a:lnTo>
                    <a:pt x="22860" y="1270"/>
                  </a:lnTo>
                  <a:lnTo>
                    <a:pt x="17780" y="2539"/>
                  </a:lnTo>
                  <a:lnTo>
                    <a:pt x="7620" y="3810"/>
                  </a:lnTo>
                  <a:lnTo>
                    <a:pt x="0" y="6350"/>
                  </a:lnTo>
                  <a:lnTo>
                    <a:pt x="139700" y="6350"/>
                  </a:lnTo>
                  <a:lnTo>
                    <a:pt x="128270" y="1270"/>
                  </a:lnTo>
                  <a:close/>
                </a:path>
                <a:path w="513079" h="488950">
                  <a:moveTo>
                    <a:pt x="109220" y="0"/>
                  </a:moveTo>
                  <a:lnTo>
                    <a:pt x="58420" y="0"/>
                  </a:lnTo>
                  <a:lnTo>
                    <a:pt x="52070" y="1270"/>
                  </a:lnTo>
                  <a:lnTo>
                    <a:pt x="116840" y="1270"/>
                  </a:lnTo>
                  <a:lnTo>
                    <a:pt x="109220" y="0"/>
                  </a:lnTo>
                  <a:close/>
                </a:path>
              </a:pathLst>
            </a:custGeom>
            <a:solidFill>
              <a:srgbClr val="7784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5704839" y="3023869"/>
              <a:ext cx="607060" cy="199390"/>
            </a:xfrm>
            <a:custGeom>
              <a:avLst/>
              <a:gdLst/>
              <a:ahLst/>
              <a:cxnLst/>
              <a:rect l="l" t="t" r="r" b="b"/>
              <a:pathLst>
                <a:path w="607060" h="199389">
                  <a:moveTo>
                    <a:pt x="292100" y="198119"/>
                  </a:moveTo>
                  <a:lnTo>
                    <a:pt x="222250" y="198119"/>
                  </a:lnTo>
                  <a:lnTo>
                    <a:pt x="231139" y="199389"/>
                  </a:lnTo>
                  <a:lnTo>
                    <a:pt x="281939" y="199389"/>
                  </a:lnTo>
                  <a:lnTo>
                    <a:pt x="292100" y="198119"/>
                  </a:lnTo>
                  <a:close/>
                </a:path>
                <a:path w="607060" h="199389">
                  <a:moveTo>
                    <a:pt x="335280" y="195579"/>
                  </a:moveTo>
                  <a:lnTo>
                    <a:pt x="168910" y="195579"/>
                  </a:lnTo>
                  <a:lnTo>
                    <a:pt x="175260" y="198119"/>
                  </a:lnTo>
                  <a:lnTo>
                    <a:pt x="335280" y="198119"/>
                  </a:lnTo>
                  <a:lnTo>
                    <a:pt x="335280" y="195579"/>
                  </a:lnTo>
                  <a:close/>
                </a:path>
                <a:path w="607060" h="199389">
                  <a:moveTo>
                    <a:pt x="379730" y="191769"/>
                  </a:moveTo>
                  <a:lnTo>
                    <a:pt x="135889" y="191769"/>
                  </a:lnTo>
                  <a:lnTo>
                    <a:pt x="147320" y="194309"/>
                  </a:lnTo>
                  <a:lnTo>
                    <a:pt x="154939" y="194309"/>
                  </a:lnTo>
                  <a:lnTo>
                    <a:pt x="161289" y="195579"/>
                  </a:lnTo>
                  <a:lnTo>
                    <a:pt x="353060" y="195579"/>
                  </a:lnTo>
                  <a:lnTo>
                    <a:pt x="361950" y="194309"/>
                  </a:lnTo>
                  <a:lnTo>
                    <a:pt x="374650" y="193039"/>
                  </a:lnTo>
                  <a:lnTo>
                    <a:pt x="379730" y="191769"/>
                  </a:lnTo>
                  <a:close/>
                </a:path>
                <a:path w="607060" h="199389">
                  <a:moveTo>
                    <a:pt x="439420" y="186689"/>
                  </a:moveTo>
                  <a:lnTo>
                    <a:pt x="104139" y="186689"/>
                  </a:lnTo>
                  <a:lnTo>
                    <a:pt x="114300" y="187959"/>
                  </a:lnTo>
                  <a:lnTo>
                    <a:pt x="125730" y="191769"/>
                  </a:lnTo>
                  <a:lnTo>
                    <a:pt x="408939" y="191769"/>
                  </a:lnTo>
                  <a:lnTo>
                    <a:pt x="415289" y="190500"/>
                  </a:lnTo>
                  <a:lnTo>
                    <a:pt x="422910" y="187959"/>
                  </a:lnTo>
                  <a:lnTo>
                    <a:pt x="431800" y="187959"/>
                  </a:lnTo>
                  <a:lnTo>
                    <a:pt x="439420" y="186689"/>
                  </a:lnTo>
                  <a:close/>
                </a:path>
                <a:path w="607060" h="199389">
                  <a:moveTo>
                    <a:pt x="500380" y="182879"/>
                  </a:moveTo>
                  <a:lnTo>
                    <a:pt x="78739" y="182879"/>
                  </a:lnTo>
                  <a:lnTo>
                    <a:pt x="86360" y="185419"/>
                  </a:lnTo>
                  <a:lnTo>
                    <a:pt x="95250" y="186689"/>
                  </a:lnTo>
                  <a:lnTo>
                    <a:pt x="463550" y="186689"/>
                  </a:lnTo>
                  <a:lnTo>
                    <a:pt x="471170" y="185419"/>
                  </a:lnTo>
                  <a:lnTo>
                    <a:pt x="480060" y="185419"/>
                  </a:lnTo>
                  <a:lnTo>
                    <a:pt x="485139" y="184150"/>
                  </a:lnTo>
                  <a:lnTo>
                    <a:pt x="495300" y="184150"/>
                  </a:lnTo>
                  <a:lnTo>
                    <a:pt x="500380" y="182879"/>
                  </a:lnTo>
                  <a:close/>
                </a:path>
                <a:path w="607060" h="199389">
                  <a:moveTo>
                    <a:pt x="607060" y="180339"/>
                  </a:moveTo>
                  <a:lnTo>
                    <a:pt x="576580" y="180339"/>
                  </a:lnTo>
                  <a:lnTo>
                    <a:pt x="584200" y="182879"/>
                  </a:lnTo>
                  <a:lnTo>
                    <a:pt x="600710" y="182879"/>
                  </a:lnTo>
                  <a:lnTo>
                    <a:pt x="603250" y="184150"/>
                  </a:lnTo>
                  <a:lnTo>
                    <a:pt x="607060" y="185419"/>
                  </a:lnTo>
                  <a:lnTo>
                    <a:pt x="607060" y="180339"/>
                  </a:lnTo>
                  <a:close/>
                </a:path>
                <a:path w="607060" h="199389">
                  <a:moveTo>
                    <a:pt x="0" y="0"/>
                  </a:moveTo>
                  <a:lnTo>
                    <a:pt x="50800" y="177800"/>
                  </a:lnTo>
                  <a:lnTo>
                    <a:pt x="54610" y="177800"/>
                  </a:lnTo>
                  <a:lnTo>
                    <a:pt x="59689" y="179069"/>
                  </a:lnTo>
                  <a:lnTo>
                    <a:pt x="64770" y="179069"/>
                  </a:lnTo>
                  <a:lnTo>
                    <a:pt x="71120" y="182879"/>
                  </a:lnTo>
                  <a:lnTo>
                    <a:pt x="537210" y="182879"/>
                  </a:lnTo>
                  <a:lnTo>
                    <a:pt x="543560" y="180339"/>
                  </a:lnTo>
                  <a:lnTo>
                    <a:pt x="607060" y="180339"/>
                  </a:lnTo>
                  <a:lnTo>
                    <a:pt x="607060" y="13969"/>
                  </a:lnTo>
                  <a:lnTo>
                    <a:pt x="544830" y="7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9B2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5463540" y="2950209"/>
              <a:ext cx="769620" cy="492759"/>
            </a:xfrm>
            <a:custGeom>
              <a:avLst/>
              <a:gdLst/>
              <a:ahLst/>
              <a:cxnLst/>
              <a:rect l="l" t="t" r="r" b="b"/>
              <a:pathLst>
                <a:path w="769620" h="492760">
                  <a:moveTo>
                    <a:pt x="307340" y="426720"/>
                  </a:moveTo>
                  <a:lnTo>
                    <a:pt x="306070" y="419100"/>
                  </a:lnTo>
                  <a:lnTo>
                    <a:pt x="304800" y="414020"/>
                  </a:lnTo>
                  <a:lnTo>
                    <a:pt x="299720" y="411480"/>
                  </a:lnTo>
                  <a:lnTo>
                    <a:pt x="297180" y="405130"/>
                  </a:lnTo>
                  <a:lnTo>
                    <a:pt x="292100" y="401320"/>
                  </a:lnTo>
                  <a:lnTo>
                    <a:pt x="289560" y="396240"/>
                  </a:lnTo>
                  <a:lnTo>
                    <a:pt x="288290" y="389890"/>
                  </a:lnTo>
                  <a:lnTo>
                    <a:pt x="284480" y="386080"/>
                  </a:lnTo>
                  <a:lnTo>
                    <a:pt x="284111" y="384810"/>
                  </a:lnTo>
                  <a:lnTo>
                    <a:pt x="281940" y="377190"/>
                  </a:lnTo>
                  <a:lnTo>
                    <a:pt x="281940" y="373380"/>
                  </a:lnTo>
                  <a:lnTo>
                    <a:pt x="280670" y="370840"/>
                  </a:lnTo>
                  <a:lnTo>
                    <a:pt x="277495" y="368300"/>
                  </a:lnTo>
                  <a:lnTo>
                    <a:pt x="274320" y="365760"/>
                  </a:lnTo>
                  <a:lnTo>
                    <a:pt x="256540" y="358140"/>
                  </a:lnTo>
                  <a:lnTo>
                    <a:pt x="245110" y="358140"/>
                  </a:lnTo>
                  <a:lnTo>
                    <a:pt x="236220" y="361950"/>
                  </a:lnTo>
                  <a:lnTo>
                    <a:pt x="232410" y="365760"/>
                  </a:lnTo>
                  <a:lnTo>
                    <a:pt x="228600" y="368300"/>
                  </a:lnTo>
                  <a:lnTo>
                    <a:pt x="200660" y="317500"/>
                  </a:lnTo>
                  <a:lnTo>
                    <a:pt x="196850" y="313690"/>
                  </a:lnTo>
                  <a:lnTo>
                    <a:pt x="193040" y="306070"/>
                  </a:lnTo>
                  <a:lnTo>
                    <a:pt x="186690" y="297180"/>
                  </a:lnTo>
                  <a:lnTo>
                    <a:pt x="177800" y="292100"/>
                  </a:lnTo>
                  <a:lnTo>
                    <a:pt x="165100" y="288290"/>
                  </a:lnTo>
                  <a:lnTo>
                    <a:pt x="156210" y="288290"/>
                  </a:lnTo>
                  <a:lnTo>
                    <a:pt x="148590" y="289560"/>
                  </a:lnTo>
                  <a:lnTo>
                    <a:pt x="147320" y="292100"/>
                  </a:lnTo>
                  <a:lnTo>
                    <a:pt x="144780" y="292100"/>
                  </a:lnTo>
                  <a:lnTo>
                    <a:pt x="129540" y="299720"/>
                  </a:lnTo>
                  <a:lnTo>
                    <a:pt x="123190" y="306070"/>
                  </a:lnTo>
                  <a:lnTo>
                    <a:pt x="120650" y="307340"/>
                  </a:lnTo>
                  <a:lnTo>
                    <a:pt x="119380" y="312420"/>
                  </a:lnTo>
                  <a:lnTo>
                    <a:pt x="119380" y="313690"/>
                  </a:lnTo>
                  <a:lnTo>
                    <a:pt x="116840" y="317500"/>
                  </a:lnTo>
                  <a:lnTo>
                    <a:pt x="114300" y="322580"/>
                  </a:lnTo>
                  <a:lnTo>
                    <a:pt x="113030" y="330200"/>
                  </a:lnTo>
                  <a:lnTo>
                    <a:pt x="106680" y="336550"/>
                  </a:lnTo>
                  <a:lnTo>
                    <a:pt x="100330" y="346710"/>
                  </a:lnTo>
                  <a:lnTo>
                    <a:pt x="95250" y="355600"/>
                  </a:lnTo>
                  <a:lnTo>
                    <a:pt x="88900" y="364490"/>
                  </a:lnTo>
                  <a:lnTo>
                    <a:pt x="82550" y="370840"/>
                  </a:lnTo>
                  <a:lnTo>
                    <a:pt x="78740" y="378460"/>
                  </a:lnTo>
                  <a:lnTo>
                    <a:pt x="74930" y="382270"/>
                  </a:lnTo>
                  <a:lnTo>
                    <a:pt x="74930" y="384810"/>
                  </a:lnTo>
                  <a:lnTo>
                    <a:pt x="72390" y="379730"/>
                  </a:lnTo>
                  <a:lnTo>
                    <a:pt x="64770" y="373380"/>
                  </a:lnTo>
                  <a:lnTo>
                    <a:pt x="54610" y="364490"/>
                  </a:lnTo>
                  <a:lnTo>
                    <a:pt x="44450" y="358140"/>
                  </a:lnTo>
                  <a:lnTo>
                    <a:pt x="35560" y="354330"/>
                  </a:lnTo>
                  <a:lnTo>
                    <a:pt x="27940" y="355600"/>
                  </a:lnTo>
                  <a:lnTo>
                    <a:pt x="24130" y="356870"/>
                  </a:lnTo>
                  <a:lnTo>
                    <a:pt x="22860" y="358140"/>
                  </a:lnTo>
                  <a:lnTo>
                    <a:pt x="2540" y="373380"/>
                  </a:lnTo>
                  <a:lnTo>
                    <a:pt x="0" y="398780"/>
                  </a:lnTo>
                  <a:lnTo>
                    <a:pt x="0" y="405130"/>
                  </a:lnTo>
                  <a:lnTo>
                    <a:pt x="1270" y="410210"/>
                  </a:lnTo>
                  <a:lnTo>
                    <a:pt x="2540" y="420370"/>
                  </a:lnTo>
                  <a:lnTo>
                    <a:pt x="3810" y="429260"/>
                  </a:lnTo>
                  <a:lnTo>
                    <a:pt x="7620" y="440690"/>
                  </a:lnTo>
                  <a:lnTo>
                    <a:pt x="12700" y="461010"/>
                  </a:lnTo>
                  <a:lnTo>
                    <a:pt x="17780" y="467360"/>
                  </a:lnTo>
                  <a:lnTo>
                    <a:pt x="20320" y="474980"/>
                  </a:lnTo>
                  <a:lnTo>
                    <a:pt x="24130" y="481330"/>
                  </a:lnTo>
                  <a:lnTo>
                    <a:pt x="26670" y="485140"/>
                  </a:lnTo>
                  <a:lnTo>
                    <a:pt x="31750" y="491490"/>
                  </a:lnTo>
                  <a:lnTo>
                    <a:pt x="34290" y="492760"/>
                  </a:lnTo>
                  <a:lnTo>
                    <a:pt x="91440" y="473710"/>
                  </a:lnTo>
                  <a:lnTo>
                    <a:pt x="95250" y="473710"/>
                  </a:lnTo>
                  <a:lnTo>
                    <a:pt x="100330" y="474980"/>
                  </a:lnTo>
                  <a:lnTo>
                    <a:pt x="105410" y="474980"/>
                  </a:lnTo>
                  <a:lnTo>
                    <a:pt x="111760" y="476250"/>
                  </a:lnTo>
                  <a:lnTo>
                    <a:pt x="119380" y="476250"/>
                  </a:lnTo>
                  <a:lnTo>
                    <a:pt x="127000" y="477520"/>
                  </a:lnTo>
                  <a:lnTo>
                    <a:pt x="132080" y="477520"/>
                  </a:lnTo>
                  <a:lnTo>
                    <a:pt x="139700" y="480060"/>
                  </a:lnTo>
                  <a:lnTo>
                    <a:pt x="146050" y="480060"/>
                  </a:lnTo>
                  <a:lnTo>
                    <a:pt x="153670" y="481330"/>
                  </a:lnTo>
                  <a:lnTo>
                    <a:pt x="179070" y="481330"/>
                  </a:lnTo>
                  <a:lnTo>
                    <a:pt x="187960" y="477520"/>
                  </a:lnTo>
                  <a:lnTo>
                    <a:pt x="193040" y="474980"/>
                  </a:lnTo>
                  <a:lnTo>
                    <a:pt x="193979" y="473710"/>
                  </a:lnTo>
                  <a:lnTo>
                    <a:pt x="196850" y="469900"/>
                  </a:lnTo>
                  <a:lnTo>
                    <a:pt x="200660" y="467360"/>
                  </a:lnTo>
                  <a:lnTo>
                    <a:pt x="200660" y="458470"/>
                  </a:lnTo>
                  <a:lnTo>
                    <a:pt x="207010" y="458470"/>
                  </a:lnTo>
                  <a:lnTo>
                    <a:pt x="212090" y="461010"/>
                  </a:lnTo>
                  <a:lnTo>
                    <a:pt x="223520" y="464820"/>
                  </a:lnTo>
                  <a:lnTo>
                    <a:pt x="232410" y="467360"/>
                  </a:lnTo>
                  <a:lnTo>
                    <a:pt x="243840" y="469900"/>
                  </a:lnTo>
                  <a:lnTo>
                    <a:pt x="252730" y="472440"/>
                  </a:lnTo>
                  <a:lnTo>
                    <a:pt x="265430" y="473710"/>
                  </a:lnTo>
                  <a:lnTo>
                    <a:pt x="271780" y="473710"/>
                  </a:lnTo>
                  <a:lnTo>
                    <a:pt x="280670" y="474980"/>
                  </a:lnTo>
                  <a:lnTo>
                    <a:pt x="289560" y="474980"/>
                  </a:lnTo>
                  <a:lnTo>
                    <a:pt x="295910" y="472440"/>
                  </a:lnTo>
                  <a:lnTo>
                    <a:pt x="298450" y="472440"/>
                  </a:lnTo>
                  <a:lnTo>
                    <a:pt x="298450" y="467360"/>
                  </a:lnTo>
                  <a:lnTo>
                    <a:pt x="299720" y="459740"/>
                  </a:lnTo>
                  <a:lnTo>
                    <a:pt x="299974" y="458470"/>
                  </a:lnTo>
                  <a:lnTo>
                    <a:pt x="300990" y="453390"/>
                  </a:lnTo>
                  <a:lnTo>
                    <a:pt x="303530" y="444500"/>
                  </a:lnTo>
                  <a:lnTo>
                    <a:pt x="304800" y="438150"/>
                  </a:lnTo>
                  <a:lnTo>
                    <a:pt x="306070" y="433070"/>
                  </a:lnTo>
                  <a:lnTo>
                    <a:pt x="307340" y="426720"/>
                  </a:lnTo>
                  <a:close/>
                </a:path>
                <a:path w="769620" h="492760">
                  <a:moveTo>
                    <a:pt x="769620" y="109220"/>
                  </a:moveTo>
                  <a:lnTo>
                    <a:pt x="768350" y="101600"/>
                  </a:lnTo>
                  <a:lnTo>
                    <a:pt x="765810" y="96520"/>
                  </a:lnTo>
                  <a:lnTo>
                    <a:pt x="764540" y="91440"/>
                  </a:lnTo>
                  <a:lnTo>
                    <a:pt x="762000" y="83820"/>
                  </a:lnTo>
                  <a:lnTo>
                    <a:pt x="760730" y="81280"/>
                  </a:lnTo>
                  <a:lnTo>
                    <a:pt x="754075" y="76200"/>
                  </a:lnTo>
                  <a:lnTo>
                    <a:pt x="739140" y="64770"/>
                  </a:lnTo>
                  <a:lnTo>
                    <a:pt x="722630" y="64770"/>
                  </a:lnTo>
                  <a:lnTo>
                    <a:pt x="697230" y="76200"/>
                  </a:lnTo>
                  <a:lnTo>
                    <a:pt x="695960" y="72390"/>
                  </a:lnTo>
                  <a:lnTo>
                    <a:pt x="695960" y="69850"/>
                  </a:lnTo>
                  <a:lnTo>
                    <a:pt x="695960" y="67310"/>
                  </a:lnTo>
                  <a:lnTo>
                    <a:pt x="693420" y="59690"/>
                  </a:lnTo>
                  <a:lnTo>
                    <a:pt x="688340" y="53340"/>
                  </a:lnTo>
                  <a:lnTo>
                    <a:pt x="681990" y="50800"/>
                  </a:lnTo>
                  <a:lnTo>
                    <a:pt x="676910" y="50800"/>
                  </a:lnTo>
                  <a:lnTo>
                    <a:pt x="669290" y="49530"/>
                  </a:lnTo>
                  <a:lnTo>
                    <a:pt x="654050" y="49530"/>
                  </a:lnTo>
                  <a:lnTo>
                    <a:pt x="648970" y="50800"/>
                  </a:lnTo>
                  <a:lnTo>
                    <a:pt x="641350" y="50800"/>
                  </a:lnTo>
                  <a:lnTo>
                    <a:pt x="635000" y="53340"/>
                  </a:lnTo>
                  <a:lnTo>
                    <a:pt x="612140" y="64770"/>
                  </a:lnTo>
                  <a:lnTo>
                    <a:pt x="610870" y="67310"/>
                  </a:lnTo>
                  <a:lnTo>
                    <a:pt x="605790" y="62230"/>
                  </a:lnTo>
                  <a:lnTo>
                    <a:pt x="594360" y="58420"/>
                  </a:lnTo>
                  <a:lnTo>
                    <a:pt x="585470" y="53340"/>
                  </a:lnTo>
                  <a:lnTo>
                    <a:pt x="567690" y="50800"/>
                  </a:lnTo>
                  <a:lnTo>
                    <a:pt x="548640" y="50800"/>
                  </a:lnTo>
                  <a:lnTo>
                    <a:pt x="541020" y="53340"/>
                  </a:lnTo>
                  <a:lnTo>
                    <a:pt x="533400" y="57150"/>
                  </a:lnTo>
                  <a:lnTo>
                    <a:pt x="529590" y="59690"/>
                  </a:lnTo>
                  <a:lnTo>
                    <a:pt x="520700" y="67310"/>
                  </a:lnTo>
                  <a:lnTo>
                    <a:pt x="519430" y="69850"/>
                  </a:lnTo>
                  <a:lnTo>
                    <a:pt x="511810" y="67310"/>
                  </a:lnTo>
                  <a:lnTo>
                    <a:pt x="505460" y="62230"/>
                  </a:lnTo>
                  <a:lnTo>
                    <a:pt x="499110" y="59690"/>
                  </a:lnTo>
                  <a:lnTo>
                    <a:pt x="491490" y="53340"/>
                  </a:lnTo>
                  <a:lnTo>
                    <a:pt x="483870" y="50800"/>
                  </a:lnTo>
                  <a:lnTo>
                    <a:pt x="476250" y="45720"/>
                  </a:lnTo>
                  <a:lnTo>
                    <a:pt x="472440" y="44450"/>
                  </a:lnTo>
                  <a:lnTo>
                    <a:pt x="463550" y="41910"/>
                  </a:lnTo>
                  <a:lnTo>
                    <a:pt x="458470" y="43180"/>
                  </a:lnTo>
                  <a:lnTo>
                    <a:pt x="455930" y="45720"/>
                  </a:lnTo>
                  <a:lnTo>
                    <a:pt x="450850" y="49530"/>
                  </a:lnTo>
                  <a:lnTo>
                    <a:pt x="426720" y="49530"/>
                  </a:lnTo>
                  <a:lnTo>
                    <a:pt x="424180" y="50800"/>
                  </a:lnTo>
                  <a:lnTo>
                    <a:pt x="417830" y="40640"/>
                  </a:lnTo>
                  <a:lnTo>
                    <a:pt x="410210" y="31750"/>
                  </a:lnTo>
                  <a:lnTo>
                    <a:pt x="408940" y="29210"/>
                  </a:lnTo>
                  <a:lnTo>
                    <a:pt x="403860" y="19050"/>
                  </a:lnTo>
                  <a:lnTo>
                    <a:pt x="354330" y="19050"/>
                  </a:lnTo>
                  <a:lnTo>
                    <a:pt x="346710" y="21590"/>
                  </a:lnTo>
                  <a:lnTo>
                    <a:pt x="340360" y="24130"/>
                  </a:lnTo>
                  <a:lnTo>
                    <a:pt x="336550" y="25400"/>
                  </a:lnTo>
                  <a:lnTo>
                    <a:pt x="330200" y="27940"/>
                  </a:lnTo>
                  <a:lnTo>
                    <a:pt x="327660" y="29210"/>
                  </a:lnTo>
                  <a:lnTo>
                    <a:pt x="323850" y="26670"/>
                  </a:lnTo>
                  <a:lnTo>
                    <a:pt x="289560" y="1270"/>
                  </a:lnTo>
                  <a:lnTo>
                    <a:pt x="280670" y="0"/>
                  </a:lnTo>
                  <a:lnTo>
                    <a:pt x="265430" y="5080"/>
                  </a:lnTo>
                  <a:lnTo>
                    <a:pt x="256540" y="6350"/>
                  </a:lnTo>
                  <a:lnTo>
                    <a:pt x="238760" y="13970"/>
                  </a:lnTo>
                  <a:lnTo>
                    <a:pt x="228600" y="19050"/>
                  </a:lnTo>
                  <a:lnTo>
                    <a:pt x="217170" y="24130"/>
                  </a:lnTo>
                  <a:lnTo>
                    <a:pt x="207010" y="31750"/>
                  </a:lnTo>
                  <a:lnTo>
                    <a:pt x="195580" y="38100"/>
                  </a:lnTo>
                  <a:lnTo>
                    <a:pt x="187960" y="50800"/>
                  </a:lnTo>
                  <a:lnTo>
                    <a:pt x="185420" y="55880"/>
                  </a:lnTo>
                  <a:lnTo>
                    <a:pt x="182880" y="62230"/>
                  </a:lnTo>
                  <a:lnTo>
                    <a:pt x="179070" y="69850"/>
                  </a:lnTo>
                  <a:lnTo>
                    <a:pt x="179070" y="76200"/>
                  </a:lnTo>
                  <a:lnTo>
                    <a:pt x="177800" y="82550"/>
                  </a:lnTo>
                  <a:lnTo>
                    <a:pt x="177800" y="92710"/>
                  </a:lnTo>
                  <a:lnTo>
                    <a:pt x="187960" y="116840"/>
                  </a:lnTo>
                  <a:lnTo>
                    <a:pt x="226060" y="137160"/>
                  </a:lnTo>
                  <a:lnTo>
                    <a:pt x="247650" y="186690"/>
                  </a:lnTo>
                  <a:lnTo>
                    <a:pt x="297180" y="251460"/>
                  </a:lnTo>
                  <a:lnTo>
                    <a:pt x="322580" y="251460"/>
                  </a:lnTo>
                  <a:lnTo>
                    <a:pt x="328930" y="246380"/>
                  </a:lnTo>
                  <a:lnTo>
                    <a:pt x="335280" y="243840"/>
                  </a:lnTo>
                  <a:lnTo>
                    <a:pt x="340360" y="241300"/>
                  </a:lnTo>
                  <a:lnTo>
                    <a:pt x="346710" y="240030"/>
                  </a:lnTo>
                  <a:lnTo>
                    <a:pt x="354330" y="233680"/>
                  </a:lnTo>
                  <a:lnTo>
                    <a:pt x="359410" y="229870"/>
                  </a:lnTo>
                  <a:lnTo>
                    <a:pt x="359410" y="217170"/>
                  </a:lnTo>
                  <a:lnTo>
                    <a:pt x="360680" y="205740"/>
                  </a:lnTo>
                  <a:lnTo>
                    <a:pt x="363220" y="198120"/>
                  </a:lnTo>
                  <a:lnTo>
                    <a:pt x="367030" y="190500"/>
                  </a:lnTo>
                  <a:lnTo>
                    <a:pt x="369570" y="190500"/>
                  </a:lnTo>
                  <a:lnTo>
                    <a:pt x="373380" y="187960"/>
                  </a:lnTo>
                  <a:lnTo>
                    <a:pt x="379730" y="186690"/>
                  </a:lnTo>
                  <a:lnTo>
                    <a:pt x="388620" y="179070"/>
                  </a:lnTo>
                  <a:lnTo>
                    <a:pt x="396240" y="172720"/>
                  </a:lnTo>
                  <a:lnTo>
                    <a:pt x="402590" y="165100"/>
                  </a:lnTo>
                  <a:lnTo>
                    <a:pt x="405130" y="163830"/>
                  </a:lnTo>
                  <a:lnTo>
                    <a:pt x="407670" y="168910"/>
                  </a:lnTo>
                  <a:lnTo>
                    <a:pt x="407670" y="173990"/>
                  </a:lnTo>
                  <a:lnTo>
                    <a:pt x="410210" y="184150"/>
                  </a:lnTo>
                  <a:lnTo>
                    <a:pt x="415290" y="190500"/>
                  </a:lnTo>
                  <a:lnTo>
                    <a:pt x="419100" y="201930"/>
                  </a:lnTo>
                  <a:lnTo>
                    <a:pt x="426720" y="209550"/>
                  </a:lnTo>
                  <a:lnTo>
                    <a:pt x="436880" y="218440"/>
                  </a:lnTo>
                  <a:lnTo>
                    <a:pt x="441960" y="220980"/>
                  </a:lnTo>
                  <a:lnTo>
                    <a:pt x="448310" y="222250"/>
                  </a:lnTo>
                  <a:lnTo>
                    <a:pt x="453390" y="224790"/>
                  </a:lnTo>
                  <a:lnTo>
                    <a:pt x="461010" y="226060"/>
                  </a:lnTo>
                  <a:lnTo>
                    <a:pt x="467360" y="227330"/>
                  </a:lnTo>
                  <a:lnTo>
                    <a:pt x="474980" y="228600"/>
                  </a:lnTo>
                  <a:lnTo>
                    <a:pt x="481330" y="229870"/>
                  </a:lnTo>
                  <a:lnTo>
                    <a:pt x="488950" y="232410"/>
                  </a:lnTo>
                  <a:lnTo>
                    <a:pt x="499110" y="232410"/>
                  </a:lnTo>
                  <a:lnTo>
                    <a:pt x="509270" y="233680"/>
                  </a:lnTo>
                  <a:lnTo>
                    <a:pt x="515620" y="233680"/>
                  </a:lnTo>
                  <a:lnTo>
                    <a:pt x="519430" y="234950"/>
                  </a:lnTo>
                  <a:lnTo>
                    <a:pt x="520700" y="234950"/>
                  </a:lnTo>
                  <a:lnTo>
                    <a:pt x="529590" y="240030"/>
                  </a:lnTo>
                  <a:lnTo>
                    <a:pt x="538480" y="243840"/>
                  </a:lnTo>
                  <a:lnTo>
                    <a:pt x="549910" y="245110"/>
                  </a:lnTo>
                  <a:lnTo>
                    <a:pt x="557530" y="243840"/>
                  </a:lnTo>
                  <a:lnTo>
                    <a:pt x="563880" y="240030"/>
                  </a:lnTo>
                  <a:lnTo>
                    <a:pt x="567690" y="234950"/>
                  </a:lnTo>
                  <a:lnTo>
                    <a:pt x="593090" y="234950"/>
                  </a:lnTo>
                  <a:lnTo>
                    <a:pt x="598170" y="236220"/>
                  </a:lnTo>
                  <a:lnTo>
                    <a:pt x="604520" y="236220"/>
                  </a:lnTo>
                  <a:lnTo>
                    <a:pt x="610870" y="237490"/>
                  </a:lnTo>
                  <a:lnTo>
                    <a:pt x="618490" y="237490"/>
                  </a:lnTo>
                  <a:lnTo>
                    <a:pt x="624840" y="240030"/>
                  </a:lnTo>
                  <a:lnTo>
                    <a:pt x="636270" y="240030"/>
                  </a:lnTo>
                  <a:lnTo>
                    <a:pt x="648970" y="242570"/>
                  </a:lnTo>
                  <a:lnTo>
                    <a:pt x="654050" y="242570"/>
                  </a:lnTo>
                  <a:lnTo>
                    <a:pt x="661670" y="243840"/>
                  </a:lnTo>
                  <a:lnTo>
                    <a:pt x="669290" y="243840"/>
                  </a:lnTo>
                  <a:lnTo>
                    <a:pt x="674370" y="242570"/>
                  </a:lnTo>
                  <a:lnTo>
                    <a:pt x="704850" y="242570"/>
                  </a:lnTo>
                  <a:lnTo>
                    <a:pt x="702310" y="240030"/>
                  </a:lnTo>
                  <a:lnTo>
                    <a:pt x="702310" y="229870"/>
                  </a:lnTo>
                  <a:lnTo>
                    <a:pt x="701040" y="220980"/>
                  </a:lnTo>
                  <a:lnTo>
                    <a:pt x="698500" y="210820"/>
                  </a:lnTo>
                  <a:lnTo>
                    <a:pt x="697865" y="209550"/>
                  </a:lnTo>
                  <a:lnTo>
                    <a:pt x="693420" y="200660"/>
                  </a:lnTo>
                  <a:lnTo>
                    <a:pt x="688340" y="194310"/>
                  </a:lnTo>
                  <a:lnTo>
                    <a:pt x="680720" y="186690"/>
                  </a:lnTo>
                  <a:lnTo>
                    <a:pt x="673100" y="184150"/>
                  </a:lnTo>
                  <a:lnTo>
                    <a:pt x="664210" y="181610"/>
                  </a:lnTo>
                  <a:lnTo>
                    <a:pt x="652780" y="181610"/>
                  </a:lnTo>
                  <a:lnTo>
                    <a:pt x="651510" y="184150"/>
                  </a:lnTo>
                  <a:lnTo>
                    <a:pt x="647700" y="186690"/>
                  </a:lnTo>
                  <a:lnTo>
                    <a:pt x="636270" y="195580"/>
                  </a:lnTo>
                  <a:lnTo>
                    <a:pt x="628650" y="200660"/>
                  </a:lnTo>
                  <a:lnTo>
                    <a:pt x="623570" y="204470"/>
                  </a:lnTo>
                  <a:lnTo>
                    <a:pt x="617220" y="208280"/>
                  </a:lnTo>
                  <a:lnTo>
                    <a:pt x="615950" y="209550"/>
                  </a:lnTo>
                  <a:lnTo>
                    <a:pt x="612140" y="204470"/>
                  </a:lnTo>
                  <a:lnTo>
                    <a:pt x="615950" y="198120"/>
                  </a:lnTo>
                  <a:lnTo>
                    <a:pt x="619760" y="190500"/>
                  </a:lnTo>
                  <a:lnTo>
                    <a:pt x="623570" y="186690"/>
                  </a:lnTo>
                  <a:lnTo>
                    <a:pt x="624840" y="184150"/>
                  </a:lnTo>
                  <a:lnTo>
                    <a:pt x="632460" y="176530"/>
                  </a:lnTo>
                  <a:lnTo>
                    <a:pt x="640080" y="163830"/>
                  </a:lnTo>
                  <a:lnTo>
                    <a:pt x="647700" y="154940"/>
                  </a:lnTo>
                  <a:lnTo>
                    <a:pt x="648970" y="144780"/>
                  </a:lnTo>
                  <a:lnTo>
                    <a:pt x="651510" y="138430"/>
                  </a:lnTo>
                  <a:lnTo>
                    <a:pt x="654050" y="135890"/>
                  </a:lnTo>
                  <a:lnTo>
                    <a:pt x="664210" y="138430"/>
                  </a:lnTo>
                  <a:lnTo>
                    <a:pt x="668020" y="139700"/>
                  </a:lnTo>
                  <a:lnTo>
                    <a:pt x="676910" y="142240"/>
                  </a:lnTo>
                  <a:lnTo>
                    <a:pt x="684530" y="147320"/>
                  </a:lnTo>
                  <a:lnTo>
                    <a:pt x="693420" y="152400"/>
                  </a:lnTo>
                  <a:lnTo>
                    <a:pt x="699770" y="154940"/>
                  </a:lnTo>
                  <a:lnTo>
                    <a:pt x="707390" y="160020"/>
                  </a:lnTo>
                  <a:lnTo>
                    <a:pt x="712470" y="161290"/>
                  </a:lnTo>
                  <a:lnTo>
                    <a:pt x="713740" y="163830"/>
                  </a:lnTo>
                  <a:lnTo>
                    <a:pt x="764540" y="163830"/>
                  </a:lnTo>
                  <a:lnTo>
                    <a:pt x="764540" y="160020"/>
                  </a:lnTo>
                  <a:lnTo>
                    <a:pt x="768350" y="148590"/>
                  </a:lnTo>
                  <a:lnTo>
                    <a:pt x="768350" y="140970"/>
                  </a:lnTo>
                  <a:lnTo>
                    <a:pt x="769188" y="135890"/>
                  </a:lnTo>
                  <a:lnTo>
                    <a:pt x="769620" y="133350"/>
                  </a:lnTo>
                  <a:lnTo>
                    <a:pt x="769620" y="109220"/>
                  </a:lnTo>
                  <a:close/>
                </a:path>
              </a:pathLst>
            </a:custGeom>
            <a:solidFill>
              <a:srgbClr val="2D4E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63"/>
            <p:cNvSpPr/>
            <p:nvPr/>
          </p:nvSpPr>
          <p:spPr>
            <a:xfrm>
              <a:off x="5538470" y="3235959"/>
              <a:ext cx="95250" cy="116839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64"/>
            <p:cNvSpPr/>
            <p:nvPr/>
          </p:nvSpPr>
          <p:spPr>
            <a:xfrm>
              <a:off x="5449570" y="2947669"/>
              <a:ext cx="416559" cy="495300"/>
            </a:xfrm>
            <a:custGeom>
              <a:avLst/>
              <a:gdLst/>
              <a:ahLst/>
              <a:cxnLst/>
              <a:rect l="l" t="t" r="r" b="b"/>
              <a:pathLst>
                <a:path w="416560" h="495300">
                  <a:moveTo>
                    <a:pt x="62230" y="367030"/>
                  </a:moveTo>
                  <a:lnTo>
                    <a:pt x="60960" y="364490"/>
                  </a:lnTo>
                  <a:lnTo>
                    <a:pt x="58420" y="360680"/>
                  </a:lnTo>
                  <a:lnTo>
                    <a:pt x="50800" y="353060"/>
                  </a:lnTo>
                  <a:lnTo>
                    <a:pt x="46990" y="350520"/>
                  </a:lnTo>
                  <a:lnTo>
                    <a:pt x="36830" y="353060"/>
                  </a:lnTo>
                  <a:lnTo>
                    <a:pt x="31750" y="358140"/>
                  </a:lnTo>
                  <a:lnTo>
                    <a:pt x="22860" y="360680"/>
                  </a:lnTo>
                  <a:lnTo>
                    <a:pt x="16510" y="368300"/>
                  </a:lnTo>
                  <a:lnTo>
                    <a:pt x="10160" y="377190"/>
                  </a:lnTo>
                  <a:lnTo>
                    <a:pt x="6350" y="388620"/>
                  </a:lnTo>
                  <a:lnTo>
                    <a:pt x="6350" y="419100"/>
                  </a:lnTo>
                  <a:lnTo>
                    <a:pt x="7620" y="426720"/>
                  </a:lnTo>
                  <a:lnTo>
                    <a:pt x="8890" y="430530"/>
                  </a:lnTo>
                  <a:lnTo>
                    <a:pt x="10160" y="438150"/>
                  </a:lnTo>
                  <a:lnTo>
                    <a:pt x="7620" y="444500"/>
                  </a:lnTo>
                  <a:lnTo>
                    <a:pt x="6350" y="448310"/>
                  </a:lnTo>
                  <a:lnTo>
                    <a:pt x="1270" y="453390"/>
                  </a:lnTo>
                  <a:lnTo>
                    <a:pt x="1270" y="457200"/>
                  </a:lnTo>
                  <a:lnTo>
                    <a:pt x="0" y="462280"/>
                  </a:lnTo>
                  <a:lnTo>
                    <a:pt x="0" y="474980"/>
                  </a:lnTo>
                  <a:lnTo>
                    <a:pt x="1270" y="476250"/>
                  </a:lnTo>
                  <a:lnTo>
                    <a:pt x="2540" y="478790"/>
                  </a:lnTo>
                  <a:lnTo>
                    <a:pt x="7620" y="482600"/>
                  </a:lnTo>
                  <a:lnTo>
                    <a:pt x="22860" y="487680"/>
                  </a:lnTo>
                  <a:lnTo>
                    <a:pt x="33020" y="491490"/>
                  </a:lnTo>
                  <a:lnTo>
                    <a:pt x="40640" y="494030"/>
                  </a:lnTo>
                  <a:lnTo>
                    <a:pt x="45720" y="495300"/>
                  </a:lnTo>
                  <a:lnTo>
                    <a:pt x="49530" y="491490"/>
                  </a:lnTo>
                  <a:lnTo>
                    <a:pt x="57150" y="478790"/>
                  </a:lnTo>
                  <a:lnTo>
                    <a:pt x="57150" y="468630"/>
                  </a:lnTo>
                  <a:lnTo>
                    <a:pt x="55880" y="461010"/>
                  </a:lnTo>
                  <a:lnTo>
                    <a:pt x="54610" y="455930"/>
                  </a:lnTo>
                  <a:lnTo>
                    <a:pt x="53340" y="448310"/>
                  </a:lnTo>
                  <a:lnTo>
                    <a:pt x="53340" y="443230"/>
                  </a:lnTo>
                  <a:lnTo>
                    <a:pt x="49530" y="436880"/>
                  </a:lnTo>
                  <a:lnTo>
                    <a:pt x="49530" y="431800"/>
                  </a:lnTo>
                  <a:lnTo>
                    <a:pt x="45720" y="420370"/>
                  </a:lnTo>
                  <a:lnTo>
                    <a:pt x="44450" y="411480"/>
                  </a:lnTo>
                  <a:lnTo>
                    <a:pt x="41910" y="405130"/>
                  </a:lnTo>
                  <a:lnTo>
                    <a:pt x="41910" y="403860"/>
                  </a:lnTo>
                  <a:lnTo>
                    <a:pt x="40640" y="400050"/>
                  </a:lnTo>
                  <a:lnTo>
                    <a:pt x="40640" y="392430"/>
                  </a:lnTo>
                  <a:lnTo>
                    <a:pt x="41910" y="387350"/>
                  </a:lnTo>
                  <a:lnTo>
                    <a:pt x="46990" y="379730"/>
                  </a:lnTo>
                  <a:lnTo>
                    <a:pt x="58420" y="368300"/>
                  </a:lnTo>
                  <a:lnTo>
                    <a:pt x="62230" y="367030"/>
                  </a:lnTo>
                  <a:close/>
                </a:path>
                <a:path w="416560" h="495300">
                  <a:moveTo>
                    <a:pt x="294640" y="375920"/>
                  </a:moveTo>
                  <a:lnTo>
                    <a:pt x="290830" y="373380"/>
                  </a:lnTo>
                  <a:lnTo>
                    <a:pt x="289560" y="368300"/>
                  </a:lnTo>
                  <a:lnTo>
                    <a:pt x="287020" y="364490"/>
                  </a:lnTo>
                  <a:lnTo>
                    <a:pt x="283210" y="359410"/>
                  </a:lnTo>
                  <a:lnTo>
                    <a:pt x="276860" y="353060"/>
                  </a:lnTo>
                  <a:lnTo>
                    <a:pt x="271780" y="353060"/>
                  </a:lnTo>
                  <a:lnTo>
                    <a:pt x="266700" y="355600"/>
                  </a:lnTo>
                  <a:lnTo>
                    <a:pt x="257810" y="358140"/>
                  </a:lnTo>
                  <a:lnTo>
                    <a:pt x="250190" y="363220"/>
                  </a:lnTo>
                  <a:lnTo>
                    <a:pt x="242570" y="365760"/>
                  </a:lnTo>
                  <a:lnTo>
                    <a:pt x="241300" y="368300"/>
                  </a:lnTo>
                  <a:lnTo>
                    <a:pt x="246380" y="372110"/>
                  </a:lnTo>
                  <a:lnTo>
                    <a:pt x="250190" y="374650"/>
                  </a:lnTo>
                  <a:lnTo>
                    <a:pt x="255270" y="382270"/>
                  </a:lnTo>
                  <a:lnTo>
                    <a:pt x="259080" y="392430"/>
                  </a:lnTo>
                  <a:lnTo>
                    <a:pt x="262890" y="403860"/>
                  </a:lnTo>
                  <a:lnTo>
                    <a:pt x="262890" y="412750"/>
                  </a:lnTo>
                  <a:lnTo>
                    <a:pt x="266700" y="407670"/>
                  </a:lnTo>
                  <a:lnTo>
                    <a:pt x="270510" y="401320"/>
                  </a:lnTo>
                  <a:lnTo>
                    <a:pt x="276860" y="396240"/>
                  </a:lnTo>
                  <a:lnTo>
                    <a:pt x="280670" y="387350"/>
                  </a:lnTo>
                  <a:lnTo>
                    <a:pt x="288290" y="382270"/>
                  </a:lnTo>
                  <a:lnTo>
                    <a:pt x="290830" y="377190"/>
                  </a:lnTo>
                  <a:lnTo>
                    <a:pt x="294640" y="375920"/>
                  </a:lnTo>
                  <a:close/>
                </a:path>
                <a:path w="416560" h="495300">
                  <a:moveTo>
                    <a:pt x="314960" y="13970"/>
                  </a:moveTo>
                  <a:lnTo>
                    <a:pt x="295910" y="2540"/>
                  </a:lnTo>
                  <a:lnTo>
                    <a:pt x="293370" y="0"/>
                  </a:lnTo>
                  <a:lnTo>
                    <a:pt x="279400" y="0"/>
                  </a:lnTo>
                  <a:lnTo>
                    <a:pt x="266700" y="5080"/>
                  </a:lnTo>
                  <a:lnTo>
                    <a:pt x="264160" y="7620"/>
                  </a:lnTo>
                  <a:lnTo>
                    <a:pt x="261620" y="11430"/>
                  </a:lnTo>
                  <a:lnTo>
                    <a:pt x="259080" y="13970"/>
                  </a:lnTo>
                  <a:lnTo>
                    <a:pt x="248920" y="16510"/>
                  </a:lnTo>
                  <a:lnTo>
                    <a:pt x="240030" y="16510"/>
                  </a:lnTo>
                  <a:lnTo>
                    <a:pt x="232410" y="21590"/>
                  </a:lnTo>
                  <a:lnTo>
                    <a:pt x="223520" y="26670"/>
                  </a:lnTo>
                  <a:lnTo>
                    <a:pt x="215900" y="31750"/>
                  </a:lnTo>
                  <a:lnTo>
                    <a:pt x="209550" y="39370"/>
                  </a:lnTo>
                  <a:lnTo>
                    <a:pt x="207010" y="48260"/>
                  </a:lnTo>
                  <a:lnTo>
                    <a:pt x="207010" y="55880"/>
                  </a:lnTo>
                  <a:lnTo>
                    <a:pt x="210820" y="55880"/>
                  </a:lnTo>
                  <a:lnTo>
                    <a:pt x="217170" y="54610"/>
                  </a:lnTo>
                  <a:lnTo>
                    <a:pt x="224790" y="54610"/>
                  </a:lnTo>
                  <a:lnTo>
                    <a:pt x="233680" y="55880"/>
                  </a:lnTo>
                  <a:lnTo>
                    <a:pt x="240030" y="63500"/>
                  </a:lnTo>
                  <a:lnTo>
                    <a:pt x="241300" y="74930"/>
                  </a:lnTo>
                  <a:lnTo>
                    <a:pt x="242570" y="78740"/>
                  </a:lnTo>
                  <a:lnTo>
                    <a:pt x="241300" y="78740"/>
                  </a:lnTo>
                  <a:lnTo>
                    <a:pt x="240030" y="83820"/>
                  </a:lnTo>
                  <a:lnTo>
                    <a:pt x="237490" y="87630"/>
                  </a:lnTo>
                  <a:lnTo>
                    <a:pt x="237490" y="109220"/>
                  </a:lnTo>
                  <a:lnTo>
                    <a:pt x="240030" y="115570"/>
                  </a:lnTo>
                  <a:lnTo>
                    <a:pt x="242570" y="123190"/>
                  </a:lnTo>
                  <a:lnTo>
                    <a:pt x="250190" y="128270"/>
                  </a:lnTo>
                  <a:lnTo>
                    <a:pt x="255270" y="132080"/>
                  </a:lnTo>
                  <a:lnTo>
                    <a:pt x="256540" y="128270"/>
                  </a:lnTo>
                  <a:lnTo>
                    <a:pt x="261620" y="125730"/>
                  </a:lnTo>
                  <a:lnTo>
                    <a:pt x="266700" y="119380"/>
                  </a:lnTo>
                  <a:lnTo>
                    <a:pt x="271780" y="115570"/>
                  </a:lnTo>
                  <a:lnTo>
                    <a:pt x="274320" y="109220"/>
                  </a:lnTo>
                  <a:lnTo>
                    <a:pt x="278130" y="104140"/>
                  </a:lnTo>
                  <a:lnTo>
                    <a:pt x="280670" y="101600"/>
                  </a:lnTo>
                  <a:lnTo>
                    <a:pt x="287020" y="101600"/>
                  </a:lnTo>
                  <a:lnTo>
                    <a:pt x="294640" y="96520"/>
                  </a:lnTo>
                  <a:lnTo>
                    <a:pt x="311150" y="96520"/>
                  </a:lnTo>
                  <a:lnTo>
                    <a:pt x="313690" y="99060"/>
                  </a:lnTo>
                  <a:lnTo>
                    <a:pt x="313690" y="96520"/>
                  </a:lnTo>
                  <a:lnTo>
                    <a:pt x="313690" y="95250"/>
                  </a:lnTo>
                  <a:lnTo>
                    <a:pt x="314960" y="90170"/>
                  </a:lnTo>
                  <a:lnTo>
                    <a:pt x="314960" y="82550"/>
                  </a:lnTo>
                  <a:lnTo>
                    <a:pt x="312420" y="76200"/>
                  </a:lnTo>
                  <a:lnTo>
                    <a:pt x="303530" y="69850"/>
                  </a:lnTo>
                  <a:lnTo>
                    <a:pt x="293370" y="68580"/>
                  </a:lnTo>
                  <a:lnTo>
                    <a:pt x="281940" y="64770"/>
                  </a:lnTo>
                  <a:lnTo>
                    <a:pt x="273050" y="63500"/>
                  </a:lnTo>
                  <a:lnTo>
                    <a:pt x="266700" y="59690"/>
                  </a:lnTo>
                  <a:lnTo>
                    <a:pt x="262890" y="55880"/>
                  </a:lnTo>
                  <a:lnTo>
                    <a:pt x="262255" y="54610"/>
                  </a:lnTo>
                  <a:lnTo>
                    <a:pt x="261620" y="53340"/>
                  </a:lnTo>
                  <a:lnTo>
                    <a:pt x="261620" y="48260"/>
                  </a:lnTo>
                  <a:lnTo>
                    <a:pt x="262890" y="44450"/>
                  </a:lnTo>
                  <a:lnTo>
                    <a:pt x="266700" y="38100"/>
                  </a:lnTo>
                  <a:lnTo>
                    <a:pt x="273050" y="30480"/>
                  </a:lnTo>
                  <a:lnTo>
                    <a:pt x="279400" y="24130"/>
                  </a:lnTo>
                  <a:lnTo>
                    <a:pt x="285750" y="19050"/>
                  </a:lnTo>
                  <a:lnTo>
                    <a:pt x="289560" y="13970"/>
                  </a:lnTo>
                  <a:lnTo>
                    <a:pt x="314960" y="13970"/>
                  </a:lnTo>
                  <a:close/>
                </a:path>
                <a:path w="416560" h="495300">
                  <a:moveTo>
                    <a:pt x="350520" y="171450"/>
                  </a:moveTo>
                  <a:lnTo>
                    <a:pt x="349250" y="168910"/>
                  </a:lnTo>
                  <a:lnTo>
                    <a:pt x="346710" y="165100"/>
                  </a:lnTo>
                  <a:lnTo>
                    <a:pt x="344170" y="158750"/>
                  </a:lnTo>
                  <a:lnTo>
                    <a:pt x="342900" y="154940"/>
                  </a:lnTo>
                  <a:lnTo>
                    <a:pt x="340360" y="152400"/>
                  </a:lnTo>
                  <a:lnTo>
                    <a:pt x="337820" y="149860"/>
                  </a:lnTo>
                  <a:lnTo>
                    <a:pt x="334010" y="149860"/>
                  </a:lnTo>
                  <a:lnTo>
                    <a:pt x="327660" y="151130"/>
                  </a:lnTo>
                  <a:lnTo>
                    <a:pt x="325120" y="152400"/>
                  </a:lnTo>
                  <a:lnTo>
                    <a:pt x="325120" y="151130"/>
                  </a:lnTo>
                  <a:lnTo>
                    <a:pt x="322580" y="148590"/>
                  </a:lnTo>
                  <a:lnTo>
                    <a:pt x="317500" y="135890"/>
                  </a:lnTo>
                  <a:lnTo>
                    <a:pt x="314960" y="127000"/>
                  </a:lnTo>
                  <a:lnTo>
                    <a:pt x="307340" y="125730"/>
                  </a:lnTo>
                  <a:lnTo>
                    <a:pt x="302260" y="127000"/>
                  </a:lnTo>
                  <a:lnTo>
                    <a:pt x="294640" y="133350"/>
                  </a:lnTo>
                  <a:lnTo>
                    <a:pt x="289560" y="138430"/>
                  </a:lnTo>
                  <a:lnTo>
                    <a:pt x="288290" y="140970"/>
                  </a:lnTo>
                  <a:lnTo>
                    <a:pt x="285750" y="140970"/>
                  </a:lnTo>
                  <a:lnTo>
                    <a:pt x="280670" y="143510"/>
                  </a:lnTo>
                  <a:lnTo>
                    <a:pt x="276860" y="147320"/>
                  </a:lnTo>
                  <a:lnTo>
                    <a:pt x="276860" y="151130"/>
                  </a:lnTo>
                  <a:lnTo>
                    <a:pt x="280670" y="152400"/>
                  </a:lnTo>
                  <a:lnTo>
                    <a:pt x="288290" y="156210"/>
                  </a:lnTo>
                  <a:lnTo>
                    <a:pt x="294640" y="156210"/>
                  </a:lnTo>
                  <a:lnTo>
                    <a:pt x="298450" y="157480"/>
                  </a:lnTo>
                  <a:lnTo>
                    <a:pt x="297180" y="157480"/>
                  </a:lnTo>
                  <a:lnTo>
                    <a:pt x="294640" y="162560"/>
                  </a:lnTo>
                  <a:lnTo>
                    <a:pt x="290830" y="166370"/>
                  </a:lnTo>
                  <a:lnTo>
                    <a:pt x="285750" y="181610"/>
                  </a:lnTo>
                  <a:lnTo>
                    <a:pt x="288290" y="189230"/>
                  </a:lnTo>
                  <a:lnTo>
                    <a:pt x="290830" y="195580"/>
                  </a:lnTo>
                  <a:lnTo>
                    <a:pt x="294640" y="200660"/>
                  </a:lnTo>
                  <a:lnTo>
                    <a:pt x="297180" y="204470"/>
                  </a:lnTo>
                  <a:lnTo>
                    <a:pt x="298450" y="205740"/>
                  </a:lnTo>
                  <a:lnTo>
                    <a:pt x="298450" y="204470"/>
                  </a:lnTo>
                  <a:lnTo>
                    <a:pt x="302260" y="200660"/>
                  </a:lnTo>
                  <a:lnTo>
                    <a:pt x="304800" y="195580"/>
                  </a:lnTo>
                  <a:lnTo>
                    <a:pt x="311150" y="189230"/>
                  </a:lnTo>
                  <a:lnTo>
                    <a:pt x="314960" y="184150"/>
                  </a:lnTo>
                  <a:lnTo>
                    <a:pt x="320040" y="181610"/>
                  </a:lnTo>
                  <a:lnTo>
                    <a:pt x="327660" y="180340"/>
                  </a:lnTo>
                  <a:lnTo>
                    <a:pt x="334010" y="176530"/>
                  </a:lnTo>
                  <a:lnTo>
                    <a:pt x="339090" y="175260"/>
                  </a:lnTo>
                  <a:lnTo>
                    <a:pt x="345440" y="172720"/>
                  </a:lnTo>
                  <a:lnTo>
                    <a:pt x="349250" y="171450"/>
                  </a:lnTo>
                  <a:lnTo>
                    <a:pt x="350520" y="171450"/>
                  </a:lnTo>
                  <a:close/>
                </a:path>
                <a:path w="416560" h="495300">
                  <a:moveTo>
                    <a:pt x="416560" y="44450"/>
                  </a:moveTo>
                  <a:lnTo>
                    <a:pt x="414020" y="35560"/>
                  </a:lnTo>
                  <a:lnTo>
                    <a:pt x="406400" y="22860"/>
                  </a:lnTo>
                  <a:lnTo>
                    <a:pt x="405130" y="21590"/>
                  </a:lnTo>
                  <a:lnTo>
                    <a:pt x="402590" y="21590"/>
                  </a:lnTo>
                  <a:lnTo>
                    <a:pt x="398780" y="19050"/>
                  </a:lnTo>
                  <a:lnTo>
                    <a:pt x="386080" y="13970"/>
                  </a:lnTo>
                  <a:lnTo>
                    <a:pt x="381000" y="12700"/>
                  </a:lnTo>
                  <a:lnTo>
                    <a:pt x="374650" y="13970"/>
                  </a:lnTo>
                  <a:lnTo>
                    <a:pt x="368300" y="16510"/>
                  </a:lnTo>
                  <a:lnTo>
                    <a:pt x="363220" y="21590"/>
                  </a:lnTo>
                  <a:lnTo>
                    <a:pt x="359410" y="26670"/>
                  </a:lnTo>
                  <a:lnTo>
                    <a:pt x="358140" y="27940"/>
                  </a:lnTo>
                  <a:lnTo>
                    <a:pt x="375920" y="27940"/>
                  </a:lnTo>
                  <a:lnTo>
                    <a:pt x="382270" y="30480"/>
                  </a:lnTo>
                  <a:lnTo>
                    <a:pt x="387350" y="30480"/>
                  </a:lnTo>
                  <a:lnTo>
                    <a:pt x="393700" y="35560"/>
                  </a:lnTo>
                  <a:lnTo>
                    <a:pt x="401320" y="39370"/>
                  </a:lnTo>
                  <a:lnTo>
                    <a:pt x="406400" y="48260"/>
                  </a:lnTo>
                  <a:lnTo>
                    <a:pt x="407670" y="54610"/>
                  </a:lnTo>
                  <a:lnTo>
                    <a:pt x="408940" y="58420"/>
                  </a:lnTo>
                  <a:lnTo>
                    <a:pt x="411480" y="53340"/>
                  </a:lnTo>
                  <a:lnTo>
                    <a:pt x="416560" y="44450"/>
                  </a:lnTo>
                  <a:close/>
                </a:path>
              </a:pathLst>
            </a:custGeom>
            <a:solidFill>
              <a:srgbClr val="206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65"/>
            <p:cNvSpPr/>
            <p:nvPr/>
          </p:nvSpPr>
          <p:spPr>
            <a:xfrm>
              <a:off x="5897879" y="2992119"/>
              <a:ext cx="144780" cy="179069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66"/>
            <p:cNvSpPr/>
            <p:nvPr/>
          </p:nvSpPr>
          <p:spPr>
            <a:xfrm>
              <a:off x="5767070" y="3221990"/>
              <a:ext cx="544830" cy="86360"/>
            </a:xfrm>
            <a:custGeom>
              <a:avLst/>
              <a:gdLst/>
              <a:ahLst/>
              <a:cxnLst/>
              <a:rect l="l" t="t" r="r" b="b"/>
              <a:pathLst>
                <a:path w="544829" h="86360">
                  <a:moveTo>
                    <a:pt x="0" y="0"/>
                  </a:moveTo>
                  <a:lnTo>
                    <a:pt x="19050" y="26670"/>
                  </a:lnTo>
                  <a:lnTo>
                    <a:pt x="24129" y="27939"/>
                  </a:lnTo>
                  <a:lnTo>
                    <a:pt x="29209" y="27939"/>
                  </a:lnTo>
                  <a:lnTo>
                    <a:pt x="34289" y="29210"/>
                  </a:lnTo>
                  <a:lnTo>
                    <a:pt x="41909" y="30480"/>
                  </a:lnTo>
                  <a:lnTo>
                    <a:pt x="48259" y="30480"/>
                  </a:lnTo>
                  <a:lnTo>
                    <a:pt x="57150" y="33020"/>
                  </a:lnTo>
                  <a:lnTo>
                    <a:pt x="66039" y="33020"/>
                  </a:lnTo>
                  <a:lnTo>
                    <a:pt x="77469" y="35560"/>
                  </a:lnTo>
                  <a:lnTo>
                    <a:pt x="90169" y="35560"/>
                  </a:lnTo>
                  <a:lnTo>
                    <a:pt x="99059" y="36830"/>
                  </a:lnTo>
                  <a:lnTo>
                    <a:pt x="123189" y="36830"/>
                  </a:lnTo>
                  <a:lnTo>
                    <a:pt x="132079" y="38100"/>
                  </a:lnTo>
                  <a:lnTo>
                    <a:pt x="142239" y="40639"/>
                  </a:lnTo>
                  <a:lnTo>
                    <a:pt x="433069" y="40639"/>
                  </a:lnTo>
                  <a:lnTo>
                    <a:pt x="39369" y="52070"/>
                  </a:lnTo>
                  <a:lnTo>
                    <a:pt x="55879" y="86360"/>
                  </a:lnTo>
                  <a:lnTo>
                    <a:pt x="55879" y="85089"/>
                  </a:lnTo>
                  <a:lnTo>
                    <a:pt x="166369" y="85089"/>
                  </a:lnTo>
                  <a:lnTo>
                    <a:pt x="177800" y="83820"/>
                  </a:lnTo>
                  <a:lnTo>
                    <a:pt x="209550" y="83820"/>
                  </a:lnTo>
                  <a:lnTo>
                    <a:pt x="219709" y="82550"/>
                  </a:lnTo>
                  <a:lnTo>
                    <a:pt x="254000" y="82550"/>
                  </a:lnTo>
                  <a:lnTo>
                    <a:pt x="265429" y="81280"/>
                  </a:lnTo>
                  <a:lnTo>
                    <a:pt x="312419" y="81280"/>
                  </a:lnTo>
                  <a:lnTo>
                    <a:pt x="323850" y="78739"/>
                  </a:lnTo>
                  <a:lnTo>
                    <a:pt x="334009" y="77470"/>
                  </a:lnTo>
                  <a:lnTo>
                    <a:pt x="346709" y="77470"/>
                  </a:lnTo>
                  <a:lnTo>
                    <a:pt x="355600" y="76200"/>
                  </a:lnTo>
                  <a:lnTo>
                    <a:pt x="389889" y="76200"/>
                  </a:lnTo>
                  <a:lnTo>
                    <a:pt x="398779" y="74930"/>
                  </a:lnTo>
                  <a:lnTo>
                    <a:pt x="410209" y="73660"/>
                  </a:lnTo>
                  <a:lnTo>
                    <a:pt x="430529" y="73660"/>
                  </a:lnTo>
                  <a:lnTo>
                    <a:pt x="438150" y="72389"/>
                  </a:lnTo>
                  <a:lnTo>
                    <a:pt x="468629" y="72389"/>
                  </a:lnTo>
                  <a:lnTo>
                    <a:pt x="476250" y="69850"/>
                  </a:lnTo>
                  <a:lnTo>
                    <a:pt x="483869" y="69850"/>
                  </a:lnTo>
                  <a:lnTo>
                    <a:pt x="491489" y="68580"/>
                  </a:lnTo>
                  <a:lnTo>
                    <a:pt x="499109" y="68580"/>
                  </a:lnTo>
                  <a:lnTo>
                    <a:pt x="505459" y="67310"/>
                  </a:lnTo>
                  <a:lnTo>
                    <a:pt x="544829" y="67310"/>
                  </a:lnTo>
                  <a:lnTo>
                    <a:pt x="544829" y="13970"/>
                  </a:lnTo>
                  <a:lnTo>
                    <a:pt x="144779" y="13970"/>
                  </a:lnTo>
                  <a:lnTo>
                    <a:pt x="138429" y="12700"/>
                  </a:lnTo>
                  <a:lnTo>
                    <a:pt x="120650" y="12700"/>
                  </a:lnTo>
                  <a:lnTo>
                    <a:pt x="107950" y="11430"/>
                  </a:lnTo>
                  <a:lnTo>
                    <a:pt x="80009" y="11430"/>
                  </a:lnTo>
                  <a:lnTo>
                    <a:pt x="69850" y="10160"/>
                  </a:lnTo>
                  <a:lnTo>
                    <a:pt x="63500" y="10160"/>
                  </a:lnTo>
                  <a:lnTo>
                    <a:pt x="55879" y="8889"/>
                  </a:lnTo>
                  <a:lnTo>
                    <a:pt x="49529" y="6350"/>
                  </a:lnTo>
                  <a:lnTo>
                    <a:pt x="36829" y="6350"/>
                  </a:lnTo>
                  <a:lnTo>
                    <a:pt x="27939" y="5080"/>
                  </a:lnTo>
                  <a:lnTo>
                    <a:pt x="20319" y="5080"/>
                  </a:lnTo>
                  <a:lnTo>
                    <a:pt x="12700" y="2539"/>
                  </a:lnTo>
                  <a:lnTo>
                    <a:pt x="8889" y="2539"/>
                  </a:lnTo>
                  <a:lnTo>
                    <a:pt x="3809" y="1270"/>
                  </a:lnTo>
                  <a:lnTo>
                    <a:pt x="2539" y="1270"/>
                  </a:lnTo>
                  <a:lnTo>
                    <a:pt x="0" y="0"/>
                  </a:lnTo>
                  <a:close/>
                </a:path>
                <a:path w="544829" h="86360">
                  <a:moveTo>
                    <a:pt x="544829" y="5080"/>
                  </a:moveTo>
                  <a:lnTo>
                    <a:pt x="509269" y="5080"/>
                  </a:lnTo>
                  <a:lnTo>
                    <a:pt x="500379" y="6350"/>
                  </a:lnTo>
                  <a:lnTo>
                    <a:pt x="430529" y="6350"/>
                  </a:lnTo>
                  <a:lnTo>
                    <a:pt x="422909" y="8889"/>
                  </a:lnTo>
                  <a:lnTo>
                    <a:pt x="401319" y="8889"/>
                  </a:lnTo>
                  <a:lnTo>
                    <a:pt x="394969" y="10160"/>
                  </a:lnTo>
                  <a:lnTo>
                    <a:pt x="337819" y="10160"/>
                  </a:lnTo>
                  <a:lnTo>
                    <a:pt x="330200" y="11430"/>
                  </a:lnTo>
                  <a:lnTo>
                    <a:pt x="208279" y="11430"/>
                  </a:lnTo>
                  <a:lnTo>
                    <a:pt x="200659" y="12700"/>
                  </a:lnTo>
                  <a:lnTo>
                    <a:pt x="149859" y="12700"/>
                  </a:lnTo>
                  <a:lnTo>
                    <a:pt x="144779" y="13970"/>
                  </a:lnTo>
                  <a:lnTo>
                    <a:pt x="544829" y="13970"/>
                  </a:lnTo>
                  <a:lnTo>
                    <a:pt x="544829" y="5080"/>
                  </a:lnTo>
                  <a:close/>
                </a:path>
              </a:pathLst>
            </a:custGeom>
            <a:solidFill>
              <a:srgbClr val="7784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367"/>
            <p:cNvSpPr/>
            <p:nvPr/>
          </p:nvSpPr>
          <p:spPr>
            <a:xfrm>
              <a:off x="6013450" y="3241040"/>
              <a:ext cx="186689" cy="138430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368"/>
            <p:cNvSpPr/>
            <p:nvPr/>
          </p:nvSpPr>
          <p:spPr>
            <a:xfrm>
              <a:off x="5822950" y="3271519"/>
              <a:ext cx="162560" cy="114300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369"/>
            <p:cNvSpPr/>
            <p:nvPr/>
          </p:nvSpPr>
          <p:spPr>
            <a:xfrm>
              <a:off x="2971800" y="3002279"/>
              <a:ext cx="3270250" cy="613410"/>
            </a:xfrm>
            <a:custGeom>
              <a:avLst/>
              <a:gdLst/>
              <a:ahLst/>
              <a:cxnLst/>
              <a:rect l="l" t="t" r="r" b="b"/>
              <a:pathLst>
                <a:path w="3270250" h="613410">
                  <a:moveTo>
                    <a:pt x="1313180" y="341630"/>
                  </a:moveTo>
                  <a:lnTo>
                    <a:pt x="1301750" y="341630"/>
                  </a:lnTo>
                  <a:lnTo>
                    <a:pt x="1295400" y="342900"/>
                  </a:lnTo>
                  <a:lnTo>
                    <a:pt x="1282700" y="342900"/>
                  </a:lnTo>
                  <a:lnTo>
                    <a:pt x="1276350" y="344170"/>
                  </a:lnTo>
                  <a:lnTo>
                    <a:pt x="1261110" y="344170"/>
                  </a:lnTo>
                  <a:lnTo>
                    <a:pt x="1252220" y="345440"/>
                  </a:lnTo>
                  <a:lnTo>
                    <a:pt x="1242060" y="346710"/>
                  </a:lnTo>
                  <a:lnTo>
                    <a:pt x="1231900" y="349250"/>
                  </a:lnTo>
                  <a:lnTo>
                    <a:pt x="1197610" y="349250"/>
                  </a:lnTo>
                  <a:lnTo>
                    <a:pt x="1191260" y="350520"/>
                  </a:lnTo>
                  <a:lnTo>
                    <a:pt x="1183640" y="350520"/>
                  </a:lnTo>
                  <a:lnTo>
                    <a:pt x="1177290" y="351790"/>
                  </a:lnTo>
                  <a:lnTo>
                    <a:pt x="1160780" y="351790"/>
                  </a:lnTo>
                  <a:lnTo>
                    <a:pt x="1151890" y="353060"/>
                  </a:lnTo>
                  <a:lnTo>
                    <a:pt x="1135380" y="353060"/>
                  </a:lnTo>
                  <a:lnTo>
                    <a:pt x="1125220" y="354330"/>
                  </a:lnTo>
                  <a:lnTo>
                    <a:pt x="1115060" y="356870"/>
                  </a:lnTo>
                  <a:lnTo>
                    <a:pt x="1106170" y="358140"/>
                  </a:lnTo>
                  <a:lnTo>
                    <a:pt x="1073150" y="358140"/>
                  </a:lnTo>
                  <a:lnTo>
                    <a:pt x="1062990" y="359410"/>
                  </a:lnTo>
                  <a:lnTo>
                    <a:pt x="1050290" y="359410"/>
                  </a:lnTo>
                  <a:lnTo>
                    <a:pt x="1038860" y="360680"/>
                  </a:lnTo>
                  <a:lnTo>
                    <a:pt x="1026160" y="361950"/>
                  </a:lnTo>
                  <a:lnTo>
                    <a:pt x="1002030" y="361950"/>
                  </a:lnTo>
                  <a:lnTo>
                    <a:pt x="988060" y="364490"/>
                  </a:lnTo>
                  <a:lnTo>
                    <a:pt x="961390" y="367030"/>
                  </a:lnTo>
                  <a:lnTo>
                    <a:pt x="934720" y="367030"/>
                  </a:lnTo>
                  <a:lnTo>
                    <a:pt x="919480" y="368300"/>
                  </a:lnTo>
                  <a:lnTo>
                    <a:pt x="904240" y="372110"/>
                  </a:lnTo>
                  <a:lnTo>
                    <a:pt x="872490" y="372110"/>
                  </a:lnTo>
                  <a:lnTo>
                    <a:pt x="836930" y="374650"/>
                  </a:lnTo>
                  <a:lnTo>
                    <a:pt x="819150" y="374650"/>
                  </a:lnTo>
                  <a:lnTo>
                    <a:pt x="802640" y="375920"/>
                  </a:lnTo>
                  <a:lnTo>
                    <a:pt x="786130" y="375920"/>
                  </a:lnTo>
                  <a:lnTo>
                    <a:pt x="769620" y="377190"/>
                  </a:lnTo>
                  <a:lnTo>
                    <a:pt x="750570" y="377190"/>
                  </a:lnTo>
                  <a:lnTo>
                    <a:pt x="731520" y="381000"/>
                  </a:lnTo>
                  <a:lnTo>
                    <a:pt x="715010" y="381000"/>
                  </a:lnTo>
                  <a:lnTo>
                    <a:pt x="678180" y="383540"/>
                  </a:lnTo>
                  <a:lnTo>
                    <a:pt x="659130" y="383540"/>
                  </a:lnTo>
                  <a:lnTo>
                    <a:pt x="641350" y="384810"/>
                  </a:lnTo>
                  <a:lnTo>
                    <a:pt x="623570" y="388620"/>
                  </a:lnTo>
                  <a:lnTo>
                    <a:pt x="584200" y="388620"/>
                  </a:lnTo>
                  <a:lnTo>
                    <a:pt x="528320" y="392430"/>
                  </a:lnTo>
                  <a:lnTo>
                    <a:pt x="508000" y="392430"/>
                  </a:lnTo>
                  <a:lnTo>
                    <a:pt x="488950" y="393700"/>
                  </a:lnTo>
                  <a:lnTo>
                    <a:pt x="471170" y="397510"/>
                  </a:lnTo>
                  <a:lnTo>
                    <a:pt x="434340" y="397510"/>
                  </a:lnTo>
                  <a:lnTo>
                    <a:pt x="378460" y="401320"/>
                  </a:lnTo>
                  <a:lnTo>
                    <a:pt x="360680" y="401320"/>
                  </a:lnTo>
                  <a:lnTo>
                    <a:pt x="344170" y="402590"/>
                  </a:lnTo>
                  <a:lnTo>
                    <a:pt x="327660" y="406400"/>
                  </a:lnTo>
                  <a:lnTo>
                    <a:pt x="293370" y="406400"/>
                  </a:lnTo>
                  <a:lnTo>
                    <a:pt x="275590" y="407670"/>
                  </a:lnTo>
                  <a:lnTo>
                    <a:pt x="261620" y="408940"/>
                  </a:lnTo>
                  <a:lnTo>
                    <a:pt x="242570" y="408940"/>
                  </a:lnTo>
                  <a:lnTo>
                    <a:pt x="227330" y="410210"/>
                  </a:lnTo>
                  <a:lnTo>
                    <a:pt x="213360" y="410210"/>
                  </a:lnTo>
                  <a:lnTo>
                    <a:pt x="199390" y="412750"/>
                  </a:lnTo>
                  <a:lnTo>
                    <a:pt x="182880" y="412750"/>
                  </a:lnTo>
                  <a:lnTo>
                    <a:pt x="154940" y="415290"/>
                  </a:lnTo>
                  <a:lnTo>
                    <a:pt x="129540" y="415290"/>
                  </a:lnTo>
                  <a:lnTo>
                    <a:pt x="115570" y="416560"/>
                  </a:lnTo>
                  <a:lnTo>
                    <a:pt x="104140" y="417830"/>
                  </a:lnTo>
                  <a:lnTo>
                    <a:pt x="95250" y="420370"/>
                  </a:lnTo>
                  <a:lnTo>
                    <a:pt x="63500" y="420370"/>
                  </a:lnTo>
                  <a:lnTo>
                    <a:pt x="54610" y="421640"/>
                  </a:lnTo>
                  <a:lnTo>
                    <a:pt x="45720" y="421640"/>
                  </a:lnTo>
                  <a:lnTo>
                    <a:pt x="38100" y="422910"/>
                  </a:lnTo>
                  <a:lnTo>
                    <a:pt x="30480" y="422910"/>
                  </a:lnTo>
                  <a:lnTo>
                    <a:pt x="25400" y="424180"/>
                  </a:lnTo>
                  <a:lnTo>
                    <a:pt x="1270" y="424180"/>
                  </a:lnTo>
                  <a:lnTo>
                    <a:pt x="0" y="425450"/>
                  </a:lnTo>
                  <a:lnTo>
                    <a:pt x="0" y="478790"/>
                  </a:lnTo>
                  <a:lnTo>
                    <a:pt x="1270" y="477520"/>
                  </a:lnTo>
                  <a:lnTo>
                    <a:pt x="13970" y="477520"/>
                  </a:lnTo>
                  <a:lnTo>
                    <a:pt x="19050" y="476250"/>
                  </a:lnTo>
                  <a:lnTo>
                    <a:pt x="25400" y="476250"/>
                  </a:lnTo>
                  <a:lnTo>
                    <a:pt x="33020" y="473710"/>
                  </a:lnTo>
                  <a:lnTo>
                    <a:pt x="39370" y="472440"/>
                  </a:lnTo>
                  <a:lnTo>
                    <a:pt x="57150" y="472440"/>
                  </a:lnTo>
                  <a:lnTo>
                    <a:pt x="66040" y="471170"/>
                  </a:lnTo>
                  <a:lnTo>
                    <a:pt x="77470" y="471170"/>
                  </a:lnTo>
                  <a:lnTo>
                    <a:pt x="87630" y="469900"/>
                  </a:lnTo>
                  <a:lnTo>
                    <a:pt x="99060" y="469900"/>
                  </a:lnTo>
                  <a:lnTo>
                    <a:pt x="111760" y="468630"/>
                  </a:lnTo>
                  <a:lnTo>
                    <a:pt x="123190" y="468630"/>
                  </a:lnTo>
                  <a:lnTo>
                    <a:pt x="137160" y="464820"/>
                  </a:lnTo>
                  <a:lnTo>
                    <a:pt x="151130" y="464820"/>
                  </a:lnTo>
                  <a:lnTo>
                    <a:pt x="165100" y="463550"/>
                  </a:lnTo>
                  <a:lnTo>
                    <a:pt x="177800" y="463550"/>
                  </a:lnTo>
                  <a:lnTo>
                    <a:pt x="193040" y="461010"/>
                  </a:lnTo>
                  <a:lnTo>
                    <a:pt x="209550" y="461010"/>
                  </a:lnTo>
                  <a:lnTo>
                    <a:pt x="224790" y="458470"/>
                  </a:lnTo>
                  <a:lnTo>
                    <a:pt x="290817" y="453390"/>
                  </a:lnTo>
                  <a:lnTo>
                    <a:pt x="309867" y="453390"/>
                  </a:lnTo>
                  <a:lnTo>
                    <a:pt x="326390" y="449580"/>
                  </a:lnTo>
                  <a:lnTo>
                    <a:pt x="345440" y="449580"/>
                  </a:lnTo>
                  <a:lnTo>
                    <a:pt x="361950" y="448310"/>
                  </a:lnTo>
                  <a:lnTo>
                    <a:pt x="417830" y="444500"/>
                  </a:lnTo>
                  <a:lnTo>
                    <a:pt x="438150" y="440690"/>
                  </a:lnTo>
                  <a:lnTo>
                    <a:pt x="457200" y="440690"/>
                  </a:lnTo>
                  <a:lnTo>
                    <a:pt x="474980" y="439420"/>
                  </a:lnTo>
                  <a:lnTo>
                    <a:pt x="496570" y="438150"/>
                  </a:lnTo>
                  <a:lnTo>
                    <a:pt x="514350" y="436880"/>
                  </a:lnTo>
                  <a:lnTo>
                    <a:pt x="553720" y="431800"/>
                  </a:lnTo>
                  <a:lnTo>
                    <a:pt x="574040" y="431800"/>
                  </a:lnTo>
                  <a:lnTo>
                    <a:pt x="631190" y="427990"/>
                  </a:lnTo>
                  <a:lnTo>
                    <a:pt x="650240" y="427990"/>
                  </a:lnTo>
                  <a:lnTo>
                    <a:pt x="668020" y="424180"/>
                  </a:lnTo>
                  <a:lnTo>
                    <a:pt x="689610" y="424180"/>
                  </a:lnTo>
                  <a:lnTo>
                    <a:pt x="706120" y="421640"/>
                  </a:lnTo>
                  <a:lnTo>
                    <a:pt x="727710" y="420370"/>
                  </a:lnTo>
                  <a:lnTo>
                    <a:pt x="745490" y="417830"/>
                  </a:lnTo>
                  <a:lnTo>
                    <a:pt x="779780" y="415290"/>
                  </a:lnTo>
                  <a:lnTo>
                    <a:pt x="800100" y="415290"/>
                  </a:lnTo>
                  <a:lnTo>
                    <a:pt x="816610" y="412750"/>
                  </a:lnTo>
                  <a:lnTo>
                    <a:pt x="834390" y="410210"/>
                  </a:lnTo>
                  <a:lnTo>
                    <a:pt x="850900" y="410210"/>
                  </a:lnTo>
                  <a:lnTo>
                    <a:pt x="902970" y="406400"/>
                  </a:lnTo>
                  <a:lnTo>
                    <a:pt x="934720" y="406400"/>
                  </a:lnTo>
                  <a:lnTo>
                    <a:pt x="946150" y="402590"/>
                  </a:lnTo>
                  <a:lnTo>
                    <a:pt x="961390" y="401320"/>
                  </a:lnTo>
                  <a:lnTo>
                    <a:pt x="975360" y="401320"/>
                  </a:lnTo>
                  <a:lnTo>
                    <a:pt x="990600" y="400050"/>
                  </a:lnTo>
                  <a:lnTo>
                    <a:pt x="1002030" y="397510"/>
                  </a:lnTo>
                  <a:lnTo>
                    <a:pt x="1016000" y="397510"/>
                  </a:lnTo>
                  <a:lnTo>
                    <a:pt x="1027430" y="396240"/>
                  </a:lnTo>
                  <a:lnTo>
                    <a:pt x="1040130" y="396240"/>
                  </a:lnTo>
                  <a:lnTo>
                    <a:pt x="1050290" y="393700"/>
                  </a:lnTo>
                  <a:lnTo>
                    <a:pt x="1062990" y="392430"/>
                  </a:lnTo>
                  <a:lnTo>
                    <a:pt x="1083310" y="392430"/>
                  </a:lnTo>
                  <a:lnTo>
                    <a:pt x="1093470" y="391160"/>
                  </a:lnTo>
                  <a:lnTo>
                    <a:pt x="1104900" y="389890"/>
                  </a:lnTo>
                  <a:lnTo>
                    <a:pt x="1123950" y="389890"/>
                  </a:lnTo>
                  <a:lnTo>
                    <a:pt x="1131570" y="388620"/>
                  </a:lnTo>
                  <a:lnTo>
                    <a:pt x="1139190" y="388620"/>
                  </a:lnTo>
                  <a:lnTo>
                    <a:pt x="1146810" y="386080"/>
                  </a:lnTo>
                  <a:lnTo>
                    <a:pt x="1155700" y="386080"/>
                  </a:lnTo>
                  <a:lnTo>
                    <a:pt x="1170940" y="383540"/>
                  </a:lnTo>
                  <a:lnTo>
                    <a:pt x="1197610" y="383540"/>
                  </a:lnTo>
                  <a:lnTo>
                    <a:pt x="1203960" y="382270"/>
                  </a:lnTo>
                  <a:lnTo>
                    <a:pt x="1210310" y="382270"/>
                  </a:lnTo>
                  <a:lnTo>
                    <a:pt x="1220470" y="381000"/>
                  </a:lnTo>
                  <a:lnTo>
                    <a:pt x="1239520" y="381000"/>
                  </a:lnTo>
                  <a:lnTo>
                    <a:pt x="1248410" y="378460"/>
                  </a:lnTo>
                  <a:lnTo>
                    <a:pt x="1253490" y="377190"/>
                  </a:lnTo>
                  <a:lnTo>
                    <a:pt x="1261110" y="377190"/>
                  </a:lnTo>
                  <a:lnTo>
                    <a:pt x="1271270" y="375920"/>
                  </a:lnTo>
                  <a:lnTo>
                    <a:pt x="1290320" y="375920"/>
                  </a:lnTo>
                  <a:lnTo>
                    <a:pt x="1313180" y="341630"/>
                  </a:lnTo>
                  <a:close/>
                </a:path>
                <a:path w="3270250" h="613410">
                  <a:moveTo>
                    <a:pt x="3270250" y="552450"/>
                  </a:moveTo>
                  <a:lnTo>
                    <a:pt x="3182620" y="537210"/>
                  </a:lnTo>
                  <a:lnTo>
                    <a:pt x="2871470" y="537210"/>
                  </a:lnTo>
                  <a:lnTo>
                    <a:pt x="2858770" y="539750"/>
                  </a:lnTo>
                  <a:lnTo>
                    <a:pt x="2819400" y="539750"/>
                  </a:lnTo>
                  <a:lnTo>
                    <a:pt x="2805430" y="542290"/>
                  </a:lnTo>
                  <a:lnTo>
                    <a:pt x="2627630" y="542290"/>
                  </a:lnTo>
                  <a:lnTo>
                    <a:pt x="2611120" y="543560"/>
                  </a:lnTo>
                  <a:lnTo>
                    <a:pt x="2413000" y="543560"/>
                  </a:lnTo>
                  <a:lnTo>
                    <a:pt x="2396490" y="546100"/>
                  </a:lnTo>
                  <a:lnTo>
                    <a:pt x="2150110" y="546100"/>
                  </a:lnTo>
                  <a:lnTo>
                    <a:pt x="2137410" y="549910"/>
                  </a:lnTo>
                  <a:lnTo>
                    <a:pt x="1977390" y="549910"/>
                  </a:lnTo>
                  <a:lnTo>
                    <a:pt x="1972310" y="552450"/>
                  </a:lnTo>
                  <a:lnTo>
                    <a:pt x="1948180" y="552450"/>
                  </a:lnTo>
                  <a:lnTo>
                    <a:pt x="1755140" y="29210"/>
                  </a:lnTo>
                  <a:lnTo>
                    <a:pt x="2123440" y="29210"/>
                  </a:lnTo>
                  <a:lnTo>
                    <a:pt x="2124710" y="34290"/>
                  </a:lnTo>
                  <a:lnTo>
                    <a:pt x="2129790" y="38100"/>
                  </a:lnTo>
                  <a:lnTo>
                    <a:pt x="2134870" y="48260"/>
                  </a:lnTo>
                  <a:lnTo>
                    <a:pt x="2138680" y="54610"/>
                  </a:lnTo>
                  <a:lnTo>
                    <a:pt x="2141220" y="60960"/>
                  </a:lnTo>
                  <a:lnTo>
                    <a:pt x="2146300" y="67310"/>
                  </a:lnTo>
                  <a:lnTo>
                    <a:pt x="2153920" y="82550"/>
                  </a:lnTo>
                  <a:lnTo>
                    <a:pt x="2159000" y="91440"/>
                  </a:lnTo>
                  <a:lnTo>
                    <a:pt x="2164080" y="99060"/>
                  </a:lnTo>
                  <a:lnTo>
                    <a:pt x="2167890" y="107950"/>
                  </a:lnTo>
                  <a:lnTo>
                    <a:pt x="2172970" y="118110"/>
                  </a:lnTo>
                  <a:lnTo>
                    <a:pt x="2179320" y="127000"/>
                  </a:lnTo>
                  <a:lnTo>
                    <a:pt x="2183130" y="135890"/>
                  </a:lnTo>
                  <a:lnTo>
                    <a:pt x="2190750" y="146050"/>
                  </a:lnTo>
                  <a:lnTo>
                    <a:pt x="2195830" y="156210"/>
                  </a:lnTo>
                  <a:lnTo>
                    <a:pt x="2202180" y="165100"/>
                  </a:lnTo>
                  <a:lnTo>
                    <a:pt x="2209800" y="177800"/>
                  </a:lnTo>
                  <a:lnTo>
                    <a:pt x="2214880" y="190500"/>
                  </a:lnTo>
                  <a:lnTo>
                    <a:pt x="2227580" y="209550"/>
                  </a:lnTo>
                  <a:lnTo>
                    <a:pt x="2235200" y="222250"/>
                  </a:lnTo>
                  <a:lnTo>
                    <a:pt x="2252980" y="257810"/>
                  </a:lnTo>
                  <a:lnTo>
                    <a:pt x="2260600" y="269240"/>
                  </a:lnTo>
                  <a:lnTo>
                    <a:pt x="2266950" y="279400"/>
                  </a:lnTo>
                  <a:lnTo>
                    <a:pt x="2278380" y="302260"/>
                  </a:lnTo>
                  <a:lnTo>
                    <a:pt x="2284730" y="311150"/>
                  </a:lnTo>
                  <a:lnTo>
                    <a:pt x="2296160" y="334010"/>
                  </a:lnTo>
                  <a:lnTo>
                    <a:pt x="2302510" y="345440"/>
                  </a:lnTo>
                  <a:lnTo>
                    <a:pt x="2308860" y="355600"/>
                  </a:lnTo>
                  <a:lnTo>
                    <a:pt x="2315210" y="368300"/>
                  </a:lnTo>
                  <a:lnTo>
                    <a:pt x="2319020" y="377190"/>
                  </a:lnTo>
                  <a:lnTo>
                    <a:pt x="2325370" y="384810"/>
                  </a:lnTo>
                  <a:lnTo>
                    <a:pt x="2330450" y="393700"/>
                  </a:lnTo>
                  <a:lnTo>
                    <a:pt x="2335530" y="406400"/>
                  </a:lnTo>
                  <a:lnTo>
                    <a:pt x="2340610" y="415290"/>
                  </a:lnTo>
                  <a:lnTo>
                    <a:pt x="2346960" y="422910"/>
                  </a:lnTo>
                  <a:lnTo>
                    <a:pt x="2350770" y="431800"/>
                  </a:lnTo>
                  <a:lnTo>
                    <a:pt x="2357120" y="441960"/>
                  </a:lnTo>
                  <a:lnTo>
                    <a:pt x="2359660" y="448310"/>
                  </a:lnTo>
                  <a:lnTo>
                    <a:pt x="2363470" y="454660"/>
                  </a:lnTo>
                  <a:lnTo>
                    <a:pt x="2366010" y="463550"/>
                  </a:lnTo>
                  <a:lnTo>
                    <a:pt x="2371090" y="469900"/>
                  </a:lnTo>
                  <a:lnTo>
                    <a:pt x="2373630" y="473710"/>
                  </a:lnTo>
                  <a:lnTo>
                    <a:pt x="2378710" y="480060"/>
                  </a:lnTo>
                  <a:lnTo>
                    <a:pt x="2379980" y="486410"/>
                  </a:lnTo>
                  <a:lnTo>
                    <a:pt x="2382520" y="491490"/>
                  </a:lnTo>
                  <a:lnTo>
                    <a:pt x="2387600" y="499110"/>
                  </a:lnTo>
                  <a:lnTo>
                    <a:pt x="2391410" y="505460"/>
                  </a:lnTo>
                  <a:lnTo>
                    <a:pt x="2393950" y="510540"/>
                  </a:lnTo>
                  <a:lnTo>
                    <a:pt x="2395220" y="511810"/>
                  </a:lnTo>
                  <a:lnTo>
                    <a:pt x="2447290" y="511810"/>
                  </a:lnTo>
                  <a:lnTo>
                    <a:pt x="2444750" y="508000"/>
                  </a:lnTo>
                  <a:lnTo>
                    <a:pt x="2438400" y="499110"/>
                  </a:lnTo>
                  <a:lnTo>
                    <a:pt x="2434590" y="491490"/>
                  </a:lnTo>
                  <a:lnTo>
                    <a:pt x="2429510" y="486410"/>
                  </a:lnTo>
                  <a:lnTo>
                    <a:pt x="2421890" y="473710"/>
                  </a:lnTo>
                  <a:lnTo>
                    <a:pt x="2418080" y="466090"/>
                  </a:lnTo>
                  <a:lnTo>
                    <a:pt x="2407920" y="453390"/>
                  </a:lnTo>
                  <a:lnTo>
                    <a:pt x="2404110" y="447040"/>
                  </a:lnTo>
                  <a:lnTo>
                    <a:pt x="2396490" y="431800"/>
                  </a:lnTo>
                  <a:lnTo>
                    <a:pt x="2391410" y="425450"/>
                  </a:lnTo>
                  <a:lnTo>
                    <a:pt x="2387600" y="416560"/>
                  </a:lnTo>
                  <a:lnTo>
                    <a:pt x="2382520" y="408940"/>
                  </a:lnTo>
                  <a:lnTo>
                    <a:pt x="2376170" y="397510"/>
                  </a:lnTo>
                  <a:lnTo>
                    <a:pt x="2371090" y="389890"/>
                  </a:lnTo>
                  <a:lnTo>
                    <a:pt x="2366010" y="378460"/>
                  </a:lnTo>
                  <a:lnTo>
                    <a:pt x="2359660" y="370840"/>
                  </a:lnTo>
                  <a:lnTo>
                    <a:pt x="2352040" y="359410"/>
                  </a:lnTo>
                  <a:lnTo>
                    <a:pt x="2348230" y="349250"/>
                  </a:lnTo>
                  <a:lnTo>
                    <a:pt x="2341880" y="336550"/>
                  </a:lnTo>
                  <a:lnTo>
                    <a:pt x="2335530" y="327660"/>
                  </a:lnTo>
                  <a:lnTo>
                    <a:pt x="2327910" y="314960"/>
                  </a:lnTo>
                  <a:lnTo>
                    <a:pt x="2322830" y="302260"/>
                  </a:lnTo>
                  <a:lnTo>
                    <a:pt x="2317750" y="295910"/>
                  </a:lnTo>
                  <a:lnTo>
                    <a:pt x="2315210" y="289560"/>
                  </a:lnTo>
                  <a:lnTo>
                    <a:pt x="2311400" y="285750"/>
                  </a:lnTo>
                  <a:lnTo>
                    <a:pt x="2308860" y="279400"/>
                  </a:lnTo>
                  <a:lnTo>
                    <a:pt x="2303780" y="270510"/>
                  </a:lnTo>
                  <a:lnTo>
                    <a:pt x="2296160" y="257810"/>
                  </a:lnTo>
                  <a:lnTo>
                    <a:pt x="2293620" y="254000"/>
                  </a:lnTo>
                  <a:lnTo>
                    <a:pt x="2291080" y="245110"/>
                  </a:lnTo>
                  <a:lnTo>
                    <a:pt x="2286000" y="241300"/>
                  </a:lnTo>
                  <a:lnTo>
                    <a:pt x="2283460" y="232410"/>
                  </a:lnTo>
                  <a:lnTo>
                    <a:pt x="2279650" y="226060"/>
                  </a:lnTo>
                  <a:lnTo>
                    <a:pt x="2275840" y="222250"/>
                  </a:lnTo>
                  <a:lnTo>
                    <a:pt x="2272030" y="213360"/>
                  </a:lnTo>
                  <a:lnTo>
                    <a:pt x="2269490" y="207010"/>
                  </a:lnTo>
                  <a:lnTo>
                    <a:pt x="2261870" y="194310"/>
                  </a:lnTo>
                  <a:lnTo>
                    <a:pt x="2259330" y="187960"/>
                  </a:lnTo>
                  <a:lnTo>
                    <a:pt x="2255520" y="181610"/>
                  </a:lnTo>
                  <a:lnTo>
                    <a:pt x="2252980" y="175260"/>
                  </a:lnTo>
                  <a:lnTo>
                    <a:pt x="2247900" y="168910"/>
                  </a:lnTo>
                  <a:lnTo>
                    <a:pt x="2242820" y="156210"/>
                  </a:lnTo>
                  <a:lnTo>
                    <a:pt x="2239010" y="152400"/>
                  </a:lnTo>
                  <a:lnTo>
                    <a:pt x="2231390" y="139700"/>
                  </a:lnTo>
                  <a:lnTo>
                    <a:pt x="2226310" y="129540"/>
                  </a:lnTo>
                  <a:lnTo>
                    <a:pt x="2219960" y="118110"/>
                  </a:lnTo>
                  <a:lnTo>
                    <a:pt x="2212340" y="105410"/>
                  </a:lnTo>
                  <a:lnTo>
                    <a:pt x="2207260" y="95250"/>
                  </a:lnTo>
                  <a:lnTo>
                    <a:pt x="2203450" y="86360"/>
                  </a:lnTo>
                  <a:lnTo>
                    <a:pt x="2193290" y="66040"/>
                  </a:lnTo>
                  <a:lnTo>
                    <a:pt x="2189480" y="57150"/>
                  </a:lnTo>
                  <a:lnTo>
                    <a:pt x="2186940" y="50800"/>
                  </a:lnTo>
                  <a:lnTo>
                    <a:pt x="2181860" y="44450"/>
                  </a:lnTo>
                  <a:lnTo>
                    <a:pt x="2178050" y="38100"/>
                  </a:lnTo>
                  <a:lnTo>
                    <a:pt x="2175510" y="34290"/>
                  </a:lnTo>
                  <a:lnTo>
                    <a:pt x="2172970" y="29210"/>
                  </a:lnTo>
                  <a:lnTo>
                    <a:pt x="2170430" y="22860"/>
                  </a:lnTo>
                  <a:lnTo>
                    <a:pt x="2171700" y="21590"/>
                  </a:lnTo>
                  <a:lnTo>
                    <a:pt x="2175510" y="21590"/>
                  </a:lnTo>
                  <a:lnTo>
                    <a:pt x="2178050" y="19050"/>
                  </a:lnTo>
                  <a:lnTo>
                    <a:pt x="2181860" y="16510"/>
                  </a:lnTo>
                  <a:lnTo>
                    <a:pt x="2195830" y="16510"/>
                  </a:lnTo>
                  <a:lnTo>
                    <a:pt x="2202180" y="15240"/>
                  </a:lnTo>
                  <a:lnTo>
                    <a:pt x="2209800" y="12700"/>
                  </a:lnTo>
                  <a:lnTo>
                    <a:pt x="2219960" y="10160"/>
                  </a:lnTo>
                  <a:lnTo>
                    <a:pt x="2242820" y="10160"/>
                  </a:lnTo>
                  <a:lnTo>
                    <a:pt x="2247900" y="8890"/>
                  </a:lnTo>
                  <a:lnTo>
                    <a:pt x="2255520" y="8890"/>
                  </a:lnTo>
                  <a:lnTo>
                    <a:pt x="2261870" y="6350"/>
                  </a:lnTo>
                  <a:lnTo>
                    <a:pt x="2322830" y="6350"/>
                  </a:lnTo>
                  <a:lnTo>
                    <a:pt x="2331720" y="3810"/>
                  </a:lnTo>
                  <a:lnTo>
                    <a:pt x="2528570" y="3810"/>
                  </a:lnTo>
                  <a:lnTo>
                    <a:pt x="2426970" y="0"/>
                  </a:lnTo>
                  <a:lnTo>
                    <a:pt x="2098040" y="0"/>
                  </a:lnTo>
                  <a:lnTo>
                    <a:pt x="2085340" y="2540"/>
                  </a:lnTo>
                  <a:lnTo>
                    <a:pt x="1949450" y="2540"/>
                  </a:lnTo>
                  <a:lnTo>
                    <a:pt x="1938020" y="3810"/>
                  </a:lnTo>
                  <a:lnTo>
                    <a:pt x="1899920" y="3810"/>
                  </a:lnTo>
                  <a:lnTo>
                    <a:pt x="1889760" y="6350"/>
                  </a:lnTo>
                  <a:lnTo>
                    <a:pt x="1785620" y="6350"/>
                  </a:lnTo>
                  <a:lnTo>
                    <a:pt x="1772920" y="8890"/>
                  </a:lnTo>
                  <a:lnTo>
                    <a:pt x="1762760" y="8890"/>
                  </a:lnTo>
                  <a:lnTo>
                    <a:pt x="1753870" y="10160"/>
                  </a:lnTo>
                  <a:lnTo>
                    <a:pt x="1682750" y="10160"/>
                  </a:lnTo>
                  <a:lnTo>
                    <a:pt x="1673860" y="12700"/>
                  </a:lnTo>
                  <a:lnTo>
                    <a:pt x="1644650" y="12700"/>
                  </a:lnTo>
                  <a:lnTo>
                    <a:pt x="1635760" y="15240"/>
                  </a:lnTo>
                  <a:lnTo>
                    <a:pt x="1628140" y="15240"/>
                  </a:lnTo>
                  <a:lnTo>
                    <a:pt x="1619250" y="16510"/>
                  </a:lnTo>
                  <a:lnTo>
                    <a:pt x="1564640" y="16510"/>
                  </a:lnTo>
                  <a:lnTo>
                    <a:pt x="1557020" y="19050"/>
                  </a:lnTo>
                  <a:lnTo>
                    <a:pt x="1551940" y="19050"/>
                  </a:lnTo>
                  <a:lnTo>
                    <a:pt x="1545590" y="21590"/>
                  </a:lnTo>
                  <a:lnTo>
                    <a:pt x="1507490" y="21590"/>
                  </a:lnTo>
                  <a:lnTo>
                    <a:pt x="1497330" y="22860"/>
                  </a:lnTo>
                  <a:lnTo>
                    <a:pt x="1478280" y="22860"/>
                  </a:lnTo>
                  <a:lnTo>
                    <a:pt x="1469390" y="25400"/>
                  </a:lnTo>
                  <a:lnTo>
                    <a:pt x="1436370" y="25400"/>
                  </a:lnTo>
                  <a:lnTo>
                    <a:pt x="1435100" y="29210"/>
                  </a:lnTo>
                  <a:lnTo>
                    <a:pt x="1710690" y="31750"/>
                  </a:lnTo>
                  <a:lnTo>
                    <a:pt x="1910080" y="561340"/>
                  </a:lnTo>
                  <a:lnTo>
                    <a:pt x="1268730" y="568960"/>
                  </a:lnTo>
                  <a:lnTo>
                    <a:pt x="1324610" y="613410"/>
                  </a:lnTo>
                  <a:lnTo>
                    <a:pt x="1361440" y="613410"/>
                  </a:lnTo>
                  <a:lnTo>
                    <a:pt x="1365250" y="610870"/>
                  </a:lnTo>
                  <a:lnTo>
                    <a:pt x="1388110" y="610870"/>
                  </a:lnTo>
                  <a:lnTo>
                    <a:pt x="1394460" y="609600"/>
                  </a:lnTo>
                  <a:lnTo>
                    <a:pt x="1421130" y="609600"/>
                  </a:lnTo>
                  <a:lnTo>
                    <a:pt x="1430020" y="607060"/>
                  </a:lnTo>
                  <a:lnTo>
                    <a:pt x="1461770" y="607060"/>
                  </a:lnTo>
                  <a:lnTo>
                    <a:pt x="1473200" y="605790"/>
                  </a:lnTo>
                  <a:lnTo>
                    <a:pt x="1508760" y="605790"/>
                  </a:lnTo>
                  <a:lnTo>
                    <a:pt x="1522730" y="603250"/>
                  </a:lnTo>
                  <a:lnTo>
                    <a:pt x="1564640" y="603250"/>
                  </a:lnTo>
                  <a:lnTo>
                    <a:pt x="1578610" y="600710"/>
                  </a:lnTo>
                  <a:lnTo>
                    <a:pt x="1624330" y="600710"/>
                  </a:lnTo>
                  <a:lnTo>
                    <a:pt x="1637030" y="599440"/>
                  </a:lnTo>
                  <a:lnTo>
                    <a:pt x="1653540" y="596900"/>
                  </a:lnTo>
                  <a:lnTo>
                    <a:pt x="1689100" y="596900"/>
                  </a:lnTo>
                  <a:lnTo>
                    <a:pt x="1704340" y="594360"/>
                  </a:lnTo>
                  <a:lnTo>
                    <a:pt x="1756410" y="594360"/>
                  </a:lnTo>
                  <a:lnTo>
                    <a:pt x="1772920" y="593090"/>
                  </a:lnTo>
                  <a:lnTo>
                    <a:pt x="1793240" y="590550"/>
                  </a:lnTo>
                  <a:lnTo>
                    <a:pt x="1869440" y="590550"/>
                  </a:lnTo>
                  <a:lnTo>
                    <a:pt x="1889760" y="588010"/>
                  </a:lnTo>
                  <a:lnTo>
                    <a:pt x="1910080" y="588010"/>
                  </a:lnTo>
                  <a:lnTo>
                    <a:pt x="1930400" y="586740"/>
                  </a:lnTo>
                  <a:lnTo>
                    <a:pt x="1993900" y="586740"/>
                  </a:lnTo>
                  <a:lnTo>
                    <a:pt x="2012950" y="584200"/>
                  </a:lnTo>
                  <a:lnTo>
                    <a:pt x="2078990" y="584200"/>
                  </a:lnTo>
                  <a:lnTo>
                    <a:pt x="2100580" y="581660"/>
                  </a:lnTo>
                  <a:lnTo>
                    <a:pt x="2193290" y="581660"/>
                  </a:lnTo>
                  <a:lnTo>
                    <a:pt x="2214880" y="577850"/>
                  </a:lnTo>
                  <a:lnTo>
                    <a:pt x="2286000" y="577850"/>
                  </a:lnTo>
                  <a:lnTo>
                    <a:pt x="2308860" y="575310"/>
                  </a:lnTo>
                  <a:lnTo>
                    <a:pt x="2357120" y="575310"/>
                  </a:lnTo>
                  <a:lnTo>
                    <a:pt x="2379980" y="574040"/>
                  </a:lnTo>
                  <a:lnTo>
                    <a:pt x="2404110" y="574040"/>
                  </a:lnTo>
                  <a:lnTo>
                    <a:pt x="2426970" y="571500"/>
                  </a:lnTo>
                  <a:lnTo>
                    <a:pt x="2452370" y="571500"/>
                  </a:lnTo>
                  <a:lnTo>
                    <a:pt x="2475230" y="568960"/>
                  </a:lnTo>
                  <a:lnTo>
                    <a:pt x="2570480" y="568960"/>
                  </a:lnTo>
                  <a:lnTo>
                    <a:pt x="2592070" y="567690"/>
                  </a:lnTo>
                  <a:lnTo>
                    <a:pt x="2616200" y="565150"/>
                  </a:lnTo>
                  <a:lnTo>
                    <a:pt x="2684780" y="565150"/>
                  </a:lnTo>
                  <a:lnTo>
                    <a:pt x="2707640" y="562610"/>
                  </a:lnTo>
                  <a:lnTo>
                    <a:pt x="2773680" y="562610"/>
                  </a:lnTo>
                  <a:lnTo>
                    <a:pt x="2795270" y="561340"/>
                  </a:lnTo>
                  <a:lnTo>
                    <a:pt x="2901950" y="561340"/>
                  </a:lnTo>
                  <a:lnTo>
                    <a:pt x="2919730" y="558800"/>
                  </a:lnTo>
                  <a:lnTo>
                    <a:pt x="2940050" y="558800"/>
                  </a:lnTo>
                  <a:lnTo>
                    <a:pt x="2959100" y="556260"/>
                  </a:lnTo>
                  <a:lnTo>
                    <a:pt x="3048000" y="556260"/>
                  </a:lnTo>
                  <a:lnTo>
                    <a:pt x="3064510" y="554990"/>
                  </a:lnTo>
                  <a:lnTo>
                    <a:pt x="3079750" y="554990"/>
                  </a:lnTo>
                  <a:lnTo>
                    <a:pt x="3094990" y="552450"/>
                  </a:lnTo>
                  <a:lnTo>
                    <a:pt x="3270250" y="55245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370"/>
            <p:cNvSpPr/>
            <p:nvPr/>
          </p:nvSpPr>
          <p:spPr>
            <a:xfrm>
              <a:off x="2973070" y="3500119"/>
              <a:ext cx="1506220" cy="215900"/>
            </a:xfrm>
            <a:custGeom>
              <a:avLst/>
              <a:gdLst/>
              <a:ahLst/>
              <a:cxnLst/>
              <a:rect l="l" t="t" r="r" b="b"/>
              <a:pathLst>
                <a:path w="1506220" h="215900">
                  <a:moveTo>
                    <a:pt x="119380" y="87629"/>
                  </a:moveTo>
                  <a:lnTo>
                    <a:pt x="86360" y="87629"/>
                  </a:lnTo>
                  <a:lnTo>
                    <a:pt x="78740" y="88900"/>
                  </a:lnTo>
                  <a:lnTo>
                    <a:pt x="71119" y="92709"/>
                  </a:lnTo>
                  <a:lnTo>
                    <a:pt x="63500" y="92709"/>
                  </a:lnTo>
                  <a:lnTo>
                    <a:pt x="55880" y="95250"/>
                  </a:lnTo>
                  <a:lnTo>
                    <a:pt x="48260" y="96519"/>
                  </a:lnTo>
                  <a:lnTo>
                    <a:pt x="40640" y="100329"/>
                  </a:lnTo>
                  <a:lnTo>
                    <a:pt x="33019" y="101600"/>
                  </a:lnTo>
                  <a:lnTo>
                    <a:pt x="27940" y="102869"/>
                  </a:lnTo>
                  <a:lnTo>
                    <a:pt x="21590" y="106679"/>
                  </a:lnTo>
                  <a:lnTo>
                    <a:pt x="16510" y="107949"/>
                  </a:lnTo>
                  <a:lnTo>
                    <a:pt x="11430" y="110489"/>
                  </a:lnTo>
                  <a:lnTo>
                    <a:pt x="7619" y="111759"/>
                  </a:lnTo>
                  <a:lnTo>
                    <a:pt x="0" y="215899"/>
                  </a:lnTo>
                  <a:lnTo>
                    <a:pt x="1506220" y="210819"/>
                  </a:lnTo>
                  <a:lnTo>
                    <a:pt x="1504950" y="205739"/>
                  </a:lnTo>
                  <a:lnTo>
                    <a:pt x="1504950" y="195579"/>
                  </a:lnTo>
                  <a:lnTo>
                    <a:pt x="1501140" y="187959"/>
                  </a:lnTo>
                  <a:lnTo>
                    <a:pt x="1499870" y="180339"/>
                  </a:lnTo>
                  <a:lnTo>
                    <a:pt x="1496059" y="173989"/>
                  </a:lnTo>
                  <a:lnTo>
                    <a:pt x="1490980" y="167639"/>
                  </a:lnTo>
                  <a:lnTo>
                    <a:pt x="1483359" y="162559"/>
                  </a:lnTo>
                  <a:lnTo>
                    <a:pt x="1474470" y="156209"/>
                  </a:lnTo>
                  <a:lnTo>
                    <a:pt x="1464309" y="149859"/>
                  </a:lnTo>
                  <a:lnTo>
                    <a:pt x="1460500" y="148589"/>
                  </a:lnTo>
                  <a:lnTo>
                    <a:pt x="1394459" y="148589"/>
                  </a:lnTo>
                  <a:lnTo>
                    <a:pt x="1388109" y="142239"/>
                  </a:lnTo>
                  <a:lnTo>
                    <a:pt x="1383030" y="133349"/>
                  </a:lnTo>
                  <a:lnTo>
                    <a:pt x="1379061" y="126999"/>
                  </a:lnTo>
                  <a:lnTo>
                    <a:pt x="233680" y="126999"/>
                  </a:lnTo>
                  <a:lnTo>
                    <a:pt x="215900" y="124459"/>
                  </a:lnTo>
                  <a:lnTo>
                    <a:pt x="201930" y="123189"/>
                  </a:lnTo>
                  <a:lnTo>
                    <a:pt x="191769" y="120649"/>
                  </a:lnTo>
                  <a:lnTo>
                    <a:pt x="185419" y="119379"/>
                  </a:lnTo>
                  <a:lnTo>
                    <a:pt x="177800" y="118109"/>
                  </a:lnTo>
                  <a:lnTo>
                    <a:pt x="172719" y="115569"/>
                  </a:lnTo>
                  <a:lnTo>
                    <a:pt x="167640" y="114299"/>
                  </a:lnTo>
                  <a:lnTo>
                    <a:pt x="161290" y="109219"/>
                  </a:lnTo>
                  <a:lnTo>
                    <a:pt x="156210" y="104139"/>
                  </a:lnTo>
                  <a:lnTo>
                    <a:pt x="148590" y="100329"/>
                  </a:lnTo>
                  <a:lnTo>
                    <a:pt x="142240" y="96519"/>
                  </a:lnTo>
                  <a:lnTo>
                    <a:pt x="124460" y="88900"/>
                  </a:lnTo>
                  <a:lnTo>
                    <a:pt x="119380" y="87629"/>
                  </a:lnTo>
                  <a:close/>
                </a:path>
                <a:path w="1506220" h="215900">
                  <a:moveTo>
                    <a:pt x="1426209" y="139699"/>
                  </a:moveTo>
                  <a:lnTo>
                    <a:pt x="1412240" y="139699"/>
                  </a:lnTo>
                  <a:lnTo>
                    <a:pt x="1408430" y="140969"/>
                  </a:lnTo>
                  <a:lnTo>
                    <a:pt x="1404620" y="140969"/>
                  </a:lnTo>
                  <a:lnTo>
                    <a:pt x="1403350" y="144779"/>
                  </a:lnTo>
                  <a:lnTo>
                    <a:pt x="1399540" y="147319"/>
                  </a:lnTo>
                  <a:lnTo>
                    <a:pt x="1394459" y="148589"/>
                  </a:lnTo>
                  <a:lnTo>
                    <a:pt x="1460500" y="148589"/>
                  </a:lnTo>
                  <a:lnTo>
                    <a:pt x="1456690" y="147319"/>
                  </a:lnTo>
                  <a:lnTo>
                    <a:pt x="1446530" y="142239"/>
                  </a:lnTo>
                  <a:lnTo>
                    <a:pt x="1435100" y="140969"/>
                  </a:lnTo>
                  <a:lnTo>
                    <a:pt x="1426209" y="139699"/>
                  </a:lnTo>
                  <a:close/>
                </a:path>
                <a:path w="1506220" h="215900">
                  <a:moveTo>
                    <a:pt x="354330" y="50800"/>
                  </a:moveTo>
                  <a:lnTo>
                    <a:pt x="317500" y="50800"/>
                  </a:lnTo>
                  <a:lnTo>
                    <a:pt x="312419" y="52069"/>
                  </a:lnTo>
                  <a:lnTo>
                    <a:pt x="300990" y="53339"/>
                  </a:lnTo>
                  <a:lnTo>
                    <a:pt x="292100" y="58419"/>
                  </a:lnTo>
                  <a:lnTo>
                    <a:pt x="281940" y="59689"/>
                  </a:lnTo>
                  <a:lnTo>
                    <a:pt x="276860" y="62229"/>
                  </a:lnTo>
                  <a:lnTo>
                    <a:pt x="273050" y="67309"/>
                  </a:lnTo>
                  <a:lnTo>
                    <a:pt x="270510" y="72389"/>
                  </a:lnTo>
                  <a:lnTo>
                    <a:pt x="267969" y="83819"/>
                  </a:lnTo>
                  <a:lnTo>
                    <a:pt x="267969" y="92709"/>
                  </a:lnTo>
                  <a:lnTo>
                    <a:pt x="264160" y="101600"/>
                  </a:lnTo>
                  <a:lnTo>
                    <a:pt x="260350" y="111759"/>
                  </a:lnTo>
                  <a:lnTo>
                    <a:pt x="255269" y="119379"/>
                  </a:lnTo>
                  <a:lnTo>
                    <a:pt x="250190" y="124459"/>
                  </a:lnTo>
                  <a:lnTo>
                    <a:pt x="241300" y="126999"/>
                  </a:lnTo>
                  <a:lnTo>
                    <a:pt x="1379061" y="126999"/>
                  </a:lnTo>
                  <a:lnTo>
                    <a:pt x="1376680" y="123189"/>
                  </a:lnTo>
                  <a:lnTo>
                    <a:pt x="1369059" y="111759"/>
                  </a:lnTo>
                  <a:lnTo>
                    <a:pt x="1363980" y="101600"/>
                  </a:lnTo>
                  <a:lnTo>
                    <a:pt x="1360714" y="93979"/>
                  </a:lnTo>
                  <a:lnTo>
                    <a:pt x="450850" y="93979"/>
                  </a:lnTo>
                  <a:lnTo>
                    <a:pt x="441959" y="92709"/>
                  </a:lnTo>
                  <a:lnTo>
                    <a:pt x="431800" y="92709"/>
                  </a:lnTo>
                  <a:lnTo>
                    <a:pt x="420369" y="91439"/>
                  </a:lnTo>
                  <a:lnTo>
                    <a:pt x="408940" y="88900"/>
                  </a:lnTo>
                  <a:lnTo>
                    <a:pt x="400050" y="87629"/>
                  </a:lnTo>
                  <a:lnTo>
                    <a:pt x="393700" y="86359"/>
                  </a:lnTo>
                  <a:lnTo>
                    <a:pt x="386080" y="78739"/>
                  </a:lnTo>
                  <a:lnTo>
                    <a:pt x="386080" y="71119"/>
                  </a:lnTo>
                  <a:lnTo>
                    <a:pt x="384809" y="62229"/>
                  </a:lnTo>
                  <a:lnTo>
                    <a:pt x="378459" y="58419"/>
                  </a:lnTo>
                  <a:lnTo>
                    <a:pt x="372109" y="53339"/>
                  </a:lnTo>
                  <a:lnTo>
                    <a:pt x="360680" y="52069"/>
                  </a:lnTo>
                  <a:lnTo>
                    <a:pt x="354330" y="50800"/>
                  </a:lnTo>
                  <a:close/>
                </a:path>
                <a:path w="1506220" h="215900">
                  <a:moveTo>
                    <a:pt x="877569" y="26669"/>
                  </a:moveTo>
                  <a:lnTo>
                    <a:pt x="869950" y="26669"/>
                  </a:lnTo>
                  <a:lnTo>
                    <a:pt x="866140" y="30479"/>
                  </a:lnTo>
                  <a:lnTo>
                    <a:pt x="862330" y="35559"/>
                  </a:lnTo>
                  <a:lnTo>
                    <a:pt x="857250" y="45719"/>
                  </a:lnTo>
                  <a:lnTo>
                    <a:pt x="849630" y="50800"/>
                  </a:lnTo>
                  <a:lnTo>
                    <a:pt x="845819" y="55879"/>
                  </a:lnTo>
                  <a:lnTo>
                    <a:pt x="838200" y="60959"/>
                  </a:lnTo>
                  <a:lnTo>
                    <a:pt x="831850" y="64769"/>
                  </a:lnTo>
                  <a:lnTo>
                    <a:pt x="825500" y="67309"/>
                  </a:lnTo>
                  <a:lnTo>
                    <a:pt x="819150" y="71119"/>
                  </a:lnTo>
                  <a:lnTo>
                    <a:pt x="490219" y="71119"/>
                  </a:lnTo>
                  <a:lnTo>
                    <a:pt x="482600" y="72389"/>
                  </a:lnTo>
                  <a:lnTo>
                    <a:pt x="478790" y="74929"/>
                  </a:lnTo>
                  <a:lnTo>
                    <a:pt x="469900" y="76200"/>
                  </a:lnTo>
                  <a:lnTo>
                    <a:pt x="464819" y="78739"/>
                  </a:lnTo>
                  <a:lnTo>
                    <a:pt x="464819" y="85089"/>
                  </a:lnTo>
                  <a:lnTo>
                    <a:pt x="469900" y="88900"/>
                  </a:lnTo>
                  <a:lnTo>
                    <a:pt x="466090" y="92709"/>
                  </a:lnTo>
                  <a:lnTo>
                    <a:pt x="461009" y="92709"/>
                  </a:lnTo>
                  <a:lnTo>
                    <a:pt x="450850" y="93979"/>
                  </a:lnTo>
                  <a:lnTo>
                    <a:pt x="1070609" y="93979"/>
                  </a:lnTo>
                  <a:lnTo>
                    <a:pt x="1062990" y="92709"/>
                  </a:lnTo>
                  <a:lnTo>
                    <a:pt x="1056640" y="88900"/>
                  </a:lnTo>
                  <a:lnTo>
                    <a:pt x="1054100" y="86359"/>
                  </a:lnTo>
                  <a:lnTo>
                    <a:pt x="1051559" y="80009"/>
                  </a:lnTo>
                  <a:lnTo>
                    <a:pt x="1054100" y="74929"/>
                  </a:lnTo>
                  <a:lnTo>
                    <a:pt x="1054100" y="68579"/>
                  </a:lnTo>
                  <a:lnTo>
                    <a:pt x="1056640" y="62229"/>
                  </a:lnTo>
                  <a:lnTo>
                    <a:pt x="1057063" y="60959"/>
                  </a:lnTo>
                  <a:lnTo>
                    <a:pt x="962659" y="60959"/>
                  </a:lnTo>
                  <a:lnTo>
                    <a:pt x="952500" y="59689"/>
                  </a:lnTo>
                  <a:lnTo>
                    <a:pt x="943609" y="58419"/>
                  </a:lnTo>
                  <a:lnTo>
                    <a:pt x="933450" y="53339"/>
                  </a:lnTo>
                  <a:lnTo>
                    <a:pt x="910590" y="43179"/>
                  </a:lnTo>
                  <a:lnTo>
                    <a:pt x="901700" y="36829"/>
                  </a:lnTo>
                  <a:lnTo>
                    <a:pt x="890269" y="31750"/>
                  </a:lnTo>
                  <a:lnTo>
                    <a:pt x="885190" y="30479"/>
                  </a:lnTo>
                  <a:lnTo>
                    <a:pt x="877569" y="26669"/>
                  </a:lnTo>
                  <a:close/>
                </a:path>
                <a:path w="1506220" h="215900">
                  <a:moveTo>
                    <a:pt x="1353820" y="86359"/>
                  </a:moveTo>
                  <a:lnTo>
                    <a:pt x="1347470" y="86359"/>
                  </a:lnTo>
                  <a:lnTo>
                    <a:pt x="1338580" y="87629"/>
                  </a:lnTo>
                  <a:lnTo>
                    <a:pt x="1329690" y="91439"/>
                  </a:lnTo>
                  <a:lnTo>
                    <a:pt x="1320800" y="92709"/>
                  </a:lnTo>
                  <a:lnTo>
                    <a:pt x="1085850" y="92709"/>
                  </a:lnTo>
                  <a:lnTo>
                    <a:pt x="1080770" y="93979"/>
                  </a:lnTo>
                  <a:lnTo>
                    <a:pt x="1360714" y="93979"/>
                  </a:lnTo>
                  <a:lnTo>
                    <a:pt x="1360170" y="92709"/>
                  </a:lnTo>
                  <a:lnTo>
                    <a:pt x="1353820" y="86359"/>
                  </a:lnTo>
                  <a:close/>
                </a:path>
                <a:path w="1506220" h="215900">
                  <a:moveTo>
                    <a:pt x="1186180" y="52069"/>
                  </a:moveTo>
                  <a:lnTo>
                    <a:pt x="1179830" y="52069"/>
                  </a:lnTo>
                  <a:lnTo>
                    <a:pt x="1176020" y="58419"/>
                  </a:lnTo>
                  <a:lnTo>
                    <a:pt x="1170940" y="60959"/>
                  </a:lnTo>
                  <a:lnTo>
                    <a:pt x="1167130" y="67309"/>
                  </a:lnTo>
                  <a:lnTo>
                    <a:pt x="1159509" y="71119"/>
                  </a:lnTo>
                  <a:lnTo>
                    <a:pt x="1151890" y="77469"/>
                  </a:lnTo>
                  <a:lnTo>
                    <a:pt x="1141730" y="80009"/>
                  </a:lnTo>
                  <a:lnTo>
                    <a:pt x="1129030" y="85089"/>
                  </a:lnTo>
                  <a:lnTo>
                    <a:pt x="1122680" y="86359"/>
                  </a:lnTo>
                  <a:lnTo>
                    <a:pt x="1117600" y="87629"/>
                  </a:lnTo>
                  <a:lnTo>
                    <a:pt x="1111250" y="88900"/>
                  </a:lnTo>
                  <a:lnTo>
                    <a:pt x="1104900" y="92709"/>
                  </a:lnTo>
                  <a:lnTo>
                    <a:pt x="1315720" y="92709"/>
                  </a:lnTo>
                  <a:lnTo>
                    <a:pt x="1313180" y="87629"/>
                  </a:lnTo>
                  <a:lnTo>
                    <a:pt x="1313180" y="83819"/>
                  </a:lnTo>
                  <a:lnTo>
                    <a:pt x="1215390" y="83819"/>
                  </a:lnTo>
                  <a:lnTo>
                    <a:pt x="1207770" y="78739"/>
                  </a:lnTo>
                  <a:lnTo>
                    <a:pt x="1192530" y="58419"/>
                  </a:lnTo>
                  <a:lnTo>
                    <a:pt x="1186180" y="52069"/>
                  </a:lnTo>
                  <a:close/>
                </a:path>
                <a:path w="1506220" h="215900">
                  <a:moveTo>
                    <a:pt x="1280159" y="35559"/>
                  </a:moveTo>
                  <a:lnTo>
                    <a:pt x="1262380" y="35559"/>
                  </a:lnTo>
                  <a:lnTo>
                    <a:pt x="1254759" y="38100"/>
                  </a:lnTo>
                  <a:lnTo>
                    <a:pt x="1244600" y="39369"/>
                  </a:lnTo>
                  <a:lnTo>
                    <a:pt x="1239520" y="45719"/>
                  </a:lnTo>
                  <a:lnTo>
                    <a:pt x="1233170" y="50800"/>
                  </a:lnTo>
                  <a:lnTo>
                    <a:pt x="1225550" y="62229"/>
                  </a:lnTo>
                  <a:lnTo>
                    <a:pt x="1224280" y="69850"/>
                  </a:lnTo>
                  <a:lnTo>
                    <a:pt x="1219200" y="78739"/>
                  </a:lnTo>
                  <a:lnTo>
                    <a:pt x="1215390" y="83819"/>
                  </a:lnTo>
                  <a:lnTo>
                    <a:pt x="1313180" y="83819"/>
                  </a:lnTo>
                  <a:lnTo>
                    <a:pt x="1311909" y="76200"/>
                  </a:lnTo>
                  <a:lnTo>
                    <a:pt x="1311909" y="71119"/>
                  </a:lnTo>
                  <a:lnTo>
                    <a:pt x="1310640" y="63500"/>
                  </a:lnTo>
                  <a:lnTo>
                    <a:pt x="1308100" y="58419"/>
                  </a:lnTo>
                  <a:lnTo>
                    <a:pt x="1305559" y="50800"/>
                  </a:lnTo>
                  <a:lnTo>
                    <a:pt x="1303020" y="45719"/>
                  </a:lnTo>
                  <a:lnTo>
                    <a:pt x="1295400" y="39369"/>
                  </a:lnTo>
                  <a:lnTo>
                    <a:pt x="1289050" y="38100"/>
                  </a:lnTo>
                  <a:lnTo>
                    <a:pt x="1280159" y="35559"/>
                  </a:lnTo>
                  <a:close/>
                </a:path>
                <a:path w="1506220" h="215900">
                  <a:moveTo>
                    <a:pt x="749300" y="8889"/>
                  </a:moveTo>
                  <a:lnTo>
                    <a:pt x="671830" y="8889"/>
                  </a:lnTo>
                  <a:lnTo>
                    <a:pt x="666750" y="12700"/>
                  </a:lnTo>
                  <a:lnTo>
                    <a:pt x="662940" y="13969"/>
                  </a:lnTo>
                  <a:lnTo>
                    <a:pt x="659130" y="16509"/>
                  </a:lnTo>
                  <a:lnTo>
                    <a:pt x="652780" y="22859"/>
                  </a:lnTo>
                  <a:lnTo>
                    <a:pt x="647700" y="35559"/>
                  </a:lnTo>
                  <a:lnTo>
                    <a:pt x="647700" y="45719"/>
                  </a:lnTo>
                  <a:lnTo>
                    <a:pt x="652780" y="58419"/>
                  </a:lnTo>
                  <a:lnTo>
                    <a:pt x="652780" y="62229"/>
                  </a:lnTo>
                  <a:lnTo>
                    <a:pt x="648969" y="62229"/>
                  </a:lnTo>
                  <a:lnTo>
                    <a:pt x="645159" y="63500"/>
                  </a:lnTo>
                  <a:lnTo>
                    <a:pt x="640080" y="63500"/>
                  </a:lnTo>
                  <a:lnTo>
                    <a:pt x="637540" y="64769"/>
                  </a:lnTo>
                  <a:lnTo>
                    <a:pt x="631190" y="64769"/>
                  </a:lnTo>
                  <a:lnTo>
                    <a:pt x="626109" y="67309"/>
                  </a:lnTo>
                  <a:lnTo>
                    <a:pt x="557530" y="67309"/>
                  </a:lnTo>
                  <a:lnTo>
                    <a:pt x="548640" y="68579"/>
                  </a:lnTo>
                  <a:lnTo>
                    <a:pt x="525780" y="68579"/>
                  </a:lnTo>
                  <a:lnTo>
                    <a:pt x="514350" y="69850"/>
                  </a:lnTo>
                  <a:lnTo>
                    <a:pt x="505459" y="71119"/>
                  </a:lnTo>
                  <a:lnTo>
                    <a:pt x="814069" y="71119"/>
                  </a:lnTo>
                  <a:lnTo>
                    <a:pt x="811530" y="68579"/>
                  </a:lnTo>
                  <a:lnTo>
                    <a:pt x="811530" y="64769"/>
                  </a:lnTo>
                  <a:lnTo>
                    <a:pt x="814069" y="59689"/>
                  </a:lnTo>
                  <a:lnTo>
                    <a:pt x="815340" y="53339"/>
                  </a:lnTo>
                  <a:lnTo>
                    <a:pt x="814069" y="45719"/>
                  </a:lnTo>
                  <a:lnTo>
                    <a:pt x="810259" y="39369"/>
                  </a:lnTo>
                  <a:lnTo>
                    <a:pt x="807719" y="30479"/>
                  </a:lnTo>
                  <a:lnTo>
                    <a:pt x="801369" y="26669"/>
                  </a:lnTo>
                  <a:lnTo>
                    <a:pt x="793750" y="22859"/>
                  </a:lnTo>
                  <a:lnTo>
                    <a:pt x="787400" y="19050"/>
                  </a:lnTo>
                  <a:lnTo>
                    <a:pt x="774700" y="13969"/>
                  </a:lnTo>
                  <a:lnTo>
                    <a:pt x="765809" y="12700"/>
                  </a:lnTo>
                  <a:lnTo>
                    <a:pt x="758190" y="11429"/>
                  </a:lnTo>
                  <a:lnTo>
                    <a:pt x="749300" y="8889"/>
                  </a:lnTo>
                  <a:close/>
                </a:path>
                <a:path w="1506220" h="215900">
                  <a:moveTo>
                    <a:pt x="1037590" y="0"/>
                  </a:moveTo>
                  <a:lnTo>
                    <a:pt x="1022350" y="0"/>
                  </a:lnTo>
                  <a:lnTo>
                    <a:pt x="1007109" y="5079"/>
                  </a:lnTo>
                  <a:lnTo>
                    <a:pt x="1002030" y="8889"/>
                  </a:lnTo>
                  <a:lnTo>
                    <a:pt x="995680" y="15239"/>
                  </a:lnTo>
                  <a:lnTo>
                    <a:pt x="993140" y="22859"/>
                  </a:lnTo>
                  <a:lnTo>
                    <a:pt x="989330" y="30479"/>
                  </a:lnTo>
                  <a:lnTo>
                    <a:pt x="984250" y="39369"/>
                  </a:lnTo>
                  <a:lnTo>
                    <a:pt x="979169" y="45719"/>
                  </a:lnTo>
                  <a:lnTo>
                    <a:pt x="975359" y="53339"/>
                  </a:lnTo>
                  <a:lnTo>
                    <a:pt x="969009" y="58419"/>
                  </a:lnTo>
                  <a:lnTo>
                    <a:pt x="962659" y="60959"/>
                  </a:lnTo>
                  <a:lnTo>
                    <a:pt x="1057063" y="60959"/>
                  </a:lnTo>
                  <a:lnTo>
                    <a:pt x="1059180" y="54609"/>
                  </a:lnTo>
                  <a:lnTo>
                    <a:pt x="1062990" y="48259"/>
                  </a:lnTo>
                  <a:lnTo>
                    <a:pt x="1064259" y="43179"/>
                  </a:lnTo>
                  <a:lnTo>
                    <a:pt x="1065530" y="35559"/>
                  </a:lnTo>
                  <a:lnTo>
                    <a:pt x="1065530" y="30479"/>
                  </a:lnTo>
                  <a:lnTo>
                    <a:pt x="1066800" y="26669"/>
                  </a:lnTo>
                  <a:lnTo>
                    <a:pt x="1062990" y="16509"/>
                  </a:lnTo>
                  <a:lnTo>
                    <a:pt x="1057909" y="8889"/>
                  </a:lnTo>
                  <a:lnTo>
                    <a:pt x="1050290" y="6350"/>
                  </a:lnTo>
                  <a:lnTo>
                    <a:pt x="1046480" y="3809"/>
                  </a:lnTo>
                  <a:lnTo>
                    <a:pt x="1037590" y="0"/>
                  </a:lnTo>
                  <a:close/>
                </a:path>
                <a:path w="1506220" h="215900">
                  <a:moveTo>
                    <a:pt x="722630" y="5079"/>
                  </a:moveTo>
                  <a:lnTo>
                    <a:pt x="698500" y="5079"/>
                  </a:lnTo>
                  <a:lnTo>
                    <a:pt x="683259" y="7619"/>
                  </a:lnTo>
                  <a:lnTo>
                    <a:pt x="679450" y="8889"/>
                  </a:lnTo>
                  <a:lnTo>
                    <a:pt x="741680" y="8889"/>
                  </a:lnTo>
                  <a:lnTo>
                    <a:pt x="732790" y="6350"/>
                  </a:lnTo>
                  <a:lnTo>
                    <a:pt x="722630" y="5079"/>
                  </a:lnTo>
                  <a:close/>
                </a:path>
              </a:pathLst>
            </a:custGeom>
            <a:solidFill>
              <a:srgbClr val="2D4E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371"/>
            <p:cNvSpPr/>
            <p:nvPr/>
          </p:nvSpPr>
          <p:spPr>
            <a:xfrm>
              <a:off x="2971800" y="1488439"/>
              <a:ext cx="3340100" cy="497840"/>
            </a:xfrm>
            <a:custGeom>
              <a:avLst/>
              <a:gdLst/>
              <a:ahLst/>
              <a:cxnLst/>
              <a:rect l="l" t="t" r="r" b="b"/>
              <a:pathLst>
                <a:path w="3340100" h="497839">
                  <a:moveTo>
                    <a:pt x="690880" y="120650"/>
                  </a:moveTo>
                  <a:lnTo>
                    <a:pt x="0" y="33020"/>
                  </a:lnTo>
                  <a:lnTo>
                    <a:pt x="0" y="66040"/>
                  </a:lnTo>
                  <a:lnTo>
                    <a:pt x="612140" y="135890"/>
                  </a:lnTo>
                  <a:lnTo>
                    <a:pt x="690880" y="120650"/>
                  </a:lnTo>
                  <a:close/>
                </a:path>
                <a:path w="3340100" h="497839">
                  <a:moveTo>
                    <a:pt x="3340100" y="450850"/>
                  </a:moveTo>
                  <a:lnTo>
                    <a:pt x="3335020" y="450850"/>
                  </a:lnTo>
                  <a:lnTo>
                    <a:pt x="3329940" y="449580"/>
                  </a:lnTo>
                  <a:lnTo>
                    <a:pt x="3326130" y="449580"/>
                  </a:lnTo>
                  <a:lnTo>
                    <a:pt x="3317240" y="447040"/>
                  </a:lnTo>
                  <a:lnTo>
                    <a:pt x="3309620" y="447040"/>
                  </a:lnTo>
                  <a:lnTo>
                    <a:pt x="3296920" y="445770"/>
                  </a:lnTo>
                  <a:lnTo>
                    <a:pt x="3286760" y="443230"/>
                  </a:lnTo>
                  <a:lnTo>
                    <a:pt x="3279140" y="440690"/>
                  </a:lnTo>
                  <a:lnTo>
                    <a:pt x="3272790" y="440690"/>
                  </a:lnTo>
                  <a:lnTo>
                    <a:pt x="3265170" y="439420"/>
                  </a:lnTo>
                  <a:lnTo>
                    <a:pt x="3260090" y="439420"/>
                  </a:lnTo>
                  <a:lnTo>
                    <a:pt x="3252470" y="434340"/>
                  </a:lnTo>
                  <a:lnTo>
                    <a:pt x="3229610" y="434340"/>
                  </a:lnTo>
                  <a:lnTo>
                    <a:pt x="3220720" y="431800"/>
                  </a:lnTo>
                  <a:lnTo>
                    <a:pt x="3211830" y="430530"/>
                  </a:lnTo>
                  <a:lnTo>
                    <a:pt x="3201670" y="427990"/>
                  </a:lnTo>
                  <a:lnTo>
                    <a:pt x="3194050" y="427990"/>
                  </a:lnTo>
                  <a:lnTo>
                    <a:pt x="3183890" y="425450"/>
                  </a:lnTo>
                  <a:lnTo>
                    <a:pt x="3175000" y="425450"/>
                  </a:lnTo>
                  <a:lnTo>
                    <a:pt x="3166110" y="424180"/>
                  </a:lnTo>
                  <a:lnTo>
                    <a:pt x="3157220" y="424180"/>
                  </a:lnTo>
                  <a:lnTo>
                    <a:pt x="3145790" y="421640"/>
                  </a:lnTo>
                  <a:lnTo>
                    <a:pt x="3136900" y="421640"/>
                  </a:lnTo>
                  <a:lnTo>
                    <a:pt x="3126740" y="417830"/>
                  </a:lnTo>
                  <a:lnTo>
                    <a:pt x="3116580" y="415290"/>
                  </a:lnTo>
                  <a:lnTo>
                    <a:pt x="3105150" y="415290"/>
                  </a:lnTo>
                  <a:lnTo>
                    <a:pt x="3094990" y="414020"/>
                  </a:lnTo>
                  <a:lnTo>
                    <a:pt x="3086100" y="411480"/>
                  </a:lnTo>
                  <a:lnTo>
                    <a:pt x="3075940" y="408940"/>
                  </a:lnTo>
                  <a:lnTo>
                    <a:pt x="3053080" y="406400"/>
                  </a:lnTo>
                  <a:lnTo>
                    <a:pt x="3041650" y="402590"/>
                  </a:lnTo>
                  <a:lnTo>
                    <a:pt x="3032760" y="402590"/>
                  </a:lnTo>
                  <a:lnTo>
                    <a:pt x="3021330" y="400050"/>
                  </a:lnTo>
                  <a:lnTo>
                    <a:pt x="3011170" y="398780"/>
                  </a:lnTo>
                  <a:lnTo>
                    <a:pt x="2999740" y="396240"/>
                  </a:lnTo>
                  <a:lnTo>
                    <a:pt x="2989580" y="394970"/>
                  </a:lnTo>
                  <a:lnTo>
                    <a:pt x="2979420" y="392430"/>
                  </a:lnTo>
                  <a:lnTo>
                    <a:pt x="2967990" y="389890"/>
                  </a:lnTo>
                  <a:lnTo>
                    <a:pt x="2957830" y="387350"/>
                  </a:lnTo>
                  <a:lnTo>
                    <a:pt x="2947670" y="386080"/>
                  </a:lnTo>
                  <a:lnTo>
                    <a:pt x="2936240" y="383540"/>
                  </a:lnTo>
                  <a:lnTo>
                    <a:pt x="2926080" y="383540"/>
                  </a:lnTo>
                  <a:lnTo>
                    <a:pt x="2915920" y="379730"/>
                  </a:lnTo>
                  <a:lnTo>
                    <a:pt x="2907030" y="379730"/>
                  </a:lnTo>
                  <a:lnTo>
                    <a:pt x="2895600" y="377190"/>
                  </a:lnTo>
                  <a:lnTo>
                    <a:pt x="2885440" y="375920"/>
                  </a:lnTo>
                  <a:lnTo>
                    <a:pt x="2876550" y="370840"/>
                  </a:lnTo>
                  <a:lnTo>
                    <a:pt x="2865120" y="370840"/>
                  </a:lnTo>
                  <a:lnTo>
                    <a:pt x="2854960" y="368300"/>
                  </a:lnTo>
                  <a:lnTo>
                    <a:pt x="2846070" y="368300"/>
                  </a:lnTo>
                  <a:lnTo>
                    <a:pt x="2837180" y="364490"/>
                  </a:lnTo>
                  <a:lnTo>
                    <a:pt x="2829560" y="363220"/>
                  </a:lnTo>
                  <a:lnTo>
                    <a:pt x="2819400" y="360680"/>
                  </a:lnTo>
                  <a:lnTo>
                    <a:pt x="2811780" y="358140"/>
                  </a:lnTo>
                  <a:lnTo>
                    <a:pt x="2802890" y="355600"/>
                  </a:lnTo>
                  <a:lnTo>
                    <a:pt x="2792730" y="354330"/>
                  </a:lnTo>
                  <a:lnTo>
                    <a:pt x="2783840" y="351790"/>
                  </a:lnTo>
                  <a:lnTo>
                    <a:pt x="2776220" y="350520"/>
                  </a:lnTo>
                  <a:lnTo>
                    <a:pt x="2767330" y="347980"/>
                  </a:lnTo>
                  <a:lnTo>
                    <a:pt x="2760980" y="345440"/>
                  </a:lnTo>
                  <a:lnTo>
                    <a:pt x="2752090" y="345440"/>
                  </a:lnTo>
                  <a:lnTo>
                    <a:pt x="2736850" y="339090"/>
                  </a:lnTo>
                  <a:lnTo>
                    <a:pt x="2731770" y="339090"/>
                  </a:lnTo>
                  <a:lnTo>
                    <a:pt x="2724150" y="337820"/>
                  </a:lnTo>
                  <a:lnTo>
                    <a:pt x="2717800" y="336550"/>
                  </a:lnTo>
                  <a:lnTo>
                    <a:pt x="2710180" y="332740"/>
                  </a:lnTo>
                  <a:lnTo>
                    <a:pt x="2698750" y="328930"/>
                  </a:lnTo>
                  <a:lnTo>
                    <a:pt x="2692400" y="328930"/>
                  </a:lnTo>
                  <a:lnTo>
                    <a:pt x="2684780" y="326390"/>
                  </a:lnTo>
                  <a:lnTo>
                    <a:pt x="2679700" y="323850"/>
                  </a:lnTo>
                  <a:lnTo>
                    <a:pt x="2656840" y="318770"/>
                  </a:lnTo>
                  <a:lnTo>
                    <a:pt x="2647950" y="313690"/>
                  </a:lnTo>
                  <a:lnTo>
                    <a:pt x="2637790" y="311150"/>
                  </a:lnTo>
                  <a:lnTo>
                    <a:pt x="2628900" y="307340"/>
                  </a:lnTo>
                  <a:lnTo>
                    <a:pt x="2622550" y="306070"/>
                  </a:lnTo>
                  <a:lnTo>
                    <a:pt x="2613660" y="300990"/>
                  </a:lnTo>
                  <a:lnTo>
                    <a:pt x="2606040" y="298450"/>
                  </a:lnTo>
                  <a:lnTo>
                    <a:pt x="2599690" y="297180"/>
                  </a:lnTo>
                  <a:lnTo>
                    <a:pt x="2594610" y="294640"/>
                  </a:lnTo>
                  <a:lnTo>
                    <a:pt x="2583180" y="290830"/>
                  </a:lnTo>
                  <a:lnTo>
                    <a:pt x="2574290" y="288290"/>
                  </a:lnTo>
                  <a:lnTo>
                    <a:pt x="2567940" y="281940"/>
                  </a:lnTo>
                  <a:lnTo>
                    <a:pt x="2557780" y="279400"/>
                  </a:lnTo>
                  <a:lnTo>
                    <a:pt x="2551430" y="273050"/>
                  </a:lnTo>
                  <a:lnTo>
                    <a:pt x="2546350" y="266700"/>
                  </a:lnTo>
                  <a:lnTo>
                    <a:pt x="2540000" y="262890"/>
                  </a:lnTo>
                  <a:lnTo>
                    <a:pt x="2533650" y="256540"/>
                  </a:lnTo>
                  <a:lnTo>
                    <a:pt x="2527300" y="254000"/>
                  </a:lnTo>
                  <a:lnTo>
                    <a:pt x="2500630" y="231140"/>
                  </a:lnTo>
                  <a:lnTo>
                    <a:pt x="2475230" y="205740"/>
                  </a:lnTo>
                  <a:lnTo>
                    <a:pt x="2466340" y="198120"/>
                  </a:lnTo>
                  <a:lnTo>
                    <a:pt x="2456180" y="190500"/>
                  </a:lnTo>
                  <a:lnTo>
                    <a:pt x="2446020" y="179070"/>
                  </a:lnTo>
                  <a:lnTo>
                    <a:pt x="2411730" y="144780"/>
                  </a:lnTo>
                  <a:lnTo>
                    <a:pt x="2405380" y="135890"/>
                  </a:lnTo>
                  <a:lnTo>
                    <a:pt x="2397760" y="129540"/>
                  </a:lnTo>
                  <a:lnTo>
                    <a:pt x="2391410" y="123190"/>
                  </a:lnTo>
                  <a:lnTo>
                    <a:pt x="2386330" y="116840"/>
                  </a:lnTo>
                  <a:lnTo>
                    <a:pt x="2379980" y="110490"/>
                  </a:lnTo>
                  <a:lnTo>
                    <a:pt x="2374900" y="104140"/>
                  </a:lnTo>
                  <a:lnTo>
                    <a:pt x="2366010" y="95250"/>
                  </a:lnTo>
                  <a:lnTo>
                    <a:pt x="2372360" y="110490"/>
                  </a:lnTo>
                  <a:lnTo>
                    <a:pt x="2374900" y="115570"/>
                  </a:lnTo>
                  <a:lnTo>
                    <a:pt x="2378710" y="121920"/>
                  </a:lnTo>
                  <a:lnTo>
                    <a:pt x="2382520" y="129540"/>
                  </a:lnTo>
                  <a:lnTo>
                    <a:pt x="2386330" y="135890"/>
                  </a:lnTo>
                  <a:lnTo>
                    <a:pt x="2390140" y="144780"/>
                  </a:lnTo>
                  <a:lnTo>
                    <a:pt x="2396490" y="153670"/>
                  </a:lnTo>
                  <a:lnTo>
                    <a:pt x="2400300" y="161290"/>
                  </a:lnTo>
                  <a:lnTo>
                    <a:pt x="2413000" y="179070"/>
                  </a:lnTo>
                  <a:lnTo>
                    <a:pt x="2421890" y="190500"/>
                  </a:lnTo>
                  <a:lnTo>
                    <a:pt x="2428240" y="199390"/>
                  </a:lnTo>
                  <a:lnTo>
                    <a:pt x="2437130" y="208280"/>
                  </a:lnTo>
                  <a:lnTo>
                    <a:pt x="2444750" y="217170"/>
                  </a:lnTo>
                  <a:lnTo>
                    <a:pt x="2470150" y="242570"/>
                  </a:lnTo>
                  <a:lnTo>
                    <a:pt x="2479040" y="250190"/>
                  </a:lnTo>
                  <a:lnTo>
                    <a:pt x="2500630" y="271780"/>
                  </a:lnTo>
                  <a:lnTo>
                    <a:pt x="2506980" y="275590"/>
                  </a:lnTo>
                  <a:lnTo>
                    <a:pt x="2512060" y="281940"/>
                  </a:lnTo>
                  <a:lnTo>
                    <a:pt x="2519680" y="288290"/>
                  </a:lnTo>
                  <a:lnTo>
                    <a:pt x="2523490" y="292100"/>
                  </a:lnTo>
                  <a:lnTo>
                    <a:pt x="2526030" y="292100"/>
                  </a:lnTo>
                  <a:lnTo>
                    <a:pt x="2531110" y="294640"/>
                  </a:lnTo>
                  <a:lnTo>
                    <a:pt x="2534920" y="294640"/>
                  </a:lnTo>
                  <a:lnTo>
                    <a:pt x="2536190" y="297180"/>
                  </a:lnTo>
                  <a:lnTo>
                    <a:pt x="2531110" y="297180"/>
                  </a:lnTo>
                  <a:lnTo>
                    <a:pt x="2518410" y="294640"/>
                  </a:lnTo>
                  <a:lnTo>
                    <a:pt x="2514600" y="294640"/>
                  </a:lnTo>
                  <a:lnTo>
                    <a:pt x="2508250" y="292100"/>
                  </a:lnTo>
                  <a:lnTo>
                    <a:pt x="2500630" y="290830"/>
                  </a:lnTo>
                  <a:lnTo>
                    <a:pt x="2491740" y="288290"/>
                  </a:lnTo>
                  <a:lnTo>
                    <a:pt x="2482850" y="287020"/>
                  </a:lnTo>
                  <a:lnTo>
                    <a:pt x="2470150" y="281940"/>
                  </a:lnTo>
                  <a:lnTo>
                    <a:pt x="2459990" y="280670"/>
                  </a:lnTo>
                  <a:lnTo>
                    <a:pt x="2444750" y="278130"/>
                  </a:lnTo>
                  <a:lnTo>
                    <a:pt x="2438400" y="275590"/>
                  </a:lnTo>
                  <a:lnTo>
                    <a:pt x="2430780" y="274320"/>
                  </a:lnTo>
                  <a:lnTo>
                    <a:pt x="2421890" y="271780"/>
                  </a:lnTo>
                  <a:lnTo>
                    <a:pt x="2414270" y="269240"/>
                  </a:lnTo>
                  <a:lnTo>
                    <a:pt x="2405380" y="266700"/>
                  </a:lnTo>
                  <a:lnTo>
                    <a:pt x="2397760" y="266700"/>
                  </a:lnTo>
                  <a:lnTo>
                    <a:pt x="2387600" y="262890"/>
                  </a:lnTo>
                  <a:lnTo>
                    <a:pt x="2376170" y="261620"/>
                  </a:lnTo>
                  <a:lnTo>
                    <a:pt x="2366010" y="256540"/>
                  </a:lnTo>
                  <a:lnTo>
                    <a:pt x="2357120" y="255270"/>
                  </a:lnTo>
                  <a:lnTo>
                    <a:pt x="2343150" y="250190"/>
                  </a:lnTo>
                  <a:lnTo>
                    <a:pt x="2298700" y="241300"/>
                  </a:lnTo>
                  <a:lnTo>
                    <a:pt x="2274570" y="233680"/>
                  </a:lnTo>
                  <a:lnTo>
                    <a:pt x="2260600" y="231140"/>
                  </a:lnTo>
                  <a:lnTo>
                    <a:pt x="2246630" y="227330"/>
                  </a:lnTo>
                  <a:lnTo>
                    <a:pt x="2235200" y="223520"/>
                  </a:lnTo>
                  <a:lnTo>
                    <a:pt x="2221230" y="218440"/>
                  </a:lnTo>
                  <a:lnTo>
                    <a:pt x="2209800" y="218440"/>
                  </a:lnTo>
                  <a:lnTo>
                    <a:pt x="2194560" y="214630"/>
                  </a:lnTo>
                  <a:lnTo>
                    <a:pt x="2180590" y="209550"/>
                  </a:lnTo>
                  <a:lnTo>
                    <a:pt x="2165350" y="205740"/>
                  </a:lnTo>
                  <a:lnTo>
                    <a:pt x="2151380" y="203200"/>
                  </a:lnTo>
                  <a:lnTo>
                    <a:pt x="2138680" y="199390"/>
                  </a:lnTo>
                  <a:lnTo>
                    <a:pt x="2124710" y="195580"/>
                  </a:lnTo>
                  <a:lnTo>
                    <a:pt x="2109470" y="193040"/>
                  </a:lnTo>
                  <a:lnTo>
                    <a:pt x="2095500" y="186690"/>
                  </a:lnTo>
                  <a:lnTo>
                    <a:pt x="2082800" y="184150"/>
                  </a:lnTo>
                  <a:lnTo>
                    <a:pt x="2068830" y="180340"/>
                  </a:lnTo>
                  <a:lnTo>
                    <a:pt x="2053590" y="177800"/>
                  </a:lnTo>
                  <a:lnTo>
                    <a:pt x="2039620" y="173990"/>
                  </a:lnTo>
                  <a:lnTo>
                    <a:pt x="2026920" y="170180"/>
                  </a:lnTo>
                  <a:lnTo>
                    <a:pt x="2012950" y="167640"/>
                  </a:lnTo>
                  <a:lnTo>
                    <a:pt x="1998980" y="163830"/>
                  </a:lnTo>
                  <a:lnTo>
                    <a:pt x="1987550" y="161290"/>
                  </a:lnTo>
                  <a:lnTo>
                    <a:pt x="1973580" y="157480"/>
                  </a:lnTo>
                  <a:lnTo>
                    <a:pt x="1960880" y="153670"/>
                  </a:lnTo>
                  <a:lnTo>
                    <a:pt x="1946910" y="148590"/>
                  </a:lnTo>
                  <a:lnTo>
                    <a:pt x="1934210" y="146050"/>
                  </a:lnTo>
                  <a:lnTo>
                    <a:pt x="1921510" y="142240"/>
                  </a:lnTo>
                  <a:lnTo>
                    <a:pt x="1908810" y="139700"/>
                  </a:lnTo>
                  <a:lnTo>
                    <a:pt x="1897380" y="135890"/>
                  </a:lnTo>
                  <a:lnTo>
                    <a:pt x="1884680" y="134620"/>
                  </a:lnTo>
                  <a:lnTo>
                    <a:pt x="1850390" y="123190"/>
                  </a:lnTo>
                  <a:lnTo>
                    <a:pt x="1841500" y="121920"/>
                  </a:lnTo>
                  <a:lnTo>
                    <a:pt x="1830070" y="116840"/>
                  </a:lnTo>
                  <a:lnTo>
                    <a:pt x="1819910" y="115570"/>
                  </a:lnTo>
                  <a:lnTo>
                    <a:pt x="1811020" y="113030"/>
                  </a:lnTo>
                  <a:lnTo>
                    <a:pt x="1802130" y="113030"/>
                  </a:lnTo>
                  <a:lnTo>
                    <a:pt x="1793240" y="107950"/>
                  </a:lnTo>
                  <a:lnTo>
                    <a:pt x="1785620" y="106680"/>
                  </a:lnTo>
                  <a:lnTo>
                    <a:pt x="1776730" y="104140"/>
                  </a:lnTo>
                  <a:lnTo>
                    <a:pt x="1770380" y="104140"/>
                  </a:lnTo>
                  <a:lnTo>
                    <a:pt x="1762760" y="101600"/>
                  </a:lnTo>
                  <a:lnTo>
                    <a:pt x="1756410" y="101600"/>
                  </a:lnTo>
                  <a:lnTo>
                    <a:pt x="1750060" y="97790"/>
                  </a:lnTo>
                  <a:lnTo>
                    <a:pt x="1746250" y="97790"/>
                  </a:lnTo>
                  <a:lnTo>
                    <a:pt x="1737360" y="95250"/>
                  </a:lnTo>
                  <a:lnTo>
                    <a:pt x="1731010" y="93980"/>
                  </a:lnTo>
                  <a:lnTo>
                    <a:pt x="1725930" y="93980"/>
                  </a:lnTo>
                  <a:lnTo>
                    <a:pt x="1483360" y="0"/>
                  </a:lnTo>
                  <a:lnTo>
                    <a:pt x="1369060" y="6350"/>
                  </a:lnTo>
                  <a:lnTo>
                    <a:pt x="1706880" y="107950"/>
                  </a:lnTo>
                  <a:lnTo>
                    <a:pt x="1715770" y="107950"/>
                  </a:lnTo>
                  <a:lnTo>
                    <a:pt x="1724660" y="113030"/>
                  </a:lnTo>
                  <a:lnTo>
                    <a:pt x="1729740" y="113030"/>
                  </a:lnTo>
                  <a:lnTo>
                    <a:pt x="1734820" y="115570"/>
                  </a:lnTo>
                  <a:lnTo>
                    <a:pt x="1741170" y="116840"/>
                  </a:lnTo>
                  <a:lnTo>
                    <a:pt x="1748790" y="119380"/>
                  </a:lnTo>
                  <a:lnTo>
                    <a:pt x="1755140" y="120650"/>
                  </a:lnTo>
                  <a:lnTo>
                    <a:pt x="1762760" y="121920"/>
                  </a:lnTo>
                  <a:lnTo>
                    <a:pt x="1771650" y="125730"/>
                  </a:lnTo>
                  <a:lnTo>
                    <a:pt x="1789430" y="129540"/>
                  </a:lnTo>
                  <a:lnTo>
                    <a:pt x="1798320" y="132080"/>
                  </a:lnTo>
                  <a:lnTo>
                    <a:pt x="1809750" y="135890"/>
                  </a:lnTo>
                  <a:lnTo>
                    <a:pt x="1819910" y="138430"/>
                  </a:lnTo>
                  <a:lnTo>
                    <a:pt x="1828800" y="139700"/>
                  </a:lnTo>
                  <a:lnTo>
                    <a:pt x="1838960" y="144780"/>
                  </a:lnTo>
                  <a:lnTo>
                    <a:pt x="1850390" y="147320"/>
                  </a:lnTo>
                  <a:lnTo>
                    <a:pt x="1863090" y="151130"/>
                  </a:lnTo>
                  <a:lnTo>
                    <a:pt x="1874520" y="153670"/>
                  </a:lnTo>
                  <a:lnTo>
                    <a:pt x="1885950" y="157480"/>
                  </a:lnTo>
                  <a:lnTo>
                    <a:pt x="1898650" y="161290"/>
                  </a:lnTo>
                  <a:lnTo>
                    <a:pt x="1912620" y="163830"/>
                  </a:lnTo>
                  <a:lnTo>
                    <a:pt x="1924050" y="167640"/>
                  </a:lnTo>
                  <a:lnTo>
                    <a:pt x="1938020" y="171450"/>
                  </a:lnTo>
                  <a:lnTo>
                    <a:pt x="1950720" y="173990"/>
                  </a:lnTo>
                  <a:lnTo>
                    <a:pt x="1965960" y="179070"/>
                  </a:lnTo>
                  <a:lnTo>
                    <a:pt x="1979930" y="184150"/>
                  </a:lnTo>
                  <a:lnTo>
                    <a:pt x="1993900" y="186690"/>
                  </a:lnTo>
                  <a:lnTo>
                    <a:pt x="2006600" y="190500"/>
                  </a:lnTo>
                  <a:lnTo>
                    <a:pt x="2034540" y="198120"/>
                  </a:lnTo>
                  <a:lnTo>
                    <a:pt x="2065020" y="205740"/>
                  </a:lnTo>
                  <a:lnTo>
                    <a:pt x="2078990" y="209550"/>
                  </a:lnTo>
                  <a:lnTo>
                    <a:pt x="2092960" y="214630"/>
                  </a:lnTo>
                  <a:lnTo>
                    <a:pt x="2108200" y="218440"/>
                  </a:lnTo>
                  <a:lnTo>
                    <a:pt x="2122170" y="222250"/>
                  </a:lnTo>
                  <a:lnTo>
                    <a:pt x="2138680" y="224790"/>
                  </a:lnTo>
                  <a:lnTo>
                    <a:pt x="2151380" y="229870"/>
                  </a:lnTo>
                  <a:lnTo>
                    <a:pt x="2181860" y="237490"/>
                  </a:lnTo>
                  <a:lnTo>
                    <a:pt x="2197100" y="242570"/>
                  </a:lnTo>
                  <a:lnTo>
                    <a:pt x="2211070" y="246380"/>
                  </a:lnTo>
                  <a:lnTo>
                    <a:pt x="2226310" y="248920"/>
                  </a:lnTo>
                  <a:lnTo>
                    <a:pt x="2239010" y="254000"/>
                  </a:lnTo>
                  <a:lnTo>
                    <a:pt x="2254250" y="256540"/>
                  </a:lnTo>
                  <a:lnTo>
                    <a:pt x="2268220" y="261620"/>
                  </a:lnTo>
                  <a:lnTo>
                    <a:pt x="2283460" y="265430"/>
                  </a:lnTo>
                  <a:lnTo>
                    <a:pt x="2294890" y="267970"/>
                  </a:lnTo>
                  <a:lnTo>
                    <a:pt x="2310130" y="273050"/>
                  </a:lnTo>
                  <a:lnTo>
                    <a:pt x="2322830" y="275590"/>
                  </a:lnTo>
                  <a:lnTo>
                    <a:pt x="2335530" y="280670"/>
                  </a:lnTo>
                  <a:lnTo>
                    <a:pt x="2349500" y="281940"/>
                  </a:lnTo>
                  <a:lnTo>
                    <a:pt x="2363470" y="287020"/>
                  </a:lnTo>
                  <a:lnTo>
                    <a:pt x="2374900" y="288290"/>
                  </a:lnTo>
                  <a:lnTo>
                    <a:pt x="2387600" y="294640"/>
                  </a:lnTo>
                  <a:lnTo>
                    <a:pt x="2400300" y="297180"/>
                  </a:lnTo>
                  <a:lnTo>
                    <a:pt x="2413000" y="300990"/>
                  </a:lnTo>
                  <a:lnTo>
                    <a:pt x="2421890" y="303530"/>
                  </a:lnTo>
                  <a:lnTo>
                    <a:pt x="2434590" y="306070"/>
                  </a:lnTo>
                  <a:lnTo>
                    <a:pt x="2444750" y="307340"/>
                  </a:lnTo>
                  <a:lnTo>
                    <a:pt x="2454910" y="311150"/>
                  </a:lnTo>
                  <a:lnTo>
                    <a:pt x="2463800" y="313690"/>
                  </a:lnTo>
                  <a:lnTo>
                    <a:pt x="2475230" y="313690"/>
                  </a:lnTo>
                  <a:lnTo>
                    <a:pt x="2484120" y="318770"/>
                  </a:lnTo>
                  <a:lnTo>
                    <a:pt x="2494280" y="320040"/>
                  </a:lnTo>
                  <a:lnTo>
                    <a:pt x="2501900" y="322580"/>
                  </a:lnTo>
                  <a:lnTo>
                    <a:pt x="2510790" y="323850"/>
                  </a:lnTo>
                  <a:lnTo>
                    <a:pt x="2518410" y="326390"/>
                  </a:lnTo>
                  <a:lnTo>
                    <a:pt x="2536190" y="330200"/>
                  </a:lnTo>
                  <a:lnTo>
                    <a:pt x="2543810" y="331470"/>
                  </a:lnTo>
                  <a:lnTo>
                    <a:pt x="2551430" y="335280"/>
                  </a:lnTo>
                  <a:lnTo>
                    <a:pt x="2559050" y="337820"/>
                  </a:lnTo>
                  <a:lnTo>
                    <a:pt x="2565400" y="337820"/>
                  </a:lnTo>
                  <a:lnTo>
                    <a:pt x="2578100" y="339090"/>
                  </a:lnTo>
                  <a:lnTo>
                    <a:pt x="2583180" y="342900"/>
                  </a:lnTo>
                  <a:lnTo>
                    <a:pt x="2595880" y="345440"/>
                  </a:lnTo>
                  <a:lnTo>
                    <a:pt x="2607310" y="347980"/>
                  </a:lnTo>
                  <a:lnTo>
                    <a:pt x="2616200" y="350520"/>
                  </a:lnTo>
                  <a:lnTo>
                    <a:pt x="2627630" y="351790"/>
                  </a:lnTo>
                  <a:lnTo>
                    <a:pt x="2635250" y="354330"/>
                  </a:lnTo>
                  <a:lnTo>
                    <a:pt x="2644140" y="355600"/>
                  </a:lnTo>
                  <a:lnTo>
                    <a:pt x="2650490" y="355600"/>
                  </a:lnTo>
                  <a:lnTo>
                    <a:pt x="2655570" y="358140"/>
                  </a:lnTo>
                  <a:lnTo>
                    <a:pt x="2667000" y="358140"/>
                  </a:lnTo>
                  <a:lnTo>
                    <a:pt x="2674620" y="360680"/>
                  </a:lnTo>
                  <a:lnTo>
                    <a:pt x="2676080" y="361416"/>
                  </a:lnTo>
                  <a:lnTo>
                    <a:pt x="2688590" y="363220"/>
                  </a:lnTo>
                  <a:lnTo>
                    <a:pt x="2679700" y="363220"/>
                  </a:lnTo>
                  <a:lnTo>
                    <a:pt x="2676080" y="361416"/>
                  </a:lnTo>
                  <a:lnTo>
                    <a:pt x="2345690" y="313690"/>
                  </a:lnTo>
                  <a:lnTo>
                    <a:pt x="2352040" y="320040"/>
                  </a:lnTo>
                  <a:lnTo>
                    <a:pt x="2364740" y="320040"/>
                  </a:lnTo>
                  <a:lnTo>
                    <a:pt x="2379980" y="323850"/>
                  </a:lnTo>
                  <a:lnTo>
                    <a:pt x="2396490" y="326390"/>
                  </a:lnTo>
                  <a:lnTo>
                    <a:pt x="2414270" y="330200"/>
                  </a:lnTo>
                  <a:lnTo>
                    <a:pt x="2421890" y="331470"/>
                  </a:lnTo>
                  <a:lnTo>
                    <a:pt x="2432050" y="332740"/>
                  </a:lnTo>
                  <a:lnTo>
                    <a:pt x="2443480" y="335280"/>
                  </a:lnTo>
                  <a:lnTo>
                    <a:pt x="2453640" y="337820"/>
                  </a:lnTo>
                  <a:lnTo>
                    <a:pt x="2462530" y="337820"/>
                  </a:lnTo>
                  <a:lnTo>
                    <a:pt x="2473960" y="342900"/>
                  </a:lnTo>
                  <a:lnTo>
                    <a:pt x="2484120" y="342900"/>
                  </a:lnTo>
                  <a:lnTo>
                    <a:pt x="2495550" y="345440"/>
                  </a:lnTo>
                  <a:lnTo>
                    <a:pt x="2504440" y="345440"/>
                  </a:lnTo>
                  <a:lnTo>
                    <a:pt x="2517140" y="350520"/>
                  </a:lnTo>
                  <a:lnTo>
                    <a:pt x="2527300" y="350520"/>
                  </a:lnTo>
                  <a:lnTo>
                    <a:pt x="2540000" y="351790"/>
                  </a:lnTo>
                  <a:lnTo>
                    <a:pt x="2550160" y="354330"/>
                  </a:lnTo>
                  <a:lnTo>
                    <a:pt x="2562860" y="358140"/>
                  </a:lnTo>
                  <a:lnTo>
                    <a:pt x="2574290" y="358140"/>
                  </a:lnTo>
                  <a:lnTo>
                    <a:pt x="2588260" y="361950"/>
                  </a:lnTo>
                  <a:lnTo>
                    <a:pt x="2598420" y="363220"/>
                  </a:lnTo>
                  <a:lnTo>
                    <a:pt x="2611120" y="367030"/>
                  </a:lnTo>
                  <a:lnTo>
                    <a:pt x="2622550" y="368300"/>
                  </a:lnTo>
                  <a:lnTo>
                    <a:pt x="2636520" y="370840"/>
                  </a:lnTo>
                  <a:lnTo>
                    <a:pt x="2650490" y="370840"/>
                  </a:lnTo>
                  <a:lnTo>
                    <a:pt x="2661920" y="375920"/>
                  </a:lnTo>
                  <a:lnTo>
                    <a:pt x="2675890" y="377190"/>
                  </a:lnTo>
                  <a:lnTo>
                    <a:pt x="2701290" y="382270"/>
                  </a:lnTo>
                  <a:lnTo>
                    <a:pt x="2712720" y="383540"/>
                  </a:lnTo>
                  <a:lnTo>
                    <a:pt x="2725420" y="386080"/>
                  </a:lnTo>
                  <a:lnTo>
                    <a:pt x="2739390" y="389890"/>
                  </a:lnTo>
                  <a:lnTo>
                    <a:pt x="2750820" y="389890"/>
                  </a:lnTo>
                  <a:lnTo>
                    <a:pt x="2764790" y="393700"/>
                  </a:lnTo>
                  <a:lnTo>
                    <a:pt x="2776220" y="394970"/>
                  </a:lnTo>
                  <a:lnTo>
                    <a:pt x="2790190" y="398780"/>
                  </a:lnTo>
                  <a:lnTo>
                    <a:pt x="2802890" y="400050"/>
                  </a:lnTo>
                  <a:lnTo>
                    <a:pt x="2814320" y="402590"/>
                  </a:lnTo>
                  <a:lnTo>
                    <a:pt x="2828290" y="402590"/>
                  </a:lnTo>
                  <a:lnTo>
                    <a:pt x="2840990" y="407670"/>
                  </a:lnTo>
                  <a:lnTo>
                    <a:pt x="2853690" y="408940"/>
                  </a:lnTo>
                  <a:lnTo>
                    <a:pt x="2867660" y="411480"/>
                  </a:lnTo>
                  <a:lnTo>
                    <a:pt x="2879090" y="415290"/>
                  </a:lnTo>
                  <a:lnTo>
                    <a:pt x="2893060" y="417830"/>
                  </a:lnTo>
                  <a:lnTo>
                    <a:pt x="2903220" y="419100"/>
                  </a:lnTo>
                  <a:lnTo>
                    <a:pt x="2915920" y="421640"/>
                  </a:lnTo>
                  <a:lnTo>
                    <a:pt x="2927350" y="424180"/>
                  </a:lnTo>
                  <a:lnTo>
                    <a:pt x="2940050" y="425450"/>
                  </a:lnTo>
                  <a:lnTo>
                    <a:pt x="2950210" y="426720"/>
                  </a:lnTo>
                  <a:lnTo>
                    <a:pt x="2961640" y="427990"/>
                  </a:lnTo>
                  <a:lnTo>
                    <a:pt x="2973070" y="431800"/>
                  </a:lnTo>
                  <a:lnTo>
                    <a:pt x="2984500" y="434340"/>
                  </a:lnTo>
                  <a:lnTo>
                    <a:pt x="2995930" y="434340"/>
                  </a:lnTo>
                  <a:lnTo>
                    <a:pt x="3007360" y="438150"/>
                  </a:lnTo>
                  <a:lnTo>
                    <a:pt x="3016250" y="439420"/>
                  </a:lnTo>
                  <a:lnTo>
                    <a:pt x="3028950" y="440690"/>
                  </a:lnTo>
                  <a:lnTo>
                    <a:pt x="3037840" y="440690"/>
                  </a:lnTo>
                  <a:lnTo>
                    <a:pt x="3049270" y="447040"/>
                  </a:lnTo>
                  <a:lnTo>
                    <a:pt x="3059430" y="447040"/>
                  </a:lnTo>
                  <a:lnTo>
                    <a:pt x="3070860" y="450850"/>
                  </a:lnTo>
                  <a:lnTo>
                    <a:pt x="3079750" y="450850"/>
                  </a:lnTo>
                  <a:lnTo>
                    <a:pt x="3100070" y="453390"/>
                  </a:lnTo>
                  <a:lnTo>
                    <a:pt x="3110230" y="455930"/>
                  </a:lnTo>
                  <a:lnTo>
                    <a:pt x="3119120" y="457200"/>
                  </a:lnTo>
                  <a:lnTo>
                    <a:pt x="3128010" y="459740"/>
                  </a:lnTo>
                  <a:lnTo>
                    <a:pt x="3136900" y="459740"/>
                  </a:lnTo>
                  <a:lnTo>
                    <a:pt x="3145790" y="463550"/>
                  </a:lnTo>
                  <a:lnTo>
                    <a:pt x="3155950" y="464820"/>
                  </a:lnTo>
                  <a:lnTo>
                    <a:pt x="3164840" y="466090"/>
                  </a:lnTo>
                  <a:lnTo>
                    <a:pt x="3172460" y="466090"/>
                  </a:lnTo>
                  <a:lnTo>
                    <a:pt x="3181350" y="469900"/>
                  </a:lnTo>
                  <a:lnTo>
                    <a:pt x="3204210" y="472440"/>
                  </a:lnTo>
                  <a:lnTo>
                    <a:pt x="3213100" y="476250"/>
                  </a:lnTo>
                  <a:lnTo>
                    <a:pt x="3225800" y="476250"/>
                  </a:lnTo>
                  <a:lnTo>
                    <a:pt x="3233420" y="478790"/>
                  </a:lnTo>
                  <a:lnTo>
                    <a:pt x="3239770" y="481330"/>
                  </a:lnTo>
                  <a:lnTo>
                    <a:pt x="3246120" y="481330"/>
                  </a:lnTo>
                  <a:lnTo>
                    <a:pt x="3252470" y="482600"/>
                  </a:lnTo>
                  <a:lnTo>
                    <a:pt x="3260090" y="482600"/>
                  </a:lnTo>
                  <a:lnTo>
                    <a:pt x="3265170" y="485140"/>
                  </a:lnTo>
                  <a:lnTo>
                    <a:pt x="3276600" y="485140"/>
                  </a:lnTo>
                  <a:lnTo>
                    <a:pt x="3286760" y="488950"/>
                  </a:lnTo>
                  <a:lnTo>
                    <a:pt x="3295650" y="490220"/>
                  </a:lnTo>
                  <a:lnTo>
                    <a:pt x="3305810" y="494030"/>
                  </a:lnTo>
                  <a:lnTo>
                    <a:pt x="3313430" y="495300"/>
                  </a:lnTo>
                  <a:lnTo>
                    <a:pt x="3319780" y="495300"/>
                  </a:lnTo>
                  <a:lnTo>
                    <a:pt x="3326130" y="496570"/>
                  </a:lnTo>
                  <a:lnTo>
                    <a:pt x="3329940" y="497840"/>
                  </a:lnTo>
                  <a:lnTo>
                    <a:pt x="3340100" y="497840"/>
                  </a:lnTo>
                  <a:lnTo>
                    <a:pt x="3340100" y="45085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2650" y="717550"/>
            <a:ext cx="73806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Small Business</a:t>
            </a:r>
            <a:r>
              <a:rPr spc="5" dirty="0"/>
              <a:t> </a:t>
            </a:r>
            <a:r>
              <a:rPr spc="-5" dirty="0"/>
              <a:t>Administration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9" y="1697989"/>
            <a:ext cx="198120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10" dirty="0">
                <a:solidFill>
                  <a:srgbClr val="00CCFF"/>
                </a:solidFill>
                <a:latin typeface="Wingdings"/>
                <a:cs typeface="Wingdings"/>
              </a:rPr>
              <a:t>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669" y="2171700"/>
            <a:ext cx="198120" cy="7778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10" dirty="0">
                <a:solidFill>
                  <a:srgbClr val="00CCFF"/>
                </a:solidFill>
                <a:latin typeface="Wingdings"/>
                <a:cs typeface="Wingdings"/>
              </a:rPr>
              <a:t></a:t>
            </a:r>
            <a:endParaRPr sz="1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1800" spc="10" dirty="0">
                <a:solidFill>
                  <a:srgbClr val="00CCFF"/>
                </a:solidFill>
                <a:latin typeface="Wingdings"/>
                <a:cs typeface="Wingdings"/>
              </a:rPr>
              <a:t>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669" y="3120389"/>
            <a:ext cx="198120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10" dirty="0">
                <a:solidFill>
                  <a:srgbClr val="00CCFF"/>
                </a:solidFill>
                <a:latin typeface="Wingdings"/>
                <a:cs typeface="Wingdings"/>
              </a:rPr>
              <a:t>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669" y="3594100"/>
            <a:ext cx="198120" cy="7778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10" dirty="0">
                <a:solidFill>
                  <a:srgbClr val="00CCFF"/>
                </a:solidFill>
                <a:latin typeface="Wingdings"/>
                <a:cs typeface="Wingdings"/>
              </a:rPr>
              <a:t></a:t>
            </a:r>
            <a:endParaRPr sz="1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1800" spc="10" dirty="0">
                <a:solidFill>
                  <a:srgbClr val="00CCFF"/>
                </a:solidFill>
                <a:latin typeface="Wingdings"/>
                <a:cs typeface="Wingdings"/>
              </a:rPr>
              <a:t>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4669" y="4928870"/>
            <a:ext cx="198120" cy="77660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10" dirty="0">
                <a:solidFill>
                  <a:srgbClr val="00CCFF"/>
                </a:solidFill>
                <a:latin typeface="Wingdings"/>
                <a:cs typeface="Wingdings"/>
              </a:rPr>
              <a:t></a:t>
            </a:r>
            <a:endParaRPr sz="1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570"/>
              </a:spcBef>
            </a:pPr>
            <a:r>
              <a:rPr sz="1800" spc="10" dirty="0">
                <a:solidFill>
                  <a:srgbClr val="00CCFF"/>
                </a:solidFill>
                <a:latin typeface="Wingdings"/>
                <a:cs typeface="Wingdings"/>
              </a:rPr>
              <a:t>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4669" y="5876290"/>
            <a:ext cx="198120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10" dirty="0">
                <a:solidFill>
                  <a:srgbClr val="00CCFF"/>
                </a:solidFill>
                <a:latin typeface="Wingdings"/>
                <a:cs typeface="Wingdings"/>
              </a:rPr>
              <a:t>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7569" y="1587500"/>
            <a:ext cx="7028815" cy="4677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61054">
              <a:lnSpc>
                <a:spcPct val="111000"/>
              </a:lnSpc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Low </a:t>
            </a:r>
            <a:r>
              <a:rPr sz="2800" dirty="0">
                <a:solidFill>
                  <a:srgbClr val="FFFFFF"/>
                </a:solidFill>
                <a:latin typeface="Tahoma"/>
                <a:cs typeface="Tahoma"/>
              </a:rPr>
              <a:t>Doc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Loan</a:t>
            </a:r>
            <a:r>
              <a:rPr sz="28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Program  SBA Express</a:t>
            </a:r>
            <a:r>
              <a:rPr sz="28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Program</a:t>
            </a:r>
            <a:endParaRPr sz="2800">
              <a:latin typeface="Tahoma"/>
              <a:cs typeface="Tahoma"/>
            </a:endParaRPr>
          </a:p>
          <a:p>
            <a:pPr marL="12700" marR="2758440">
              <a:lnSpc>
                <a:spcPts val="3740"/>
              </a:lnSpc>
              <a:spcBef>
                <a:spcPts val="175"/>
              </a:spcBef>
            </a:pPr>
            <a:r>
              <a:rPr sz="2800" spc="-10" dirty="0">
                <a:solidFill>
                  <a:srgbClr val="FFFFFF"/>
                </a:solidFill>
                <a:latin typeface="Tahoma"/>
                <a:cs typeface="Tahoma"/>
              </a:rPr>
              <a:t>7A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Loan Guaranty Program  CAPLine Program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Loans </a:t>
            </a:r>
            <a:r>
              <a:rPr sz="2800" spc="-10" dirty="0">
                <a:solidFill>
                  <a:srgbClr val="FFFFFF"/>
                </a:solidFill>
                <a:latin typeface="Tahoma"/>
                <a:cs typeface="Tahoma"/>
              </a:rPr>
              <a:t>Involving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International</a:t>
            </a:r>
            <a:r>
              <a:rPr sz="28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Trade</a:t>
            </a:r>
            <a:endParaRPr sz="2800">
              <a:latin typeface="Tahoma"/>
              <a:cs typeface="Tahoma"/>
            </a:endParaRPr>
          </a:p>
          <a:p>
            <a:pPr marL="12700" marR="5080">
              <a:lnSpc>
                <a:spcPts val="3040"/>
              </a:lnSpc>
              <a:spcBef>
                <a:spcPts val="735"/>
              </a:spcBef>
            </a:pP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Section 504 Certified Development Company  Program</a:t>
            </a:r>
            <a:endParaRPr sz="2800">
              <a:latin typeface="Tahoma"/>
              <a:cs typeface="Tahoma"/>
            </a:endParaRPr>
          </a:p>
          <a:p>
            <a:pPr marL="12700" marR="2317115">
              <a:lnSpc>
                <a:spcPts val="3729"/>
              </a:lnSpc>
              <a:spcBef>
                <a:spcPts val="140"/>
              </a:spcBef>
            </a:pP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Microloan Program  Prequalification Loan</a:t>
            </a:r>
            <a:r>
              <a:rPr sz="28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Program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Disaster</a:t>
            </a:r>
            <a:r>
              <a:rPr sz="28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Loans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4370" y="441959"/>
            <a:ext cx="5259705" cy="12471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193040">
              <a:lnSpc>
                <a:spcPct val="100400"/>
              </a:lnSpc>
              <a:spcBef>
                <a:spcPts val="80"/>
              </a:spcBef>
            </a:pPr>
            <a:r>
              <a:rPr sz="4000" spc="-5" dirty="0"/>
              <a:t>State and </a:t>
            </a:r>
            <a:r>
              <a:rPr sz="4000" dirty="0"/>
              <a:t>Local </a:t>
            </a:r>
            <a:r>
              <a:rPr sz="4000" spc="-5" dirty="0"/>
              <a:t>Loan  Development</a:t>
            </a:r>
            <a:r>
              <a:rPr sz="4000" spc="-75" dirty="0"/>
              <a:t> </a:t>
            </a:r>
            <a:r>
              <a:rPr sz="4000" dirty="0"/>
              <a:t>Programs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21969" y="2014220"/>
            <a:ext cx="8034655" cy="4145279"/>
          </a:xfrm>
          <a:prstGeom prst="rect">
            <a:avLst/>
          </a:prstGeom>
        </p:spPr>
        <p:txBody>
          <a:bodyPr vert="horz" wrap="square" lIns="0" tIns="59054" rIns="0" bIns="0" rtlCol="0">
            <a:spAutoFit/>
          </a:bodyPr>
          <a:lstStyle/>
          <a:p>
            <a:pPr marL="367665" marR="35560" indent="-342900">
              <a:lnSpc>
                <a:spcPct val="90500"/>
              </a:lnSpc>
              <a:spcBef>
                <a:spcPts val="464"/>
              </a:spcBef>
              <a:buClr>
                <a:srgbClr val="00CCFF"/>
              </a:buClr>
              <a:buSzPct val="64062"/>
              <a:buFont typeface="Wingdings"/>
              <a:buChar char=""/>
              <a:tabLst>
                <a:tab pos="367665" algn="l"/>
                <a:tab pos="368300" algn="l"/>
                <a:tab pos="5100955" algn="l"/>
              </a:tabLst>
            </a:pPr>
            <a:r>
              <a:rPr sz="3200" spc="-5" dirty="0">
                <a:solidFill>
                  <a:srgbClr val="FFCC00"/>
                </a:solidFill>
                <a:latin typeface="Tahoma"/>
                <a:cs typeface="Tahoma"/>
              </a:rPr>
              <a:t>Capital</a:t>
            </a:r>
            <a:r>
              <a:rPr sz="3200" spc="5" dirty="0">
                <a:solidFill>
                  <a:srgbClr val="FFCC00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CC00"/>
                </a:solidFill>
                <a:latin typeface="Tahoma"/>
                <a:cs typeface="Tahoma"/>
              </a:rPr>
              <a:t>access</a:t>
            </a:r>
            <a:r>
              <a:rPr sz="3200" spc="20" dirty="0">
                <a:solidFill>
                  <a:srgbClr val="FFCC00"/>
                </a:solidFill>
                <a:latin typeface="Tahoma"/>
                <a:cs typeface="Tahoma"/>
              </a:rPr>
              <a:t> </a:t>
            </a:r>
            <a:r>
              <a:rPr sz="3200" spc="-5" dirty="0">
                <a:solidFill>
                  <a:srgbClr val="FFCC00"/>
                </a:solidFill>
                <a:latin typeface="Tahoma"/>
                <a:cs typeface="Tahoma"/>
              </a:rPr>
              <a:t>programs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:	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encourages 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lending institutions to make loans to 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businesses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that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do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not qualify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for 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traditional financing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because of higher</a:t>
            </a:r>
            <a:r>
              <a:rPr sz="32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risk</a:t>
            </a:r>
            <a:endParaRPr sz="3200">
              <a:latin typeface="Tahoma"/>
              <a:cs typeface="Tahoma"/>
            </a:endParaRPr>
          </a:p>
          <a:p>
            <a:pPr marL="367665" marR="17780" indent="-342900">
              <a:lnSpc>
                <a:spcPct val="90500"/>
              </a:lnSpc>
              <a:spcBef>
                <a:spcPts val="795"/>
              </a:spcBef>
              <a:buClr>
                <a:srgbClr val="00CCFF"/>
              </a:buClr>
              <a:buSzPct val="64062"/>
              <a:buFont typeface="Wingdings"/>
              <a:buChar char=""/>
              <a:tabLst>
                <a:tab pos="367665" algn="l"/>
                <a:tab pos="368300" algn="l"/>
                <a:tab pos="4493895" algn="l"/>
              </a:tabLst>
            </a:pPr>
            <a:r>
              <a:rPr sz="3200" spc="-5" dirty="0">
                <a:solidFill>
                  <a:srgbClr val="FFCC00"/>
                </a:solidFill>
                <a:latin typeface="Tahoma"/>
                <a:cs typeface="Tahoma"/>
              </a:rPr>
              <a:t>Revolving</a:t>
            </a:r>
            <a:r>
              <a:rPr sz="3200" spc="10" dirty="0">
                <a:solidFill>
                  <a:srgbClr val="FFCC00"/>
                </a:solidFill>
                <a:latin typeface="Tahoma"/>
                <a:cs typeface="Tahoma"/>
              </a:rPr>
              <a:t> </a:t>
            </a:r>
            <a:r>
              <a:rPr sz="3200" spc="-5" dirty="0">
                <a:solidFill>
                  <a:srgbClr val="FFCC00"/>
                </a:solidFill>
                <a:latin typeface="Tahoma"/>
                <a:cs typeface="Tahoma"/>
              </a:rPr>
              <a:t>loan</a:t>
            </a:r>
            <a:r>
              <a:rPr sz="3200" spc="5" dirty="0">
                <a:solidFill>
                  <a:srgbClr val="FFCC00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CC00"/>
                </a:solidFill>
                <a:latin typeface="Tahoma"/>
                <a:cs typeface="Tahoma"/>
              </a:rPr>
              <a:t>funds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:	offered by 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communities that combine private and  public funds to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make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loans to small 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businesses, often at below-market</a:t>
            </a:r>
            <a:r>
              <a:rPr sz="32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interest 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rates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8720" y="717550"/>
            <a:ext cx="42271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Internal</a:t>
            </a:r>
            <a:r>
              <a:rPr spc="-70" dirty="0"/>
              <a:t> </a:t>
            </a:r>
            <a:r>
              <a:rPr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7400" y="4593589"/>
            <a:ext cx="198120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10" dirty="0">
                <a:solidFill>
                  <a:srgbClr val="00CCFF"/>
                </a:solidFill>
                <a:latin typeface="Wingdings"/>
                <a:cs typeface="Wingdings"/>
              </a:rPr>
              <a:t>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7400" y="5110479"/>
            <a:ext cx="198120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10" dirty="0">
                <a:solidFill>
                  <a:srgbClr val="00CCFF"/>
                </a:solidFill>
                <a:latin typeface="Wingdings"/>
                <a:cs typeface="Wingdings"/>
              </a:rPr>
              <a:t>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7400" y="5627370"/>
            <a:ext cx="198120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10" dirty="0">
                <a:solidFill>
                  <a:srgbClr val="00CCFF"/>
                </a:solidFill>
                <a:latin typeface="Wingdings"/>
                <a:cs typeface="Wingdings"/>
              </a:rPr>
              <a:t>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00300" y="4439920"/>
            <a:ext cx="4658360" cy="1576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100"/>
              </a:lnSpc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Factoring accounts receivable  </a:t>
            </a:r>
            <a:r>
              <a:rPr sz="2800" spc="-10" dirty="0">
                <a:solidFill>
                  <a:srgbClr val="FFFFFF"/>
                </a:solidFill>
                <a:latin typeface="Tahoma"/>
                <a:cs typeface="Tahoma"/>
              </a:rPr>
              <a:t>Leasing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Credit</a:t>
            </a:r>
            <a:r>
              <a:rPr sz="28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cards</a:t>
            </a:r>
            <a:endParaRPr sz="28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225039" y="1386839"/>
            <a:ext cx="4433570" cy="3125470"/>
            <a:chOff x="2225039" y="1386839"/>
            <a:chExt cx="4433570" cy="3125470"/>
          </a:xfrm>
        </p:grpSpPr>
        <p:sp>
          <p:nvSpPr>
            <p:cNvPr id="8" name="object 8"/>
            <p:cNvSpPr/>
            <p:nvPr/>
          </p:nvSpPr>
          <p:spPr>
            <a:xfrm>
              <a:off x="2225039" y="1386839"/>
              <a:ext cx="4433570" cy="31254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33370" y="1826259"/>
              <a:ext cx="3063240" cy="1931670"/>
            </a:xfrm>
            <a:custGeom>
              <a:avLst/>
              <a:gdLst/>
              <a:ahLst/>
              <a:cxnLst/>
              <a:rect l="l" t="t" r="r" b="b"/>
              <a:pathLst>
                <a:path w="3063240" h="1931670">
                  <a:moveTo>
                    <a:pt x="2085340" y="222250"/>
                  </a:moveTo>
                  <a:lnTo>
                    <a:pt x="1516380" y="0"/>
                  </a:lnTo>
                  <a:lnTo>
                    <a:pt x="1154430" y="276860"/>
                  </a:lnTo>
                  <a:lnTo>
                    <a:pt x="600710" y="692150"/>
                  </a:lnTo>
                  <a:lnTo>
                    <a:pt x="415290" y="822960"/>
                  </a:lnTo>
                  <a:lnTo>
                    <a:pt x="30480" y="1069340"/>
                  </a:lnTo>
                  <a:lnTo>
                    <a:pt x="15240" y="1116330"/>
                  </a:lnTo>
                  <a:lnTo>
                    <a:pt x="0" y="1154430"/>
                  </a:lnTo>
                  <a:lnTo>
                    <a:pt x="0" y="1192530"/>
                  </a:lnTo>
                  <a:lnTo>
                    <a:pt x="7620" y="1230630"/>
                  </a:lnTo>
                  <a:lnTo>
                    <a:pt x="22860" y="1262380"/>
                  </a:lnTo>
                  <a:lnTo>
                    <a:pt x="38100" y="1300480"/>
                  </a:lnTo>
                  <a:lnTo>
                    <a:pt x="68580" y="1330960"/>
                  </a:lnTo>
                  <a:lnTo>
                    <a:pt x="100330" y="1353820"/>
                  </a:lnTo>
                  <a:lnTo>
                    <a:pt x="138430" y="1370330"/>
                  </a:lnTo>
                  <a:lnTo>
                    <a:pt x="438150" y="1493520"/>
                  </a:lnTo>
                  <a:lnTo>
                    <a:pt x="2085340" y="222250"/>
                  </a:lnTo>
                  <a:close/>
                </a:path>
                <a:path w="3063240" h="1931670">
                  <a:moveTo>
                    <a:pt x="3063240" y="615950"/>
                  </a:moveTo>
                  <a:lnTo>
                    <a:pt x="2739390" y="485140"/>
                  </a:lnTo>
                  <a:lnTo>
                    <a:pt x="2331720" y="792480"/>
                  </a:lnTo>
                  <a:lnTo>
                    <a:pt x="1123950" y="1762772"/>
                  </a:lnTo>
                  <a:lnTo>
                    <a:pt x="1539240" y="1931670"/>
                  </a:lnTo>
                  <a:lnTo>
                    <a:pt x="1908810" y="1577340"/>
                  </a:lnTo>
                  <a:lnTo>
                    <a:pt x="2286000" y="1239520"/>
                  </a:lnTo>
                  <a:lnTo>
                    <a:pt x="2470150" y="1069340"/>
                  </a:lnTo>
                  <a:lnTo>
                    <a:pt x="2663190" y="908050"/>
                  </a:lnTo>
                  <a:lnTo>
                    <a:pt x="2863850" y="754380"/>
                  </a:lnTo>
                  <a:lnTo>
                    <a:pt x="3063240" y="6159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33419" y="1748789"/>
              <a:ext cx="2863850" cy="1339850"/>
            </a:xfrm>
            <a:custGeom>
              <a:avLst/>
              <a:gdLst/>
              <a:ahLst/>
              <a:cxnLst/>
              <a:rect l="l" t="t" r="r" b="b"/>
              <a:pathLst>
                <a:path w="2863850" h="1339850">
                  <a:moveTo>
                    <a:pt x="92709" y="0"/>
                  </a:moveTo>
                  <a:lnTo>
                    <a:pt x="0" y="238760"/>
                  </a:lnTo>
                  <a:lnTo>
                    <a:pt x="2771140" y="1339850"/>
                  </a:lnTo>
                  <a:lnTo>
                    <a:pt x="2863850" y="1101089"/>
                  </a:lnTo>
                  <a:lnTo>
                    <a:pt x="927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56329" y="2372359"/>
              <a:ext cx="1732280" cy="915669"/>
            </a:xfrm>
            <a:custGeom>
              <a:avLst/>
              <a:gdLst/>
              <a:ahLst/>
              <a:cxnLst/>
              <a:rect l="l" t="t" r="r" b="b"/>
              <a:pathLst>
                <a:path w="1732279" h="915670">
                  <a:moveTo>
                    <a:pt x="107950" y="0"/>
                  </a:moveTo>
                  <a:lnTo>
                    <a:pt x="0" y="269239"/>
                  </a:lnTo>
                  <a:lnTo>
                    <a:pt x="1624330" y="915669"/>
                  </a:lnTo>
                  <a:lnTo>
                    <a:pt x="1732280" y="646429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26510" y="2480309"/>
              <a:ext cx="1454150" cy="676910"/>
            </a:xfrm>
            <a:custGeom>
              <a:avLst/>
              <a:gdLst/>
              <a:ahLst/>
              <a:cxnLst/>
              <a:rect l="l" t="t" r="r" b="b"/>
              <a:pathLst>
                <a:path w="1454150" h="676910">
                  <a:moveTo>
                    <a:pt x="608330" y="346710"/>
                  </a:moveTo>
                  <a:lnTo>
                    <a:pt x="593090" y="331470"/>
                  </a:lnTo>
                  <a:lnTo>
                    <a:pt x="576580" y="339090"/>
                  </a:lnTo>
                  <a:lnTo>
                    <a:pt x="561340" y="346710"/>
                  </a:lnTo>
                  <a:lnTo>
                    <a:pt x="538480" y="346710"/>
                  </a:lnTo>
                  <a:lnTo>
                    <a:pt x="523240" y="339090"/>
                  </a:lnTo>
                  <a:lnTo>
                    <a:pt x="515620" y="331470"/>
                  </a:lnTo>
                  <a:lnTo>
                    <a:pt x="515620" y="314960"/>
                  </a:lnTo>
                  <a:lnTo>
                    <a:pt x="515620" y="307340"/>
                  </a:lnTo>
                  <a:lnTo>
                    <a:pt x="519430" y="299720"/>
                  </a:lnTo>
                  <a:lnTo>
                    <a:pt x="523240" y="292100"/>
                  </a:lnTo>
                  <a:lnTo>
                    <a:pt x="508000" y="299720"/>
                  </a:lnTo>
                  <a:lnTo>
                    <a:pt x="392430" y="299720"/>
                  </a:lnTo>
                  <a:lnTo>
                    <a:pt x="353060" y="292100"/>
                  </a:lnTo>
                  <a:lnTo>
                    <a:pt x="322580" y="276860"/>
                  </a:lnTo>
                  <a:lnTo>
                    <a:pt x="314960" y="254000"/>
                  </a:lnTo>
                  <a:lnTo>
                    <a:pt x="322580" y="223520"/>
                  </a:lnTo>
                  <a:lnTo>
                    <a:pt x="330200" y="191770"/>
                  </a:lnTo>
                  <a:lnTo>
                    <a:pt x="307340" y="215900"/>
                  </a:lnTo>
                  <a:lnTo>
                    <a:pt x="292100" y="223520"/>
                  </a:lnTo>
                  <a:lnTo>
                    <a:pt x="254000" y="223520"/>
                  </a:lnTo>
                  <a:lnTo>
                    <a:pt x="238760" y="215900"/>
                  </a:lnTo>
                  <a:lnTo>
                    <a:pt x="246380" y="191770"/>
                  </a:lnTo>
                  <a:lnTo>
                    <a:pt x="254000" y="168910"/>
                  </a:lnTo>
                  <a:lnTo>
                    <a:pt x="261620" y="161290"/>
                  </a:lnTo>
                  <a:lnTo>
                    <a:pt x="284480" y="115570"/>
                  </a:lnTo>
                  <a:lnTo>
                    <a:pt x="284480" y="100330"/>
                  </a:lnTo>
                  <a:lnTo>
                    <a:pt x="284480" y="77470"/>
                  </a:lnTo>
                  <a:lnTo>
                    <a:pt x="276860" y="77470"/>
                  </a:lnTo>
                  <a:lnTo>
                    <a:pt x="214630" y="92710"/>
                  </a:lnTo>
                  <a:lnTo>
                    <a:pt x="161290" y="138430"/>
                  </a:lnTo>
                  <a:lnTo>
                    <a:pt x="153670" y="146050"/>
                  </a:lnTo>
                  <a:lnTo>
                    <a:pt x="168910" y="107950"/>
                  </a:lnTo>
                  <a:lnTo>
                    <a:pt x="176530" y="68580"/>
                  </a:lnTo>
                  <a:lnTo>
                    <a:pt x="184150" y="60960"/>
                  </a:lnTo>
                  <a:lnTo>
                    <a:pt x="176530" y="60960"/>
                  </a:lnTo>
                  <a:lnTo>
                    <a:pt x="153670" y="53340"/>
                  </a:lnTo>
                  <a:lnTo>
                    <a:pt x="130810" y="53340"/>
                  </a:lnTo>
                  <a:lnTo>
                    <a:pt x="92710" y="68580"/>
                  </a:lnTo>
                  <a:lnTo>
                    <a:pt x="92710" y="38100"/>
                  </a:lnTo>
                  <a:lnTo>
                    <a:pt x="84455" y="22860"/>
                  </a:lnTo>
                  <a:lnTo>
                    <a:pt x="76200" y="7620"/>
                  </a:lnTo>
                  <a:lnTo>
                    <a:pt x="68580" y="0"/>
                  </a:lnTo>
                  <a:lnTo>
                    <a:pt x="60960" y="0"/>
                  </a:lnTo>
                  <a:lnTo>
                    <a:pt x="38100" y="7620"/>
                  </a:lnTo>
                  <a:lnTo>
                    <a:pt x="22860" y="15240"/>
                  </a:lnTo>
                  <a:lnTo>
                    <a:pt x="15240" y="30480"/>
                  </a:lnTo>
                  <a:lnTo>
                    <a:pt x="0" y="53340"/>
                  </a:lnTo>
                  <a:lnTo>
                    <a:pt x="22860" y="53340"/>
                  </a:lnTo>
                  <a:lnTo>
                    <a:pt x="38100" y="30480"/>
                  </a:lnTo>
                  <a:lnTo>
                    <a:pt x="53340" y="22860"/>
                  </a:lnTo>
                  <a:lnTo>
                    <a:pt x="68580" y="30480"/>
                  </a:lnTo>
                  <a:lnTo>
                    <a:pt x="76200" y="38100"/>
                  </a:lnTo>
                  <a:lnTo>
                    <a:pt x="76200" y="68580"/>
                  </a:lnTo>
                  <a:lnTo>
                    <a:pt x="60960" y="92710"/>
                  </a:lnTo>
                  <a:lnTo>
                    <a:pt x="53340" y="100330"/>
                  </a:lnTo>
                  <a:lnTo>
                    <a:pt x="30480" y="138430"/>
                  </a:lnTo>
                  <a:lnTo>
                    <a:pt x="7620" y="161290"/>
                  </a:lnTo>
                  <a:lnTo>
                    <a:pt x="7620" y="168910"/>
                  </a:lnTo>
                  <a:lnTo>
                    <a:pt x="22860" y="176530"/>
                  </a:lnTo>
                  <a:lnTo>
                    <a:pt x="22860" y="168910"/>
                  </a:lnTo>
                  <a:lnTo>
                    <a:pt x="68580" y="115570"/>
                  </a:lnTo>
                  <a:lnTo>
                    <a:pt x="100330" y="85090"/>
                  </a:lnTo>
                  <a:lnTo>
                    <a:pt x="130810" y="68580"/>
                  </a:lnTo>
                  <a:lnTo>
                    <a:pt x="153670" y="77470"/>
                  </a:lnTo>
                  <a:lnTo>
                    <a:pt x="146050" y="115570"/>
                  </a:lnTo>
                  <a:lnTo>
                    <a:pt x="123190" y="153670"/>
                  </a:lnTo>
                  <a:lnTo>
                    <a:pt x="115570" y="176530"/>
                  </a:lnTo>
                  <a:lnTo>
                    <a:pt x="123190" y="191770"/>
                  </a:lnTo>
                  <a:lnTo>
                    <a:pt x="178041" y="146050"/>
                  </a:lnTo>
                  <a:lnTo>
                    <a:pt x="214630" y="115570"/>
                  </a:lnTo>
                  <a:lnTo>
                    <a:pt x="238760" y="107950"/>
                  </a:lnTo>
                  <a:lnTo>
                    <a:pt x="261620" y="100330"/>
                  </a:lnTo>
                  <a:lnTo>
                    <a:pt x="254000" y="138430"/>
                  </a:lnTo>
                  <a:lnTo>
                    <a:pt x="246380" y="146050"/>
                  </a:lnTo>
                  <a:lnTo>
                    <a:pt x="223520" y="191770"/>
                  </a:lnTo>
                  <a:lnTo>
                    <a:pt x="214630" y="223520"/>
                  </a:lnTo>
                  <a:lnTo>
                    <a:pt x="214630" y="231140"/>
                  </a:lnTo>
                  <a:lnTo>
                    <a:pt x="223520" y="231140"/>
                  </a:lnTo>
                  <a:lnTo>
                    <a:pt x="238760" y="238760"/>
                  </a:lnTo>
                  <a:lnTo>
                    <a:pt x="261620" y="238760"/>
                  </a:lnTo>
                  <a:lnTo>
                    <a:pt x="299720" y="231140"/>
                  </a:lnTo>
                  <a:lnTo>
                    <a:pt x="299720" y="261620"/>
                  </a:lnTo>
                  <a:lnTo>
                    <a:pt x="307340" y="284480"/>
                  </a:lnTo>
                  <a:lnTo>
                    <a:pt x="322580" y="299720"/>
                  </a:lnTo>
                  <a:lnTo>
                    <a:pt x="346710" y="307340"/>
                  </a:lnTo>
                  <a:lnTo>
                    <a:pt x="392430" y="322580"/>
                  </a:lnTo>
                  <a:lnTo>
                    <a:pt x="438150" y="322580"/>
                  </a:lnTo>
                  <a:lnTo>
                    <a:pt x="492760" y="314960"/>
                  </a:lnTo>
                  <a:lnTo>
                    <a:pt x="500380" y="339090"/>
                  </a:lnTo>
                  <a:lnTo>
                    <a:pt x="508000" y="354330"/>
                  </a:lnTo>
                  <a:lnTo>
                    <a:pt x="530860" y="361950"/>
                  </a:lnTo>
                  <a:lnTo>
                    <a:pt x="584200" y="361950"/>
                  </a:lnTo>
                  <a:lnTo>
                    <a:pt x="608330" y="346710"/>
                  </a:lnTo>
                  <a:close/>
                </a:path>
                <a:path w="1454150" h="676910">
                  <a:moveTo>
                    <a:pt x="1454150" y="638810"/>
                  </a:moveTo>
                  <a:lnTo>
                    <a:pt x="1338580" y="582434"/>
                  </a:lnTo>
                  <a:lnTo>
                    <a:pt x="1338580" y="561340"/>
                  </a:lnTo>
                  <a:lnTo>
                    <a:pt x="1324787" y="575703"/>
                  </a:lnTo>
                  <a:lnTo>
                    <a:pt x="1139190" y="485140"/>
                  </a:lnTo>
                  <a:lnTo>
                    <a:pt x="1131570" y="500380"/>
                  </a:lnTo>
                  <a:lnTo>
                    <a:pt x="1312392" y="588619"/>
                  </a:lnTo>
                  <a:lnTo>
                    <a:pt x="1308100" y="593090"/>
                  </a:lnTo>
                  <a:lnTo>
                    <a:pt x="1262380" y="615950"/>
                  </a:lnTo>
                  <a:lnTo>
                    <a:pt x="1207770" y="631190"/>
                  </a:lnTo>
                  <a:lnTo>
                    <a:pt x="1184910" y="631190"/>
                  </a:lnTo>
                  <a:lnTo>
                    <a:pt x="1154430" y="615950"/>
                  </a:lnTo>
                  <a:lnTo>
                    <a:pt x="1146810" y="600710"/>
                  </a:lnTo>
                  <a:lnTo>
                    <a:pt x="1146810" y="585470"/>
                  </a:lnTo>
                  <a:lnTo>
                    <a:pt x="1152017" y="568960"/>
                  </a:lnTo>
                  <a:lnTo>
                    <a:pt x="1154430" y="561340"/>
                  </a:lnTo>
                  <a:lnTo>
                    <a:pt x="1139190" y="553720"/>
                  </a:lnTo>
                  <a:lnTo>
                    <a:pt x="1123950" y="561340"/>
                  </a:lnTo>
                  <a:lnTo>
                    <a:pt x="1107440" y="568960"/>
                  </a:lnTo>
                  <a:lnTo>
                    <a:pt x="1099820" y="561340"/>
                  </a:lnTo>
                  <a:lnTo>
                    <a:pt x="1092200" y="546100"/>
                  </a:lnTo>
                  <a:lnTo>
                    <a:pt x="1084580" y="538480"/>
                  </a:lnTo>
                  <a:lnTo>
                    <a:pt x="1069340" y="538480"/>
                  </a:lnTo>
                  <a:lnTo>
                    <a:pt x="1070419" y="530860"/>
                  </a:lnTo>
                  <a:lnTo>
                    <a:pt x="1076960" y="485140"/>
                  </a:lnTo>
                  <a:lnTo>
                    <a:pt x="1054100" y="515620"/>
                  </a:lnTo>
                  <a:lnTo>
                    <a:pt x="1046480" y="530860"/>
                  </a:lnTo>
                  <a:lnTo>
                    <a:pt x="1038860" y="530860"/>
                  </a:lnTo>
                  <a:lnTo>
                    <a:pt x="1031240" y="523240"/>
                  </a:lnTo>
                  <a:lnTo>
                    <a:pt x="1031240" y="500380"/>
                  </a:lnTo>
                  <a:lnTo>
                    <a:pt x="1038860" y="469900"/>
                  </a:lnTo>
                  <a:lnTo>
                    <a:pt x="985520" y="523240"/>
                  </a:lnTo>
                  <a:lnTo>
                    <a:pt x="961390" y="538480"/>
                  </a:lnTo>
                  <a:lnTo>
                    <a:pt x="938530" y="530860"/>
                  </a:lnTo>
                  <a:lnTo>
                    <a:pt x="915670" y="530860"/>
                  </a:lnTo>
                  <a:lnTo>
                    <a:pt x="892810" y="515620"/>
                  </a:lnTo>
                  <a:lnTo>
                    <a:pt x="892810" y="453390"/>
                  </a:lnTo>
                  <a:lnTo>
                    <a:pt x="908050" y="400050"/>
                  </a:lnTo>
                  <a:lnTo>
                    <a:pt x="923290" y="361950"/>
                  </a:lnTo>
                  <a:lnTo>
                    <a:pt x="925753" y="354330"/>
                  </a:lnTo>
                  <a:lnTo>
                    <a:pt x="938530" y="314960"/>
                  </a:lnTo>
                  <a:lnTo>
                    <a:pt x="915670" y="307340"/>
                  </a:lnTo>
                  <a:lnTo>
                    <a:pt x="877570" y="361950"/>
                  </a:lnTo>
                  <a:lnTo>
                    <a:pt x="830580" y="400050"/>
                  </a:lnTo>
                  <a:lnTo>
                    <a:pt x="784860" y="430530"/>
                  </a:lnTo>
                  <a:lnTo>
                    <a:pt x="722630" y="447040"/>
                  </a:lnTo>
                  <a:lnTo>
                    <a:pt x="731520" y="462280"/>
                  </a:lnTo>
                  <a:lnTo>
                    <a:pt x="784860" y="453390"/>
                  </a:lnTo>
                  <a:lnTo>
                    <a:pt x="830580" y="430530"/>
                  </a:lnTo>
                  <a:lnTo>
                    <a:pt x="869950" y="392430"/>
                  </a:lnTo>
                  <a:lnTo>
                    <a:pt x="908050" y="354330"/>
                  </a:lnTo>
                  <a:lnTo>
                    <a:pt x="892810" y="400050"/>
                  </a:lnTo>
                  <a:lnTo>
                    <a:pt x="877570" y="453390"/>
                  </a:lnTo>
                  <a:lnTo>
                    <a:pt x="869950" y="485140"/>
                  </a:lnTo>
                  <a:lnTo>
                    <a:pt x="877570" y="523240"/>
                  </a:lnTo>
                  <a:lnTo>
                    <a:pt x="877570" y="530860"/>
                  </a:lnTo>
                  <a:lnTo>
                    <a:pt x="900430" y="538480"/>
                  </a:lnTo>
                  <a:lnTo>
                    <a:pt x="930910" y="553720"/>
                  </a:lnTo>
                  <a:lnTo>
                    <a:pt x="961390" y="561340"/>
                  </a:lnTo>
                  <a:lnTo>
                    <a:pt x="985520" y="546100"/>
                  </a:lnTo>
                  <a:lnTo>
                    <a:pt x="993140" y="538480"/>
                  </a:lnTo>
                  <a:lnTo>
                    <a:pt x="1008380" y="523240"/>
                  </a:lnTo>
                  <a:lnTo>
                    <a:pt x="1016000" y="538480"/>
                  </a:lnTo>
                  <a:lnTo>
                    <a:pt x="1031240" y="546100"/>
                  </a:lnTo>
                  <a:lnTo>
                    <a:pt x="1038860" y="553720"/>
                  </a:lnTo>
                  <a:lnTo>
                    <a:pt x="1054100" y="546100"/>
                  </a:lnTo>
                  <a:lnTo>
                    <a:pt x="1054100" y="561340"/>
                  </a:lnTo>
                  <a:lnTo>
                    <a:pt x="1076960" y="561340"/>
                  </a:lnTo>
                  <a:lnTo>
                    <a:pt x="1084580" y="576580"/>
                  </a:lnTo>
                  <a:lnTo>
                    <a:pt x="1099820" y="585470"/>
                  </a:lnTo>
                  <a:lnTo>
                    <a:pt x="1131570" y="585470"/>
                  </a:lnTo>
                  <a:lnTo>
                    <a:pt x="1131570" y="608330"/>
                  </a:lnTo>
                  <a:lnTo>
                    <a:pt x="1139190" y="623570"/>
                  </a:lnTo>
                  <a:lnTo>
                    <a:pt x="1146810" y="631190"/>
                  </a:lnTo>
                  <a:lnTo>
                    <a:pt x="1162050" y="638810"/>
                  </a:lnTo>
                  <a:lnTo>
                    <a:pt x="1192530" y="646430"/>
                  </a:lnTo>
                  <a:lnTo>
                    <a:pt x="1238250" y="646430"/>
                  </a:lnTo>
                  <a:lnTo>
                    <a:pt x="1277620" y="631190"/>
                  </a:lnTo>
                  <a:lnTo>
                    <a:pt x="1315720" y="608330"/>
                  </a:lnTo>
                  <a:lnTo>
                    <a:pt x="1308100" y="646430"/>
                  </a:lnTo>
                  <a:lnTo>
                    <a:pt x="1308100" y="676910"/>
                  </a:lnTo>
                  <a:lnTo>
                    <a:pt x="1330960" y="676910"/>
                  </a:lnTo>
                  <a:lnTo>
                    <a:pt x="1330960" y="631190"/>
                  </a:lnTo>
                  <a:lnTo>
                    <a:pt x="1334770" y="608330"/>
                  </a:lnTo>
                  <a:lnTo>
                    <a:pt x="1336116" y="600189"/>
                  </a:lnTo>
                  <a:lnTo>
                    <a:pt x="1446530" y="654050"/>
                  </a:lnTo>
                  <a:lnTo>
                    <a:pt x="1454150" y="638810"/>
                  </a:lnTo>
                  <a:close/>
                </a:path>
              </a:pathLst>
            </a:custGeom>
            <a:solidFill>
              <a:srgbClr val="5D5D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41750" y="2764789"/>
              <a:ext cx="346710" cy="92710"/>
            </a:xfrm>
            <a:custGeom>
              <a:avLst/>
              <a:gdLst/>
              <a:ahLst/>
              <a:cxnLst/>
              <a:rect l="l" t="t" r="r" b="b"/>
              <a:pathLst>
                <a:path w="346710" h="92710">
                  <a:moveTo>
                    <a:pt x="276860" y="38100"/>
                  </a:moveTo>
                  <a:lnTo>
                    <a:pt x="146050" y="38100"/>
                  </a:lnTo>
                  <a:lnTo>
                    <a:pt x="208279" y="46989"/>
                  </a:lnTo>
                  <a:lnTo>
                    <a:pt x="269239" y="62230"/>
                  </a:lnTo>
                  <a:lnTo>
                    <a:pt x="346710" y="92710"/>
                  </a:lnTo>
                  <a:lnTo>
                    <a:pt x="314960" y="69850"/>
                  </a:lnTo>
                  <a:lnTo>
                    <a:pt x="276860" y="38100"/>
                  </a:lnTo>
                  <a:close/>
                </a:path>
                <a:path w="346710" h="92710">
                  <a:moveTo>
                    <a:pt x="176529" y="0"/>
                  </a:moveTo>
                  <a:lnTo>
                    <a:pt x="123189" y="0"/>
                  </a:lnTo>
                  <a:lnTo>
                    <a:pt x="92710" y="15239"/>
                  </a:lnTo>
                  <a:lnTo>
                    <a:pt x="60960" y="22860"/>
                  </a:lnTo>
                  <a:lnTo>
                    <a:pt x="30479" y="46989"/>
                  </a:lnTo>
                  <a:lnTo>
                    <a:pt x="0" y="77470"/>
                  </a:lnTo>
                  <a:lnTo>
                    <a:pt x="30479" y="62230"/>
                  </a:lnTo>
                  <a:lnTo>
                    <a:pt x="60960" y="54610"/>
                  </a:lnTo>
                  <a:lnTo>
                    <a:pt x="146050" y="38100"/>
                  </a:lnTo>
                  <a:lnTo>
                    <a:pt x="276860" y="38100"/>
                  </a:lnTo>
                  <a:lnTo>
                    <a:pt x="231139" y="15239"/>
                  </a:lnTo>
                  <a:lnTo>
                    <a:pt x="176529" y="0"/>
                  </a:lnTo>
                  <a:close/>
                </a:path>
              </a:pathLst>
            </a:custGeom>
            <a:solidFill>
              <a:srgbClr val="9898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18379" y="3126739"/>
              <a:ext cx="200660" cy="1689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26229" y="3335019"/>
              <a:ext cx="331470" cy="231140"/>
            </a:xfrm>
            <a:custGeom>
              <a:avLst/>
              <a:gdLst/>
              <a:ahLst/>
              <a:cxnLst/>
              <a:rect l="l" t="t" r="r" b="b"/>
              <a:pathLst>
                <a:path w="331470" h="231139">
                  <a:moveTo>
                    <a:pt x="0" y="0"/>
                  </a:moveTo>
                  <a:lnTo>
                    <a:pt x="15240" y="45719"/>
                  </a:lnTo>
                  <a:lnTo>
                    <a:pt x="38100" y="83819"/>
                  </a:lnTo>
                  <a:lnTo>
                    <a:pt x="62230" y="115569"/>
                  </a:lnTo>
                  <a:lnTo>
                    <a:pt x="146050" y="176529"/>
                  </a:lnTo>
                  <a:lnTo>
                    <a:pt x="200660" y="207009"/>
                  </a:lnTo>
                  <a:lnTo>
                    <a:pt x="254000" y="222250"/>
                  </a:lnTo>
                  <a:lnTo>
                    <a:pt x="293370" y="231139"/>
                  </a:lnTo>
                  <a:lnTo>
                    <a:pt x="331470" y="231139"/>
                  </a:lnTo>
                  <a:lnTo>
                    <a:pt x="261620" y="207009"/>
                  </a:lnTo>
                  <a:lnTo>
                    <a:pt x="200660" y="176529"/>
                  </a:lnTo>
                  <a:lnTo>
                    <a:pt x="138430" y="138429"/>
                  </a:lnTo>
                  <a:lnTo>
                    <a:pt x="92710" y="99059"/>
                  </a:lnTo>
                  <a:lnTo>
                    <a:pt x="22860" y="30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3D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41750" y="2887979"/>
              <a:ext cx="314960" cy="361950"/>
            </a:xfrm>
            <a:custGeom>
              <a:avLst/>
              <a:gdLst/>
              <a:ahLst/>
              <a:cxnLst/>
              <a:rect l="l" t="t" r="r" b="b"/>
              <a:pathLst>
                <a:path w="314960" h="361950">
                  <a:moveTo>
                    <a:pt x="161289" y="0"/>
                  </a:moveTo>
                  <a:lnTo>
                    <a:pt x="130810" y="0"/>
                  </a:lnTo>
                  <a:lnTo>
                    <a:pt x="100329" y="7620"/>
                  </a:lnTo>
                  <a:lnTo>
                    <a:pt x="53339" y="45720"/>
                  </a:lnTo>
                  <a:lnTo>
                    <a:pt x="15239" y="123190"/>
                  </a:lnTo>
                  <a:lnTo>
                    <a:pt x="7620" y="177800"/>
                  </a:lnTo>
                  <a:lnTo>
                    <a:pt x="0" y="231140"/>
                  </a:lnTo>
                  <a:lnTo>
                    <a:pt x="0" y="284480"/>
                  </a:lnTo>
                  <a:lnTo>
                    <a:pt x="53339" y="284480"/>
                  </a:lnTo>
                  <a:lnTo>
                    <a:pt x="92710" y="292100"/>
                  </a:lnTo>
                  <a:lnTo>
                    <a:pt x="176529" y="323850"/>
                  </a:lnTo>
                  <a:lnTo>
                    <a:pt x="231139" y="346710"/>
                  </a:lnTo>
                  <a:lnTo>
                    <a:pt x="246379" y="361950"/>
                  </a:lnTo>
                  <a:lnTo>
                    <a:pt x="276860" y="308610"/>
                  </a:lnTo>
                  <a:lnTo>
                    <a:pt x="292100" y="269240"/>
                  </a:lnTo>
                  <a:lnTo>
                    <a:pt x="307339" y="231140"/>
                  </a:lnTo>
                  <a:lnTo>
                    <a:pt x="314960" y="193040"/>
                  </a:lnTo>
                  <a:lnTo>
                    <a:pt x="314960" y="161290"/>
                  </a:lnTo>
                  <a:lnTo>
                    <a:pt x="307339" y="130810"/>
                  </a:lnTo>
                  <a:lnTo>
                    <a:pt x="292100" y="85090"/>
                  </a:lnTo>
                  <a:lnTo>
                    <a:pt x="261620" y="45720"/>
                  </a:lnTo>
                  <a:lnTo>
                    <a:pt x="238760" y="22860"/>
                  </a:lnTo>
                  <a:lnTo>
                    <a:pt x="208279" y="7620"/>
                  </a:lnTo>
                  <a:lnTo>
                    <a:pt x="161289" y="0"/>
                  </a:lnTo>
                  <a:close/>
                </a:path>
              </a:pathLst>
            </a:custGeom>
            <a:solidFill>
              <a:srgbClr val="9898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64610" y="2910839"/>
              <a:ext cx="276860" cy="316230"/>
            </a:xfrm>
            <a:custGeom>
              <a:avLst/>
              <a:gdLst/>
              <a:ahLst/>
              <a:cxnLst/>
              <a:rect l="l" t="t" r="r" b="b"/>
              <a:pathLst>
                <a:path w="276860" h="316230">
                  <a:moveTo>
                    <a:pt x="138429" y="0"/>
                  </a:moveTo>
                  <a:lnTo>
                    <a:pt x="85089" y="0"/>
                  </a:lnTo>
                  <a:lnTo>
                    <a:pt x="62229" y="16510"/>
                  </a:lnTo>
                  <a:lnTo>
                    <a:pt x="38100" y="31750"/>
                  </a:lnTo>
                  <a:lnTo>
                    <a:pt x="30479" y="54610"/>
                  </a:lnTo>
                  <a:lnTo>
                    <a:pt x="7619" y="100330"/>
                  </a:lnTo>
                  <a:lnTo>
                    <a:pt x="0" y="146050"/>
                  </a:lnTo>
                  <a:lnTo>
                    <a:pt x="0" y="238760"/>
                  </a:lnTo>
                  <a:lnTo>
                    <a:pt x="85089" y="254000"/>
                  </a:lnTo>
                  <a:lnTo>
                    <a:pt x="153669" y="285750"/>
                  </a:lnTo>
                  <a:lnTo>
                    <a:pt x="215900" y="316230"/>
                  </a:lnTo>
                  <a:lnTo>
                    <a:pt x="238760" y="276860"/>
                  </a:lnTo>
                  <a:lnTo>
                    <a:pt x="261619" y="231139"/>
                  </a:lnTo>
                  <a:lnTo>
                    <a:pt x="276860" y="170180"/>
                  </a:lnTo>
                  <a:lnTo>
                    <a:pt x="269239" y="115570"/>
                  </a:lnTo>
                  <a:lnTo>
                    <a:pt x="254000" y="69850"/>
                  </a:lnTo>
                  <a:lnTo>
                    <a:pt x="231139" y="39370"/>
                  </a:lnTo>
                  <a:lnTo>
                    <a:pt x="208279" y="22860"/>
                  </a:lnTo>
                  <a:lnTo>
                    <a:pt x="176529" y="7620"/>
                  </a:lnTo>
                  <a:lnTo>
                    <a:pt x="1384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80789" y="2973069"/>
              <a:ext cx="284480" cy="2235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04029" y="3295650"/>
              <a:ext cx="153670" cy="11557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618989" y="3204210"/>
              <a:ext cx="292100" cy="322580"/>
            </a:xfrm>
            <a:custGeom>
              <a:avLst/>
              <a:gdLst/>
              <a:ahLst/>
              <a:cxnLst/>
              <a:rect l="l" t="t" r="r" b="b"/>
              <a:pathLst>
                <a:path w="292100" h="322579">
                  <a:moveTo>
                    <a:pt x="161289" y="0"/>
                  </a:moveTo>
                  <a:lnTo>
                    <a:pt x="130810" y="0"/>
                  </a:lnTo>
                  <a:lnTo>
                    <a:pt x="92710" y="15239"/>
                  </a:lnTo>
                  <a:lnTo>
                    <a:pt x="60960" y="38100"/>
                  </a:lnTo>
                  <a:lnTo>
                    <a:pt x="38100" y="60960"/>
                  </a:lnTo>
                  <a:lnTo>
                    <a:pt x="30480" y="83819"/>
                  </a:lnTo>
                  <a:lnTo>
                    <a:pt x="15239" y="115569"/>
                  </a:lnTo>
                  <a:lnTo>
                    <a:pt x="0" y="191769"/>
                  </a:lnTo>
                  <a:lnTo>
                    <a:pt x="0" y="246379"/>
                  </a:lnTo>
                  <a:lnTo>
                    <a:pt x="69850" y="261619"/>
                  </a:lnTo>
                  <a:lnTo>
                    <a:pt x="138430" y="284479"/>
                  </a:lnTo>
                  <a:lnTo>
                    <a:pt x="215900" y="322579"/>
                  </a:lnTo>
                  <a:lnTo>
                    <a:pt x="246380" y="284479"/>
                  </a:lnTo>
                  <a:lnTo>
                    <a:pt x="269239" y="246379"/>
                  </a:lnTo>
                  <a:lnTo>
                    <a:pt x="284480" y="191769"/>
                  </a:lnTo>
                  <a:lnTo>
                    <a:pt x="292100" y="138429"/>
                  </a:lnTo>
                  <a:lnTo>
                    <a:pt x="292100" y="115569"/>
                  </a:lnTo>
                  <a:lnTo>
                    <a:pt x="276860" y="60960"/>
                  </a:lnTo>
                  <a:lnTo>
                    <a:pt x="231139" y="22860"/>
                  </a:lnTo>
                  <a:lnTo>
                    <a:pt x="193039" y="7619"/>
                  </a:lnTo>
                  <a:lnTo>
                    <a:pt x="161289" y="0"/>
                  </a:lnTo>
                  <a:close/>
                </a:path>
              </a:pathLst>
            </a:custGeom>
            <a:solidFill>
              <a:srgbClr val="9898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634229" y="3219450"/>
              <a:ext cx="261620" cy="284480"/>
            </a:xfrm>
            <a:custGeom>
              <a:avLst/>
              <a:gdLst/>
              <a:ahLst/>
              <a:cxnLst/>
              <a:rect l="l" t="t" r="r" b="b"/>
              <a:pathLst>
                <a:path w="261620" h="284479">
                  <a:moveTo>
                    <a:pt x="146050" y="0"/>
                  </a:moveTo>
                  <a:lnTo>
                    <a:pt x="85090" y="15239"/>
                  </a:lnTo>
                  <a:lnTo>
                    <a:pt x="54610" y="38100"/>
                  </a:lnTo>
                  <a:lnTo>
                    <a:pt x="22860" y="76200"/>
                  </a:lnTo>
                  <a:lnTo>
                    <a:pt x="7620" y="138429"/>
                  </a:lnTo>
                  <a:lnTo>
                    <a:pt x="0" y="222250"/>
                  </a:lnTo>
                  <a:lnTo>
                    <a:pt x="62230" y="231139"/>
                  </a:lnTo>
                  <a:lnTo>
                    <a:pt x="123190" y="254000"/>
                  </a:lnTo>
                  <a:lnTo>
                    <a:pt x="200660" y="284479"/>
                  </a:lnTo>
                  <a:lnTo>
                    <a:pt x="223520" y="246379"/>
                  </a:lnTo>
                  <a:lnTo>
                    <a:pt x="254000" y="168910"/>
                  </a:lnTo>
                  <a:lnTo>
                    <a:pt x="261620" y="123189"/>
                  </a:lnTo>
                  <a:lnTo>
                    <a:pt x="261620" y="100329"/>
                  </a:lnTo>
                  <a:lnTo>
                    <a:pt x="254000" y="76200"/>
                  </a:lnTo>
                  <a:lnTo>
                    <a:pt x="246380" y="53339"/>
                  </a:lnTo>
                  <a:lnTo>
                    <a:pt x="231140" y="38100"/>
                  </a:lnTo>
                  <a:lnTo>
                    <a:pt x="170180" y="7620"/>
                  </a:lnTo>
                  <a:lnTo>
                    <a:pt x="1460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626610" y="3280410"/>
              <a:ext cx="254000" cy="2857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103369" y="3496310"/>
              <a:ext cx="146050" cy="11556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4289" y="717550"/>
            <a:ext cx="65373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Planning </a:t>
            </a:r>
            <a:r>
              <a:rPr spc="-5" dirty="0"/>
              <a:t>for </a:t>
            </a:r>
            <a:r>
              <a:rPr dirty="0"/>
              <a:t>Capital</a:t>
            </a:r>
            <a:r>
              <a:rPr spc="-30" dirty="0"/>
              <a:t> </a:t>
            </a:r>
            <a:r>
              <a:rPr dirty="0"/>
              <a:t>Needs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9269" y="2014220"/>
            <a:ext cx="7963534" cy="434848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380365" marR="342900" indent="-342900">
              <a:lnSpc>
                <a:spcPts val="3479"/>
              </a:lnSpc>
              <a:spcBef>
                <a:spcPts val="515"/>
              </a:spcBef>
              <a:buClr>
                <a:srgbClr val="00CCFF"/>
              </a:buClr>
              <a:buSzPct val="64062"/>
              <a:buFont typeface="Wingdings"/>
              <a:buChar char=""/>
              <a:tabLst>
                <a:tab pos="380365" algn="l"/>
                <a:tab pos="381000" algn="l"/>
              </a:tabLst>
            </a:pPr>
            <a:r>
              <a:rPr sz="3200" spc="-5" dirty="0">
                <a:solidFill>
                  <a:srgbClr val="FFCC00"/>
                </a:solidFill>
                <a:latin typeface="Tahoma"/>
                <a:cs typeface="Tahoma"/>
              </a:rPr>
              <a:t>Capital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: any form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of wealth employed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to 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produce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more wealth</a:t>
            </a:r>
            <a:endParaRPr sz="3200">
              <a:latin typeface="Tahoma"/>
              <a:cs typeface="Tahoma"/>
            </a:endParaRPr>
          </a:p>
          <a:p>
            <a:pPr marL="380365" marR="430530" indent="-342900">
              <a:lnSpc>
                <a:spcPct val="90500"/>
              </a:lnSpc>
              <a:spcBef>
                <a:spcPts val="740"/>
              </a:spcBef>
              <a:buClr>
                <a:srgbClr val="00CCFF"/>
              </a:buClr>
              <a:buSzPct val="64062"/>
              <a:buFont typeface="Wingdings"/>
              <a:buChar char=""/>
              <a:tabLst>
                <a:tab pos="380365" algn="l"/>
                <a:tab pos="381000" algn="l"/>
              </a:tabLst>
            </a:pPr>
            <a:r>
              <a:rPr sz="3200" spc="-5" dirty="0">
                <a:solidFill>
                  <a:srgbClr val="FFCC00"/>
                </a:solidFill>
                <a:latin typeface="Tahoma"/>
                <a:cs typeface="Tahoma"/>
              </a:rPr>
              <a:t>Fixed </a:t>
            </a:r>
            <a:r>
              <a:rPr sz="3200" dirty="0">
                <a:solidFill>
                  <a:srgbClr val="FFCC00"/>
                </a:solidFill>
                <a:latin typeface="Tahoma"/>
                <a:cs typeface="Tahoma"/>
              </a:rPr>
              <a:t>capital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: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purchase a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company’s 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permanent or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fixed assets such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as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land,  buildings, computers, and</a:t>
            </a:r>
            <a:r>
              <a:rPr sz="32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equipment</a:t>
            </a:r>
            <a:endParaRPr sz="3200">
              <a:latin typeface="Tahoma"/>
              <a:cs typeface="Tahoma"/>
            </a:endParaRPr>
          </a:p>
          <a:p>
            <a:pPr marL="380365" marR="297180" indent="-342900">
              <a:lnSpc>
                <a:spcPts val="3470"/>
              </a:lnSpc>
              <a:spcBef>
                <a:spcPts val="860"/>
              </a:spcBef>
              <a:buClr>
                <a:srgbClr val="00CCFF"/>
              </a:buClr>
              <a:buSzPct val="64062"/>
              <a:buFont typeface="Wingdings"/>
              <a:buChar char=""/>
              <a:tabLst>
                <a:tab pos="380365" algn="l"/>
                <a:tab pos="381000" algn="l"/>
                <a:tab pos="3546475" algn="l"/>
              </a:tabLst>
            </a:pPr>
            <a:r>
              <a:rPr sz="3200" spc="-5" dirty="0">
                <a:solidFill>
                  <a:srgbClr val="FFCC00"/>
                </a:solidFill>
                <a:latin typeface="Tahoma"/>
                <a:cs typeface="Tahoma"/>
              </a:rPr>
              <a:t>Working</a:t>
            </a:r>
            <a:r>
              <a:rPr sz="3200" spc="15" dirty="0">
                <a:solidFill>
                  <a:srgbClr val="FFCC00"/>
                </a:solidFill>
                <a:latin typeface="Tahoma"/>
                <a:cs typeface="Tahoma"/>
              </a:rPr>
              <a:t> </a:t>
            </a:r>
            <a:r>
              <a:rPr sz="3200" spc="-5" dirty="0">
                <a:solidFill>
                  <a:srgbClr val="FFCC00"/>
                </a:solidFill>
                <a:latin typeface="Tahoma"/>
                <a:cs typeface="Tahoma"/>
              </a:rPr>
              <a:t>capital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:	to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support a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business’s  short-term</a:t>
            </a:r>
            <a:r>
              <a:rPr sz="32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operations</a:t>
            </a:r>
            <a:endParaRPr sz="3200">
              <a:latin typeface="Tahoma"/>
              <a:cs typeface="Tahoma"/>
            </a:endParaRPr>
          </a:p>
          <a:p>
            <a:pPr marL="380365" marR="30480" indent="-342900">
              <a:lnSpc>
                <a:spcPts val="3470"/>
              </a:lnSpc>
              <a:spcBef>
                <a:spcPts val="810"/>
              </a:spcBef>
              <a:buClr>
                <a:srgbClr val="00CCFF"/>
              </a:buClr>
              <a:buSzPct val="64062"/>
              <a:buFont typeface="Wingdings"/>
              <a:buChar char=""/>
              <a:tabLst>
                <a:tab pos="380365" algn="l"/>
                <a:tab pos="381000" algn="l"/>
              </a:tabLst>
            </a:pPr>
            <a:r>
              <a:rPr sz="3200" spc="-5" dirty="0">
                <a:solidFill>
                  <a:srgbClr val="FFCC00"/>
                </a:solidFill>
                <a:latin typeface="Tahoma"/>
                <a:cs typeface="Tahoma"/>
              </a:rPr>
              <a:t>Growth capital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: to finance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company’s  growth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or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its expansion in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a new</a:t>
            </a:r>
            <a:r>
              <a:rPr sz="32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direction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4039" y="717550"/>
            <a:ext cx="54578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Equity vs Debt</a:t>
            </a:r>
            <a:r>
              <a:rPr spc="-55" dirty="0"/>
              <a:t> </a:t>
            </a:r>
            <a:r>
              <a:rPr dirty="0"/>
              <a:t>Capital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9" y="1697989"/>
            <a:ext cx="198120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10" dirty="0">
                <a:solidFill>
                  <a:srgbClr val="00CCFF"/>
                </a:solidFill>
                <a:latin typeface="Wingdings"/>
                <a:cs typeface="Wingdings"/>
              </a:rPr>
              <a:t>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669" y="3928109"/>
            <a:ext cx="198120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10" dirty="0">
                <a:solidFill>
                  <a:srgbClr val="00CCFF"/>
                </a:solidFill>
                <a:latin typeface="Wingdings"/>
                <a:cs typeface="Wingdings"/>
              </a:rPr>
              <a:t>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7569" y="1634490"/>
            <a:ext cx="3388360" cy="43954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08585">
              <a:lnSpc>
                <a:spcPct val="100400"/>
              </a:lnSpc>
              <a:spcBef>
                <a:spcPts val="85"/>
              </a:spcBef>
            </a:pPr>
            <a:r>
              <a:rPr sz="2800" spc="-5" dirty="0">
                <a:solidFill>
                  <a:srgbClr val="FFCC00"/>
                </a:solidFill>
                <a:latin typeface="Tahoma"/>
                <a:cs typeface="Tahoma"/>
              </a:rPr>
              <a:t>Equity capital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:  represents </a:t>
            </a:r>
            <a:r>
              <a:rPr sz="2800" spc="-10" dirty="0">
                <a:solidFill>
                  <a:srgbClr val="FFFFFF"/>
                </a:solidFill>
                <a:latin typeface="Tahoma"/>
                <a:cs typeface="Tahoma"/>
              </a:rPr>
              <a:t>the 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personal investment  </a:t>
            </a:r>
            <a:r>
              <a:rPr sz="2800" dirty="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the owner (s) </a:t>
            </a:r>
            <a:r>
              <a:rPr sz="28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28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FFFFFF"/>
                </a:solidFill>
                <a:latin typeface="Tahoma"/>
                <a:cs typeface="Tahoma"/>
              </a:rPr>
              <a:t>a 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company</a:t>
            </a:r>
            <a:endParaRPr sz="2800">
              <a:latin typeface="Tahoma"/>
              <a:cs typeface="Tahoma"/>
            </a:endParaRPr>
          </a:p>
          <a:p>
            <a:pPr marL="12700" marR="5080">
              <a:lnSpc>
                <a:spcPct val="100400"/>
              </a:lnSpc>
              <a:spcBef>
                <a:spcPts val="695"/>
              </a:spcBef>
            </a:pPr>
            <a:r>
              <a:rPr sz="2800" spc="-5" dirty="0">
                <a:solidFill>
                  <a:srgbClr val="FFCC00"/>
                </a:solidFill>
                <a:latin typeface="Tahoma"/>
                <a:cs typeface="Tahoma"/>
              </a:rPr>
              <a:t>Debt capital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: the  </a:t>
            </a:r>
            <a:r>
              <a:rPr sz="2800" spc="-10" dirty="0">
                <a:solidFill>
                  <a:srgbClr val="FFFFFF"/>
                </a:solidFill>
                <a:latin typeface="Tahoma"/>
                <a:cs typeface="Tahoma"/>
              </a:rPr>
              <a:t>financing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that </a:t>
            </a:r>
            <a:r>
              <a:rPr sz="2800" dirty="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small  business owner </a:t>
            </a:r>
            <a:r>
              <a:rPr sz="2800" spc="-10" dirty="0">
                <a:solidFill>
                  <a:srgbClr val="FFFFFF"/>
                </a:solidFill>
                <a:latin typeface="Tahoma"/>
                <a:cs typeface="Tahoma"/>
              </a:rPr>
              <a:t>has 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borrowed </a:t>
            </a:r>
            <a:r>
              <a:rPr sz="2800" spc="-10" dirty="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must  repay with</a:t>
            </a:r>
            <a:r>
              <a:rPr sz="28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interest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48200" y="2019300"/>
            <a:ext cx="4038600" cy="403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7169" y="717550"/>
            <a:ext cx="61709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Sources </a:t>
            </a:r>
            <a:r>
              <a:rPr dirty="0"/>
              <a:t>of Equity</a:t>
            </a:r>
            <a:r>
              <a:rPr spc="-20" dirty="0"/>
              <a:t> </a:t>
            </a:r>
            <a:r>
              <a:rPr dirty="0"/>
              <a:t>Capital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9" y="1697989"/>
            <a:ext cx="198120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10" dirty="0">
                <a:solidFill>
                  <a:srgbClr val="00CCFF"/>
                </a:solidFill>
                <a:latin typeface="Wingdings"/>
                <a:cs typeface="Wingdings"/>
              </a:rPr>
              <a:t>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669" y="2171700"/>
            <a:ext cx="198120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10" dirty="0">
                <a:solidFill>
                  <a:srgbClr val="00CCFF"/>
                </a:solidFill>
                <a:latin typeface="Wingdings"/>
                <a:cs typeface="Wingdings"/>
              </a:rPr>
              <a:t>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669" y="3031489"/>
            <a:ext cx="198120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10" dirty="0">
                <a:solidFill>
                  <a:srgbClr val="00CCFF"/>
                </a:solidFill>
                <a:latin typeface="Wingdings"/>
                <a:cs typeface="Wingdings"/>
              </a:rPr>
              <a:t>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669" y="3506470"/>
            <a:ext cx="198120" cy="77660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10" dirty="0">
                <a:solidFill>
                  <a:srgbClr val="00CCFF"/>
                </a:solidFill>
                <a:latin typeface="Wingdings"/>
                <a:cs typeface="Wingdings"/>
              </a:rPr>
              <a:t></a:t>
            </a:r>
            <a:endParaRPr sz="1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570"/>
              </a:spcBef>
            </a:pPr>
            <a:r>
              <a:rPr sz="1800" spc="10" dirty="0">
                <a:solidFill>
                  <a:srgbClr val="00CCFF"/>
                </a:solidFill>
                <a:latin typeface="Wingdings"/>
                <a:cs typeface="Wingdings"/>
              </a:rPr>
              <a:t>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4669" y="4839970"/>
            <a:ext cx="198120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10" dirty="0">
                <a:solidFill>
                  <a:srgbClr val="00CCFF"/>
                </a:solidFill>
                <a:latin typeface="Wingdings"/>
                <a:cs typeface="Wingdings"/>
              </a:rPr>
              <a:t>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4669" y="5699759"/>
            <a:ext cx="198120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10" dirty="0">
                <a:solidFill>
                  <a:srgbClr val="00CCFF"/>
                </a:solidFill>
                <a:latin typeface="Wingdings"/>
                <a:cs typeface="Wingdings"/>
              </a:rPr>
              <a:t>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7569" y="1587500"/>
            <a:ext cx="2900680" cy="449961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Personal</a:t>
            </a:r>
            <a:r>
              <a:rPr sz="28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savings</a:t>
            </a:r>
            <a:endParaRPr sz="2800">
              <a:latin typeface="Tahoma"/>
              <a:cs typeface="Tahoma"/>
            </a:endParaRPr>
          </a:p>
          <a:p>
            <a:pPr marL="12700" marR="5080">
              <a:lnSpc>
                <a:spcPts val="3040"/>
              </a:lnSpc>
              <a:spcBef>
                <a:spcPts val="735"/>
              </a:spcBef>
            </a:pP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Friends and</a:t>
            </a:r>
            <a:r>
              <a:rPr sz="28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family  members</a:t>
            </a:r>
            <a:endParaRPr sz="2800">
              <a:latin typeface="Tahoma"/>
              <a:cs typeface="Tahoma"/>
            </a:endParaRPr>
          </a:p>
          <a:p>
            <a:pPr marL="12700" marR="1579245">
              <a:lnSpc>
                <a:spcPts val="3729"/>
              </a:lnSpc>
              <a:spcBef>
                <a:spcPts val="140"/>
              </a:spcBef>
            </a:pPr>
            <a:r>
              <a:rPr sz="2800" spc="-5" dirty="0">
                <a:solidFill>
                  <a:srgbClr val="FFCC00"/>
                </a:solidFill>
                <a:latin typeface="Tahoma"/>
                <a:cs typeface="Tahoma"/>
              </a:rPr>
              <a:t>Angels  </a:t>
            </a:r>
            <a:r>
              <a:rPr sz="2800" spc="-1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2800" dirty="0">
                <a:solidFill>
                  <a:srgbClr val="FFFFFF"/>
                </a:solidFill>
                <a:latin typeface="Tahoma"/>
                <a:cs typeface="Tahoma"/>
              </a:rPr>
              <a:t>ar</a:t>
            </a:r>
            <a:r>
              <a:rPr sz="2800" spc="-1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800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800" dirty="0">
                <a:solidFill>
                  <a:srgbClr val="FFFFFF"/>
                </a:solidFill>
                <a:latin typeface="Tahoma"/>
                <a:cs typeface="Tahoma"/>
              </a:rPr>
              <a:t>rs</a:t>
            </a:r>
            <a:endParaRPr sz="2800">
              <a:latin typeface="Tahoma"/>
              <a:cs typeface="Tahoma"/>
            </a:endParaRPr>
          </a:p>
          <a:p>
            <a:pPr marL="12700" marR="28575">
              <a:lnSpc>
                <a:spcPts val="3030"/>
              </a:lnSpc>
              <a:spcBef>
                <a:spcPts val="570"/>
              </a:spcBef>
            </a:pP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Corporate</a:t>
            </a:r>
            <a:r>
              <a:rPr sz="28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venture  capital</a:t>
            </a:r>
            <a:endParaRPr sz="2800">
              <a:latin typeface="Tahoma"/>
              <a:cs typeface="Tahoma"/>
            </a:endParaRPr>
          </a:p>
          <a:p>
            <a:pPr marL="12700" marR="525780">
              <a:lnSpc>
                <a:spcPts val="3040"/>
              </a:lnSpc>
              <a:spcBef>
                <a:spcPts val="690"/>
              </a:spcBef>
            </a:pPr>
            <a:r>
              <a:rPr sz="2800" spc="-5" dirty="0">
                <a:solidFill>
                  <a:srgbClr val="FFCC00"/>
                </a:solidFill>
                <a:latin typeface="Tahoma"/>
                <a:cs typeface="Tahoma"/>
              </a:rPr>
              <a:t>Venture</a:t>
            </a:r>
            <a:r>
              <a:rPr sz="2800" spc="-80" dirty="0">
                <a:solidFill>
                  <a:srgbClr val="FFCC00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FFCC00"/>
                </a:solidFill>
                <a:latin typeface="Tahoma"/>
                <a:cs typeface="Tahoma"/>
              </a:rPr>
              <a:t>capital  companies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800" spc="-10" dirty="0">
                <a:solidFill>
                  <a:srgbClr val="FFCC00"/>
                </a:solidFill>
                <a:latin typeface="Tahoma"/>
                <a:cs typeface="Tahoma"/>
              </a:rPr>
              <a:t>Public </a:t>
            </a:r>
            <a:r>
              <a:rPr sz="2800" dirty="0">
                <a:solidFill>
                  <a:srgbClr val="FFCC00"/>
                </a:solidFill>
                <a:latin typeface="Tahoma"/>
                <a:cs typeface="Tahoma"/>
              </a:rPr>
              <a:t>stock</a:t>
            </a:r>
            <a:r>
              <a:rPr sz="2800" spc="-20" dirty="0">
                <a:solidFill>
                  <a:srgbClr val="FFCC00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FFCC00"/>
                </a:solidFill>
                <a:latin typeface="Tahoma"/>
                <a:cs typeface="Tahoma"/>
              </a:rPr>
              <a:t>sale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72000" y="2057400"/>
            <a:ext cx="4038600" cy="388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5229" y="717550"/>
            <a:ext cx="16548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</a:t>
            </a:r>
            <a:r>
              <a:rPr dirty="0"/>
              <a:t>n</a:t>
            </a:r>
            <a:r>
              <a:rPr spc="5" dirty="0"/>
              <a:t>g</a:t>
            </a:r>
            <a:r>
              <a:rPr spc="-10" dirty="0"/>
              <a:t>e</a:t>
            </a:r>
            <a:r>
              <a:rPr dirty="0"/>
              <a:t>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9" y="1774189"/>
            <a:ext cx="198120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10" dirty="0">
                <a:solidFill>
                  <a:srgbClr val="00CCFF"/>
                </a:solidFill>
                <a:latin typeface="Wingdings"/>
                <a:cs typeface="Wingdings"/>
              </a:rPr>
              <a:t>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669" y="3018789"/>
            <a:ext cx="198120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10" dirty="0">
                <a:solidFill>
                  <a:srgbClr val="00CCFF"/>
                </a:solidFill>
                <a:latin typeface="Wingdings"/>
                <a:cs typeface="Wingdings"/>
              </a:rPr>
              <a:t>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669" y="3493770"/>
            <a:ext cx="198120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10" dirty="0">
                <a:solidFill>
                  <a:srgbClr val="00CCFF"/>
                </a:solidFill>
                <a:latin typeface="Wingdings"/>
                <a:cs typeface="Wingdings"/>
              </a:rPr>
              <a:t>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669" y="4353559"/>
            <a:ext cx="198120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10" dirty="0">
                <a:solidFill>
                  <a:srgbClr val="00CCFF"/>
                </a:solidFill>
                <a:latin typeface="Wingdings"/>
                <a:cs typeface="Wingdings"/>
              </a:rPr>
              <a:t>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4669" y="5212079"/>
            <a:ext cx="198120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10" dirty="0">
                <a:solidFill>
                  <a:srgbClr val="00CCFF"/>
                </a:solidFill>
                <a:latin typeface="Wingdings"/>
                <a:cs typeface="Wingdings"/>
              </a:rPr>
              <a:t>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4669" y="5687059"/>
            <a:ext cx="198120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10" dirty="0">
                <a:solidFill>
                  <a:srgbClr val="00CCFF"/>
                </a:solidFill>
                <a:latin typeface="Wingdings"/>
                <a:cs typeface="Wingdings"/>
              </a:rPr>
              <a:t>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7569" y="1709420"/>
            <a:ext cx="7404734" cy="436499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 marR="5080">
              <a:lnSpc>
                <a:spcPts val="3040"/>
              </a:lnSpc>
              <a:spcBef>
                <a:spcPts val="465"/>
              </a:spcBef>
            </a:pPr>
            <a:r>
              <a:rPr sz="2800" spc="-10" dirty="0">
                <a:solidFill>
                  <a:srgbClr val="FFCC00"/>
                </a:solidFill>
                <a:latin typeface="Tahoma"/>
                <a:cs typeface="Tahoma"/>
              </a:rPr>
              <a:t>Private </a:t>
            </a:r>
            <a:r>
              <a:rPr sz="2800" spc="-5" dirty="0">
                <a:solidFill>
                  <a:srgbClr val="FFCC00"/>
                </a:solidFill>
                <a:latin typeface="Tahoma"/>
                <a:cs typeface="Tahoma"/>
              </a:rPr>
              <a:t>investors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, wealthy </a:t>
            </a:r>
            <a:r>
              <a:rPr sz="2800" spc="-10" dirty="0">
                <a:solidFill>
                  <a:srgbClr val="FFFFFF"/>
                </a:solidFill>
                <a:latin typeface="Tahoma"/>
                <a:cs typeface="Tahoma"/>
              </a:rPr>
              <a:t>individuals, 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entrepreneurs themselves, who provide </a:t>
            </a:r>
            <a:r>
              <a:rPr sz="2800" dirty="0">
                <a:solidFill>
                  <a:srgbClr val="FFFFFF"/>
                </a:solidFill>
                <a:latin typeface="Tahoma"/>
                <a:cs typeface="Tahoma"/>
              </a:rPr>
              <a:t>money  </a:t>
            </a:r>
            <a:r>
              <a:rPr sz="2800" spc="-10" dirty="0">
                <a:solidFill>
                  <a:srgbClr val="FFFFFF"/>
                </a:solidFill>
                <a:latin typeface="Tahoma"/>
                <a:cs typeface="Tahoma"/>
              </a:rPr>
              <a:t>in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exchange </a:t>
            </a:r>
            <a:r>
              <a:rPr sz="2800" dirty="0">
                <a:solidFill>
                  <a:srgbClr val="FFFFFF"/>
                </a:solidFill>
                <a:latin typeface="Tahoma"/>
                <a:cs typeface="Tahoma"/>
              </a:rPr>
              <a:t>for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equity stakes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800" spc="-10" dirty="0">
                <a:solidFill>
                  <a:srgbClr val="FFCC00"/>
                </a:solidFill>
                <a:latin typeface="Tahoma"/>
                <a:cs typeface="Tahoma"/>
              </a:rPr>
              <a:t>Ranging </a:t>
            </a:r>
            <a:r>
              <a:rPr sz="2800" spc="-5" dirty="0">
                <a:solidFill>
                  <a:srgbClr val="FFCC00"/>
                </a:solidFill>
                <a:latin typeface="Tahoma"/>
                <a:cs typeface="Tahoma"/>
              </a:rPr>
              <a:t>from $10,000 to</a:t>
            </a:r>
            <a:r>
              <a:rPr sz="2800" spc="20" dirty="0">
                <a:solidFill>
                  <a:srgbClr val="FFCC00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FFCC00"/>
                </a:solidFill>
                <a:latin typeface="Tahoma"/>
                <a:cs typeface="Tahoma"/>
              </a:rPr>
              <a:t>$2M</a:t>
            </a:r>
            <a:endParaRPr sz="2800">
              <a:latin typeface="Tahoma"/>
              <a:cs typeface="Tahoma"/>
            </a:endParaRPr>
          </a:p>
          <a:p>
            <a:pPr marL="12700" marR="462280">
              <a:lnSpc>
                <a:spcPts val="3040"/>
              </a:lnSpc>
              <a:spcBef>
                <a:spcPts val="735"/>
              </a:spcBef>
              <a:tabLst>
                <a:tab pos="2018030" algn="l"/>
              </a:tabLst>
            </a:pP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Every year:	230,000 angels , $23 B, 50,000  companies</a:t>
            </a:r>
            <a:endParaRPr sz="2800">
              <a:latin typeface="Tahoma"/>
              <a:cs typeface="Tahoma"/>
            </a:endParaRPr>
          </a:p>
          <a:p>
            <a:pPr marL="12700" marR="40640">
              <a:lnSpc>
                <a:spcPts val="3040"/>
              </a:lnSpc>
              <a:spcBef>
                <a:spcPts val="690"/>
              </a:spcBef>
              <a:tabLst>
                <a:tab pos="1635125" algn="l"/>
              </a:tabLst>
            </a:pP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Average:	10% </a:t>
            </a:r>
            <a:r>
              <a:rPr sz="2800" dirty="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opportunities, </a:t>
            </a:r>
            <a:r>
              <a:rPr sz="2800" dirty="0">
                <a:solidFill>
                  <a:srgbClr val="FFFFFF"/>
                </a:solidFill>
                <a:latin typeface="Tahoma"/>
                <a:cs typeface="Tahoma"/>
              </a:rPr>
              <a:t>2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investments  per year, $80,000 in 3.5</a:t>
            </a:r>
            <a:r>
              <a:rPr sz="28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firms</a:t>
            </a:r>
            <a:endParaRPr sz="2800">
              <a:latin typeface="Tahoma"/>
              <a:cs typeface="Tahoma"/>
            </a:endParaRPr>
          </a:p>
          <a:p>
            <a:pPr marL="12700" marR="4154170">
              <a:lnSpc>
                <a:spcPts val="3729"/>
              </a:lnSpc>
              <a:spcBef>
                <a:spcPts val="140"/>
              </a:spcBef>
            </a:pPr>
            <a:r>
              <a:rPr sz="2800" spc="-5" dirty="0">
                <a:solidFill>
                  <a:srgbClr val="FFCC00"/>
                </a:solidFill>
                <a:latin typeface="Tahoma"/>
                <a:cs typeface="Tahoma"/>
              </a:rPr>
              <a:t>Angel networks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r>
              <a:rPr sz="28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200  </a:t>
            </a:r>
            <a:r>
              <a:rPr sz="2800" spc="-5" dirty="0">
                <a:solidFill>
                  <a:srgbClr val="FFCC00"/>
                </a:solidFill>
                <a:latin typeface="Tahoma"/>
                <a:cs typeface="Tahoma"/>
              </a:rPr>
              <a:t>Patient</a:t>
            </a:r>
            <a:r>
              <a:rPr sz="2800" spc="-10" dirty="0">
                <a:solidFill>
                  <a:srgbClr val="FFCC00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FFCC00"/>
                </a:solidFill>
                <a:latin typeface="Tahoma"/>
                <a:cs typeface="Tahoma"/>
              </a:rPr>
              <a:t>money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48959" y="4809490"/>
            <a:ext cx="3040380" cy="1822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630" y="717550"/>
            <a:ext cx="668400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Venture Capital</a:t>
            </a:r>
            <a:r>
              <a:rPr spc="-30" dirty="0"/>
              <a:t> </a:t>
            </a:r>
            <a:r>
              <a:rPr spc="-5" dirty="0"/>
              <a:t>Companies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1869" y="2091690"/>
            <a:ext cx="12026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CC00"/>
                </a:solidFill>
                <a:latin typeface="Tahoma"/>
                <a:cs typeface="Tahoma"/>
              </a:rPr>
              <a:t>$</a:t>
            </a:r>
            <a:r>
              <a:rPr sz="2800" dirty="0">
                <a:solidFill>
                  <a:srgbClr val="FFCC00"/>
                </a:solidFill>
                <a:latin typeface="Tahoma"/>
                <a:cs typeface="Tahoma"/>
              </a:rPr>
              <a:t>3-</a:t>
            </a:r>
            <a:r>
              <a:rPr sz="2800" spc="-10" dirty="0">
                <a:solidFill>
                  <a:srgbClr val="FFCC00"/>
                </a:solidFill>
                <a:latin typeface="Tahoma"/>
                <a:cs typeface="Tahoma"/>
              </a:rPr>
              <a:t>10</a:t>
            </a:r>
            <a:r>
              <a:rPr sz="2800" spc="-5" dirty="0">
                <a:solidFill>
                  <a:srgbClr val="FFCC00"/>
                </a:solidFill>
                <a:latin typeface="Tahoma"/>
                <a:cs typeface="Tahoma"/>
              </a:rPr>
              <a:t>M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1869" y="3616959"/>
            <a:ext cx="198120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10" dirty="0">
                <a:solidFill>
                  <a:srgbClr val="00CCFF"/>
                </a:solidFill>
                <a:latin typeface="Wingdings"/>
                <a:cs typeface="Wingdings"/>
              </a:rPr>
              <a:t>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1869" y="4133850"/>
            <a:ext cx="198120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10" dirty="0">
                <a:solidFill>
                  <a:srgbClr val="00CCFF"/>
                </a:solidFill>
                <a:latin typeface="Wingdings"/>
                <a:cs typeface="Wingdings"/>
              </a:rPr>
              <a:t>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1869" y="4652009"/>
            <a:ext cx="198120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10" dirty="0">
                <a:solidFill>
                  <a:srgbClr val="00CCFF"/>
                </a:solidFill>
                <a:latin typeface="Wingdings"/>
                <a:cs typeface="Wingdings"/>
              </a:rPr>
              <a:t>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1869" y="5168900"/>
            <a:ext cx="198120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10" dirty="0">
                <a:solidFill>
                  <a:srgbClr val="00CCFF"/>
                </a:solidFill>
                <a:latin typeface="Wingdings"/>
                <a:cs typeface="Wingdings"/>
              </a:rPr>
              <a:t>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1869" y="2608579"/>
            <a:ext cx="3368675" cy="2947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marR="949325" indent="-342900">
              <a:lnSpc>
                <a:spcPct val="100299"/>
              </a:lnSpc>
              <a:spcBef>
                <a:spcPts val="90"/>
              </a:spcBef>
              <a:buClr>
                <a:srgbClr val="00CCFF"/>
              </a:buClr>
              <a:buSzPct val="6428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Competent  m</a:t>
            </a:r>
            <a:r>
              <a:rPr sz="2800" spc="-1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800" spc="-1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800" spc="-1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2800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2800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nt</a:t>
            </a:r>
            <a:endParaRPr sz="2800">
              <a:latin typeface="Tahoma"/>
              <a:cs typeface="Tahoma"/>
            </a:endParaRPr>
          </a:p>
          <a:p>
            <a:pPr marL="355600" marR="5080">
              <a:lnSpc>
                <a:spcPct val="121100"/>
              </a:lnSpc>
            </a:pP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Competitive edge  Growth industry  </a:t>
            </a:r>
            <a:r>
              <a:rPr sz="2800" spc="-10" dirty="0">
                <a:solidFill>
                  <a:srgbClr val="FFFFFF"/>
                </a:solidFill>
                <a:latin typeface="Tahoma"/>
                <a:cs typeface="Tahoma"/>
              </a:rPr>
              <a:t>Viable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exit strategy  Intangible</a:t>
            </a:r>
            <a:r>
              <a:rPr sz="28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factors</a:t>
            </a:r>
            <a:endParaRPr sz="28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827270" y="1600200"/>
            <a:ext cx="3801110" cy="4724400"/>
            <a:chOff x="4827270" y="1600200"/>
            <a:chExt cx="3801110" cy="4724400"/>
          </a:xfrm>
        </p:grpSpPr>
        <p:sp>
          <p:nvSpPr>
            <p:cNvPr id="10" name="object 10"/>
            <p:cNvSpPr/>
            <p:nvPr/>
          </p:nvSpPr>
          <p:spPr>
            <a:xfrm>
              <a:off x="4827270" y="1600200"/>
              <a:ext cx="3801110" cy="4724400"/>
            </a:xfrm>
            <a:custGeom>
              <a:avLst/>
              <a:gdLst/>
              <a:ahLst/>
              <a:cxnLst/>
              <a:rect l="l" t="t" r="r" b="b"/>
              <a:pathLst>
                <a:path w="3801109" h="4724400">
                  <a:moveTo>
                    <a:pt x="3801109" y="0"/>
                  </a:moveTo>
                  <a:lnTo>
                    <a:pt x="0" y="0"/>
                  </a:lnTo>
                  <a:lnTo>
                    <a:pt x="0" y="4724400"/>
                  </a:lnTo>
                  <a:lnTo>
                    <a:pt x="3801109" y="4724400"/>
                  </a:lnTo>
                  <a:lnTo>
                    <a:pt x="3801109" y="0"/>
                  </a:lnTo>
                  <a:close/>
                </a:path>
              </a:pathLst>
            </a:custGeom>
            <a:solidFill>
              <a:srgbClr val="9F13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27270" y="1692910"/>
              <a:ext cx="3801109" cy="463169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Public Stock</a:t>
            </a:r>
            <a:r>
              <a:rPr spc="-35" dirty="0"/>
              <a:t> </a:t>
            </a:r>
            <a:r>
              <a:rPr dirty="0"/>
              <a:t>Sale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9269" y="1910080"/>
            <a:ext cx="7421245" cy="3580129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30"/>
              </a:spcBef>
            </a:pPr>
            <a:r>
              <a:rPr sz="3200" dirty="0">
                <a:solidFill>
                  <a:srgbClr val="FFCC00"/>
                </a:solidFill>
                <a:latin typeface="Tahoma"/>
                <a:cs typeface="Tahoma"/>
              </a:rPr>
              <a:t>Advantages</a:t>
            </a:r>
            <a:endParaRPr sz="3200">
              <a:latin typeface="Tahoma"/>
              <a:cs typeface="Tahoma"/>
            </a:endParaRPr>
          </a:p>
          <a:p>
            <a:pPr marL="381000" indent="-342900">
              <a:lnSpc>
                <a:spcPct val="100000"/>
              </a:lnSpc>
              <a:spcBef>
                <a:spcPts val="830"/>
              </a:spcBef>
              <a:buClr>
                <a:srgbClr val="00CCFF"/>
              </a:buClr>
              <a:buSzPct val="64062"/>
              <a:buFont typeface="Wingdings"/>
              <a:buChar char=""/>
              <a:tabLst>
                <a:tab pos="380365" algn="l"/>
                <a:tab pos="381000" algn="l"/>
              </a:tabLst>
            </a:pP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Ability to raise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large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amounts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32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capital</a:t>
            </a:r>
            <a:endParaRPr sz="3200">
              <a:latin typeface="Tahoma"/>
              <a:cs typeface="Tahoma"/>
            </a:endParaRPr>
          </a:p>
          <a:p>
            <a:pPr marL="381000" indent="-342900">
              <a:lnSpc>
                <a:spcPct val="100000"/>
              </a:lnSpc>
              <a:spcBef>
                <a:spcPts val="820"/>
              </a:spcBef>
              <a:buClr>
                <a:srgbClr val="00CCFF"/>
              </a:buClr>
              <a:buSzPct val="64062"/>
              <a:buFont typeface="Wingdings"/>
              <a:buChar char=""/>
              <a:tabLst>
                <a:tab pos="380365" algn="l"/>
                <a:tab pos="381000" algn="l"/>
              </a:tabLst>
            </a:pP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Improved corporate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 image</a:t>
            </a:r>
            <a:endParaRPr sz="3200">
              <a:latin typeface="Tahoma"/>
              <a:cs typeface="Tahoma"/>
            </a:endParaRPr>
          </a:p>
          <a:p>
            <a:pPr marL="381000" indent="-342900">
              <a:lnSpc>
                <a:spcPct val="100000"/>
              </a:lnSpc>
              <a:spcBef>
                <a:spcPts val="820"/>
              </a:spcBef>
              <a:buClr>
                <a:srgbClr val="00CCFF"/>
              </a:buClr>
              <a:buSzPct val="64062"/>
              <a:buFont typeface="Wingdings"/>
              <a:buChar char=""/>
              <a:tabLst>
                <a:tab pos="380365" algn="l"/>
                <a:tab pos="381000" algn="l"/>
              </a:tabLst>
            </a:pP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Improved access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to future</a:t>
            </a:r>
            <a:r>
              <a:rPr sz="32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financing</a:t>
            </a:r>
            <a:endParaRPr sz="3200">
              <a:latin typeface="Tahoma"/>
              <a:cs typeface="Tahoma"/>
            </a:endParaRPr>
          </a:p>
          <a:p>
            <a:pPr marL="381000" indent="-342900">
              <a:lnSpc>
                <a:spcPct val="100000"/>
              </a:lnSpc>
              <a:spcBef>
                <a:spcPts val="830"/>
              </a:spcBef>
              <a:buClr>
                <a:srgbClr val="00CCFF"/>
              </a:buClr>
              <a:buSzPct val="64062"/>
              <a:buFont typeface="Wingdings"/>
              <a:buChar char=""/>
              <a:tabLst>
                <a:tab pos="380365" algn="l"/>
                <a:tab pos="381000" algn="l"/>
              </a:tabLst>
            </a:pP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Use of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stock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32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acquisitions</a:t>
            </a:r>
            <a:endParaRPr sz="3200">
              <a:latin typeface="Tahoma"/>
              <a:cs typeface="Tahoma"/>
            </a:endParaRPr>
          </a:p>
          <a:p>
            <a:pPr marL="381000" indent="-342900">
              <a:lnSpc>
                <a:spcPct val="100000"/>
              </a:lnSpc>
              <a:spcBef>
                <a:spcPts val="820"/>
              </a:spcBef>
              <a:buClr>
                <a:srgbClr val="00CCFF"/>
              </a:buClr>
              <a:buSzPct val="64062"/>
              <a:buFont typeface="Wingdings"/>
              <a:buChar char=""/>
              <a:tabLst>
                <a:tab pos="380365" algn="l"/>
                <a:tab pos="381000" algn="l"/>
              </a:tabLst>
            </a:pP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Listing on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a stock</a:t>
            </a:r>
            <a:r>
              <a:rPr sz="32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exchange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Public Stock</a:t>
            </a:r>
            <a:r>
              <a:rPr spc="-35" dirty="0"/>
              <a:t> </a:t>
            </a:r>
            <a:r>
              <a:rPr dirty="0"/>
              <a:t>Sale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9" y="1634490"/>
            <a:ext cx="22967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CC00"/>
                </a:solidFill>
                <a:latin typeface="Tahoma"/>
                <a:cs typeface="Tahoma"/>
              </a:rPr>
              <a:t>D</a:t>
            </a:r>
            <a:r>
              <a:rPr sz="2800" spc="-15" dirty="0">
                <a:solidFill>
                  <a:srgbClr val="FFCC00"/>
                </a:solidFill>
                <a:latin typeface="Tahoma"/>
                <a:cs typeface="Tahoma"/>
              </a:rPr>
              <a:t>i</a:t>
            </a:r>
            <a:r>
              <a:rPr sz="2800" spc="-5" dirty="0">
                <a:solidFill>
                  <a:srgbClr val="FFCC00"/>
                </a:solidFill>
                <a:latin typeface="Tahoma"/>
                <a:cs typeface="Tahoma"/>
              </a:rPr>
              <a:t>s</a:t>
            </a:r>
            <a:r>
              <a:rPr sz="2800" spc="-10" dirty="0">
                <a:solidFill>
                  <a:srgbClr val="FFCC00"/>
                </a:solidFill>
                <a:latin typeface="Tahoma"/>
                <a:cs typeface="Tahoma"/>
              </a:rPr>
              <a:t>a</a:t>
            </a:r>
            <a:r>
              <a:rPr sz="2800" spc="-5" dirty="0">
                <a:solidFill>
                  <a:srgbClr val="FFCC00"/>
                </a:solidFill>
                <a:latin typeface="Tahoma"/>
                <a:cs typeface="Tahoma"/>
              </a:rPr>
              <a:t>d</a:t>
            </a:r>
            <a:r>
              <a:rPr sz="2800" spc="-10" dirty="0">
                <a:solidFill>
                  <a:srgbClr val="FFCC00"/>
                </a:solidFill>
                <a:latin typeface="Tahoma"/>
                <a:cs typeface="Tahoma"/>
              </a:rPr>
              <a:t>v</a:t>
            </a:r>
            <a:r>
              <a:rPr sz="2800" dirty="0">
                <a:solidFill>
                  <a:srgbClr val="FFCC00"/>
                </a:solidFill>
                <a:latin typeface="Tahoma"/>
                <a:cs typeface="Tahoma"/>
              </a:rPr>
              <a:t>a</a:t>
            </a:r>
            <a:r>
              <a:rPr sz="2800" spc="-5" dirty="0">
                <a:solidFill>
                  <a:srgbClr val="FFCC00"/>
                </a:solidFill>
                <a:latin typeface="Tahoma"/>
                <a:cs typeface="Tahoma"/>
              </a:rPr>
              <a:t>n</a:t>
            </a:r>
            <a:r>
              <a:rPr sz="2800" spc="-10" dirty="0">
                <a:solidFill>
                  <a:srgbClr val="FFCC00"/>
                </a:solidFill>
                <a:latin typeface="Tahoma"/>
                <a:cs typeface="Tahoma"/>
              </a:rPr>
              <a:t>t</a:t>
            </a:r>
            <a:r>
              <a:rPr sz="2800" dirty="0">
                <a:solidFill>
                  <a:srgbClr val="FFCC00"/>
                </a:solidFill>
                <a:latin typeface="Tahoma"/>
                <a:cs typeface="Tahoma"/>
              </a:rPr>
              <a:t>a</a:t>
            </a:r>
            <a:r>
              <a:rPr sz="2800" spc="-5" dirty="0">
                <a:solidFill>
                  <a:srgbClr val="FFCC00"/>
                </a:solidFill>
                <a:latin typeface="Tahoma"/>
                <a:cs typeface="Tahoma"/>
              </a:rPr>
              <a:t>ge</a:t>
            </a:r>
            <a:r>
              <a:rPr sz="2800" dirty="0">
                <a:solidFill>
                  <a:srgbClr val="FFCC00"/>
                </a:solidFill>
                <a:latin typeface="Tahoma"/>
                <a:cs typeface="Tahoma"/>
              </a:rPr>
              <a:t>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669" y="2731769"/>
            <a:ext cx="198120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10" dirty="0">
                <a:solidFill>
                  <a:srgbClr val="00CCFF"/>
                </a:solidFill>
                <a:latin typeface="Wingdings"/>
                <a:cs typeface="Wingdings"/>
              </a:rPr>
              <a:t>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669" y="3248660"/>
            <a:ext cx="198120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10" dirty="0">
                <a:solidFill>
                  <a:srgbClr val="00CCFF"/>
                </a:solidFill>
                <a:latin typeface="Wingdings"/>
                <a:cs typeface="Wingdings"/>
              </a:rPr>
              <a:t>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669" y="3765550"/>
            <a:ext cx="198120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10" dirty="0">
                <a:solidFill>
                  <a:srgbClr val="00CCFF"/>
                </a:solidFill>
                <a:latin typeface="Wingdings"/>
                <a:cs typeface="Wingdings"/>
              </a:rPr>
              <a:t>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4669" y="4282439"/>
            <a:ext cx="198120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10" dirty="0">
                <a:solidFill>
                  <a:srgbClr val="00CCFF"/>
                </a:solidFill>
                <a:latin typeface="Wingdings"/>
                <a:cs typeface="Wingdings"/>
              </a:rPr>
              <a:t>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4669" y="4799329"/>
            <a:ext cx="198120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10" dirty="0">
                <a:solidFill>
                  <a:srgbClr val="00CCFF"/>
                </a:solidFill>
                <a:latin typeface="Wingdings"/>
                <a:cs typeface="Wingdings"/>
              </a:rPr>
              <a:t>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4669" y="5316220"/>
            <a:ext cx="198120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10" dirty="0">
                <a:solidFill>
                  <a:srgbClr val="00CCFF"/>
                </a:solidFill>
                <a:latin typeface="Wingdings"/>
                <a:cs typeface="Wingdings"/>
              </a:rPr>
              <a:t>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4669" y="5833109"/>
            <a:ext cx="198120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10" dirty="0">
                <a:solidFill>
                  <a:srgbClr val="00CCFF"/>
                </a:solidFill>
                <a:latin typeface="Wingdings"/>
                <a:cs typeface="Wingdings"/>
              </a:rPr>
              <a:t>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2431415" indent="-342900">
              <a:lnSpc>
                <a:spcPct val="121100"/>
              </a:lnSpc>
              <a:spcBef>
                <a:spcPts val="100"/>
              </a:spcBef>
              <a:buClr>
                <a:srgbClr val="00CCFF"/>
              </a:buClr>
              <a:buSzPct val="6428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/>
              <a:t>Dilution </a:t>
            </a:r>
            <a:r>
              <a:rPr sz="2800" dirty="0"/>
              <a:t>of</a:t>
            </a:r>
            <a:r>
              <a:rPr sz="2800" spc="-70" dirty="0"/>
              <a:t> </a:t>
            </a:r>
            <a:r>
              <a:rPr sz="2800" spc="-5" dirty="0"/>
              <a:t>ownership  Loss </a:t>
            </a:r>
            <a:r>
              <a:rPr sz="2800" dirty="0"/>
              <a:t>of</a:t>
            </a:r>
            <a:r>
              <a:rPr sz="2800" spc="-20" dirty="0"/>
              <a:t> </a:t>
            </a:r>
            <a:r>
              <a:rPr sz="2800" dirty="0"/>
              <a:t>control</a:t>
            </a:r>
            <a:endParaRPr sz="2800"/>
          </a:p>
          <a:p>
            <a:pPr marL="354965" marR="3088640">
              <a:lnSpc>
                <a:spcPct val="121100"/>
              </a:lnSpc>
            </a:pPr>
            <a:r>
              <a:rPr spc="-5" dirty="0"/>
              <a:t>Loss </a:t>
            </a:r>
            <a:r>
              <a:rPr dirty="0"/>
              <a:t>of </a:t>
            </a:r>
            <a:r>
              <a:rPr spc="-5" dirty="0"/>
              <a:t>privacy  Reporting to</a:t>
            </a:r>
            <a:r>
              <a:rPr spc="-50" dirty="0"/>
              <a:t> </a:t>
            </a:r>
            <a:r>
              <a:rPr spc="-5" dirty="0"/>
              <a:t>SEC  Filing</a:t>
            </a:r>
            <a:r>
              <a:rPr spc="-20" dirty="0"/>
              <a:t> </a:t>
            </a:r>
            <a:r>
              <a:rPr spc="-5" dirty="0"/>
              <a:t>expenses</a:t>
            </a:r>
          </a:p>
          <a:p>
            <a:pPr marL="354965" marR="5080">
              <a:lnSpc>
                <a:spcPct val="121100"/>
              </a:lnSpc>
            </a:pPr>
            <a:r>
              <a:rPr spc="-5" dirty="0"/>
              <a:t>Accountability </a:t>
            </a:r>
            <a:r>
              <a:rPr dirty="0"/>
              <a:t>to </a:t>
            </a:r>
            <a:r>
              <a:rPr spc="-5" dirty="0"/>
              <a:t>shareholders  Pressure for short-term performance  Demands </a:t>
            </a:r>
            <a:r>
              <a:rPr dirty="0"/>
              <a:t>of </a:t>
            </a:r>
            <a:r>
              <a:rPr spc="-5" dirty="0"/>
              <a:t>time </a:t>
            </a:r>
            <a:r>
              <a:rPr spc="-10" dirty="0"/>
              <a:t>and</a:t>
            </a:r>
            <a:r>
              <a:rPr spc="-5" dirty="0"/>
              <a:t> timing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3989" y="717550"/>
            <a:ext cx="37172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Debt</a:t>
            </a:r>
            <a:r>
              <a:rPr spc="-70" dirty="0"/>
              <a:t> </a:t>
            </a:r>
            <a:r>
              <a:rPr dirty="0"/>
              <a:t>Financing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9" y="1697989"/>
            <a:ext cx="198120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10" dirty="0">
                <a:solidFill>
                  <a:srgbClr val="00CCFF"/>
                </a:solidFill>
                <a:latin typeface="Wingdings"/>
                <a:cs typeface="Wingdings"/>
              </a:rPr>
              <a:t>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669" y="2214880"/>
            <a:ext cx="198120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10" dirty="0">
                <a:solidFill>
                  <a:srgbClr val="00CCFF"/>
                </a:solidFill>
                <a:latin typeface="Wingdings"/>
                <a:cs typeface="Wingdings"/>
              </a:rPr>
              <a:t>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669" y="2731769"/>
            <a:ext cx="198120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10" dirty="0">
                <a:solidFill>
                  <a:srgbClr val="00CCFF"/>
                </a:solidFill>
                <a:latin typeface="Wingdings"/>
                <a:cs typeface="Wingdings"/>
              </a:rPr>
              <a:t>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669" y="3676650"/>
            <a:ext cx="198120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10" dirty="0">
                <a:solidFill>
                  <a:srgbClr val="00CCFF"/>
                </a:solidFill>
                <a:latin typeface="Wingdings"/>
                <a:cs typeface="Wingdings"/>
              </a:rPr>
              <a:t>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4669" y="5050790"/>
            <a:ext cx="198120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10" dirty="0">
                <a:solidFill>
                  <a:srgbClr val="00CCFF"/>
                </a:solidFill>
                <a:latin typeface="Wingdings"/>
                <a:cs typeface="Wingdings"/>
              </a:rPr>
              <a:t>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7569" y="1544320"/>
            <a:ext cx="3175000" cy="432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100"/>
              </a:lnSpc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Commercial </a:t>
            </a:r>
            <a:r>
              <a:rPr sz="2800" spc="-10" dirty="0">
                <a:solidFill>
                  <a:srgbClr val="FFFFFF"/>
                </a:solidFill>
                <a:latin typeface="Tahoma"/>
                <a:cs typeface="Tahoma"/>
              </a:rPr>
              <a:t>banks 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Non-banks</a:t>
            </a:r>
            <a:endParaRPr sz="28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710"/>
              </a:spcBef>
            </a:pP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2800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800" spc="-1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800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80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800" spc="-1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ll</a:t>
            </a:r>
            <a:r>
              <a:rPr sz="2800" spc="-10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2800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800" spc="-1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2800" spc="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800" spc="-1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800" spc="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80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ed  programs</a:t>
            </a:r>
            <a:endParaRPr sz="2800">
              <a:latin typeface="Tahoma"/>
              <a:cs typeface="Tahoma"/>
            </a:endParaRPr>
          </a:p>
          <a:p>
            <a:pPr marL="12700" marR="739775">
              <a:lnSpc>
                <a:spcPct val="100400"/>
              </a:lnSpc>
              <a:spcBef>
                <a:spcPts val="705"/>
              </a:spcBef>
            </a:pP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State </a:t>
            </a:r>
            <a:r>
              <a:rPr sz="28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28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Local  Development  Programs</a:t>
            </a:r>
            <a:endParaRPr sz="2800">
              <a:latin typeface="Tahoma"/>
              <a:cs typeface="Tahoma"/>
            </a:endParaRPr>
          </a:p>
          <a:p>
            <a:pPr marL="12700" marR="43815">
              <a:lnSpc>
                <a:spcPct val="100299"/>
              </a:lnSpc>
              <a:spcBef>
                <a:spcPts val="700"/>
              </a:spcBef>
            </a:pP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Internal methods</a:t>
            </a:r>
            <a:r>
              <a:rPr sz="28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FFFFFF"/>
                </a:solidFill>
                <a:latin typeface="Tahoma"/>
                <a:cs typeface="Tahoma"/>
              </a:rPr>
              <a:t>of  </a:t>
            </a:r>
            <a:r>
              <a:rPr sz="2800" spc="-10" dirty="0">
                <a:solidFill>
                  <a:srgbClr val="FFFFFF"/>
                </a:solidFill>
                <a:latin typeface="Tahoma"/>
                <a:cs typeface="Tahoma"/>
              </a:rPr>
              <a:t>financing</a:t>
            </a:r>
            <a:endParaRPr sz="28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194809" y="1901189"/>
            <a:ext cx="4413250" cy="3488690"/>
            <a:chOff x="4194809" y="1901189"/>
            <a:chExt cx="4413250" cy="3488690"/>
          </a:xfrm>
        </p:grpSpPr>
        <p:sp>
          <p:nvSpPr>
            <p:cNvPr id="10" name="object 10"/>
            <p:cNvSpPr/>
            <p:nvPr/>
          </p:nvSpPr>
          <p:spPr>
            <a:xfrm>
              <a:off x="4251959" y="1936749"/>
              <a:ext cx="4348480" cy="34099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27749" y="3867150"/>
              <a:ext cx="1985010" cy="775970"/>
            </a:xfrm>
            <a:custGeom>
              <a:avLst/>
              <a:gdLst/>
              <a:ahLst/>
              <a:cxnLst/>
              <a:rect l="l" t="t" r="r" b="b"/>
              <a:pathLst>
                <a:path w="1985009" h="775970">
                  <a:moveTo>
                    <a:pt x="0" y="0"/>
                  </a:moveTo>
                  <a:lnTo>
                    <a:pt x="0" y="68580"/>
                  </a:lnTo>
                  <a:lnTo>
                    <a:pt x="1375409" y="198119"/>
                  </a:lnTo>
                  <a:lnTo>
                    <a:pt x="1397000" y="284480"/>
                  </a:lnTo>
                  <a:lnTo>
                    <a:pt x="1560829" y="359410"/>
                  </a:lnTo>
                  <a:lnTo>
                    <a:pt x="1572259" y="459739"/>
                  </a:lnTo>
                  <a:lnTo>
                    <a:pt x="1711959" y="516889"/>
                  </a:lnTo>
                  <a:lnTo>
                    <a:pt x="1725929" y="624839"/>
                  </a:lnTo>
                  <a:lnTo>
                    <a:pt x="1898650" y="685800"/>
                  </a:lnTo>
                  <a:lnTo>
                    <a:pt x="1902459" y="772160"/>
                  </a:lnTo>
                  <a:lnTo>
                    <a:pt x="1985009" y="775969"/>
                  </a:lnTo>
                  <a:lnTo>
                    <a:pt x="1967229" y="638810"/>
                  </a:lnTo>
                  <a:lnTo>
                    <a:pt x="1780540" y="574039"/>
                  </a:lnTo>
                  <a:lnTo>
                    <a:pt x="1769109" y="488950"/>
                  </a:lnTo>
                  <a:lnTo>
                    <a:pt x="1629409" y="430530"/>
                  </a:lnTo>
                  <a:lnTo>
                    <a:pt x="1621790" y="316230"/>
                  </a:lnTo>
                  <a:lnTo>
                    <a:pt x="1456690" y="251460"/>
                  </a:lnTo>
                  <a:lnTo>
                    <a:pt x="1407159" y="1473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94809" y="1901189"/>
              <a:ext cx="4413249" cy="348869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447</Words>
  <Application>Microsoft Office PowerPoint</Application>
  <PresentationFormat>On-screen Show (4:3)</PresentationFormat>
  <Paragraphs>139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Sources of Financing:  Debt and Equity</vt:lpstr>
      <vt:lpstr>Planning for Capital Needs</vt:lpstr>
      <vt:lpstr>Equity vs Debt Capital</vt:lpstr>
      <vt:lpstr>Sources of Equity Capital</vt:lpstr>
      <vt:lpstr>Angels</vt:lpstr>
      <vt:lpstr>Venture Capital Companies</vt:lpstr>
      <vt:lpstr>Public Stock Sale</vt:lpstr>
      <vt:lpstr>Public Stock Sale</vt:lpstr>
      <vt:lpstr>Debt Financing</vt:lpstr>
      <vt:lpstr>Commercial Banks</vt:lpstr>
      <vt:lpstr>Non-Bank Sources</vt:lpstr>
      <vt:lpstr>Federally Sponsored Programs</vt:lpstr>
      <vt:lpstr>Small Business Administration</vt:lpstr>
      <vt:lpstr>State and Local Loan  Development Programs</vt:lpstr>
      <vt:lpstr>Internal Methods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Sources of Financing:   Debt and Equity</dc:title>
  <dc:creator>Carol E</dc:creator>
  <cp:lastModifiedBy>AmIt</cp:lastModifiedBy>
  <cp:revision>2</cp:revision>
  <dcterms:created xsi:type="dcterms:W3CDTF">2020-04-01T06:09:02Z</dcterms:created>
  <dcterms:modified xsi:type="dcterms:W3CDTF">2020-04-01T06:16:37Z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2010-06-10T00:00:00Z</vt:filetime>
  </property>
  <property fmtid="{D5CDD505-2E9C-101B-9397-08002B2CF9AE}" pid="3" name="Creator">
    <vt:lpwstr>Impress</vt:lpwstr>
  </property>
  <property fmtid="{D5CDD505-2E9C-101B-9397-08002B2CF9AE}" pid="4" name="LastSaved">
    <vt:filetime>2020-04-01T00:00:00Z</vt:filetime>
  </property>
</Properties>
</file>