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1_KingCountryHouseDashboard/KingCountryHouseSal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3F56DC-E4C6-49B5-9A4C-B09CD438E1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1.KingCountryHouse(Dashboard)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2D5F55-2065-4906-818A-6098995E92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8/26/2023 8:04:43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chart" id="2" name="slide2">
            <a:extLst>
              <a:ext uri="{FF2B5EF4-FFF2-40B4-BE49-F238E27FC236}">
                <a16:creationId xmlns:a16="http://schemas.microsoft.com/office/drawing/2014/main" id="{38C78C32-964F-49BB-A0A4-76CD575E5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BAAFBB55-1987-4A0B-BABF-2990E0B06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940"/>
            <a:ext cx="12192000" cy="59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house price" id="4" name="slide4">
            <a:extLst>
              <a:ext uri="{FF2B5EF4-FFF2-40B4-BE49-F238E27FC236}">
                <a16:creationId xmlns:a16="http://schemas.microsoft.com/office/drawing/2014/main" id="{D2B02BB6-8796-4CB4-8CC9-AEF5D496B5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bedrooms" id="5" name="slide5">
            <a:extLst>
              <a:ext uri="{FF2B5EF4-FFF2-40B4-BE49-F238E27FC236}">
                <a16:creationId xmlns:a16="http://schemas.microsoft.com/office/drawing/2014/main" id="{70D696F1-1923-4803-9AE0-CAF97CEC6D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bathrooms" id="6" name="slide6">
            <a:extLst>
              <a:ext uri="{FF2B5EF4-FFF2-40B4-BE49-F238E27FC236}">
                <a16:creationId xmlns:a16="http://schemas.microsoft.com/office/drawing/2014/main" id="{3B12C4CD-5189-40C5-A154-D8B7424FAB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16"/>
            <a:ext cx="12192000" cy="6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7" name="slide7">
            <a:extLst>
              <a:ext uri="{FF2B5EF4-FFF2-40B4-BE49-F238E27FC236}">
                <a16:creationId xmlns:a16="http://schemas.microsoft.com/office/drawing/2014/main" id="{BC33BC0C-1EE1-4736-BA04-A65E20FBE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552700"/>
            <a:ext cx="5257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8" name="slide8">
            <a:extLst>
              <a:ext uri="{FF2B5EF4-FFF2-40B4-BE49-F238E27FC236}">
                <a16:creationId xmlns:a16="http://schemas.microsoft.com/office/drawing/2014/main" id="{AF7AFB6C-7D3B-4398-A166-619A3918A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" y="2552700"/>
            <a:ext cx="640842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gCountryHouseSales" id="9" name="slide9">
            <a:extLst>
              <a:ext uri="{FF2B5EF4-FFF2-40B4-BE49-F238E27FC236}">
                <a16:creationId xmlns:a16="http://schemas.microsoft.com/office/drawing/2014/main" id="{19226E3B-0668-4612-B2EE-C38CDAE9C8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391"/>
            <a:ext cx="12192000" cy="62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2023-08-26T20:04:46Z</dcterms:created>
  <dcterms:modified xsi:type="dcterms:W3CDTF">2023-08-26T20:04:46Z</dcterms:modified>
</cp:coreProperties>
</file>