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4FAD-E7C4-4D89-A602-6451F17CCA9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BF42-1E5A-4682-B40D-427C073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30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4FAD-E7C4-4D89-A602-6451F17CCA9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BF42-1E5A-4682-B40D-427C073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37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4FAD-E7C4-4D89-A602-6451F17CCA9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BF42-1E5A-4682-B40D-427C073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974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4FAD-E7C4-4D89-A602-6451F17CCA9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BF42-1E5A-4682-B40D-427C073B524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619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4FAD-E7C4-4D89-A602-6451F17CCA9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BF42-1E5A-4682-B40D-427C073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83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4FAD-E7C4-4D89-A602-6451F17CCA9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BF42-1E5A-4682-B40D-427C073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951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4FAD-E7C4-4D89-A602-6451F17CCA9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BF42-1E5A-4682-B40D-427C073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884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4FAD-E7C4-4D89-A602-6451F17CCA9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BF42-1E5A-4682-B40D-427C073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525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4FAD-E7C4-4D89-A602-6451F17CCA9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BF42-1E5A-4682-B40D-427C073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89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4FAD-E7C4-4D89-A602-6451F17CCA9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BF42-1E5A-4682-B40D-427C073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98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4FAD-E7C4-4D89-A602-6451F17CCA9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BF42-1E5A-4682-B40D-427C073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75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4FAD-E7C4-4D89-A602-6451F17CCA9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BF42-1E5A-4682-B40D-427C073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9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4FAD-E7C4-4D89-A602-6451F17CCA9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BF42-1E5A-4682-B40D-427C073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77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4FAD-E7C4-4D89-A602-6451F17CCA9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BF42-1E5A-4682-B40D-427C073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50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4FAD-E7C4-4D89-A602-6451F17CCA9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BF42-1E5A-4682-B40D-427C073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55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4FAD-E7C4-4D89-A602-6451F17CCA9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BF42-1E5A-4682-B40D-427C073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6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4FAD-E7C4-4D89-A602-6451F17CCA9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2BF42-1E5A-4682-B40D-427C073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36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A3B4FAD-E7C4-4D89-A602-6451F17CCA9D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2BF42-1E5A-4682-B40D-427C073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966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6625-412A-A787-9A6C-F8EF74D62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3394" y="1543665"/>
            <a:ext cx="8839201" cy="1632153"/>
          </a:xfrm>
        </p:spPr>
        <p:txBody>
          <a:bodyPr/>
          <a:lstStyle/>
          <a:p>
            <a:r>
              <a:rPr lang="en-US" sz="3000" b="1" dirty="0"/>
              <a:t>  	</a:t>
            </a:r>
            <a:r>
              <a:rPr lang="en-US" sz="4000" b="1" dirty="0"/>
              <a:t>FACULTY CONTRIBUTION PORTAL 		</a:t>
            </a:r>
            <a:endParaRPr lang="en-IN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E409C-63A6-71D4-D15B-1B1988B8D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2685" y="4729316"/>
            <a:ext cx="4729315" cy="2128684"/>
          </a:xfrm>
        </p:spPr>
        <p:txBody>
          <a:bodyPr>
            <a:normAutofit/>
          </a:bodyPr>
          <a:lstStyle/>
          <a:p>
            <a:r>
              <a:rPr lang="en-US" dirty="0"/>
              <a:t>Batch.No:11</a:t>
            </a:r>
          </a:p>
          <a:p>
            <a:r>
              <a:rPr lang="en-US" dirty="0"/>
              <a:t>K.JATIN  		  -22331A0717</a:t>
            </a:r>
          </a:p>
          <a:p>
            <a:r>
              <a:rPr lang="en-US" dirty="0"/>
              <a:t>R.YASODHA                     -22331A0746</a:t>
            </a:r>
          </a:p>
          <a:p>
            <a:r>
              <a:rPr lang="en-US" dirty="0"/>
              <a:t>U.V.S.KIRAN                    -22331A0760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66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2539-65C2-F690-A6D4-1C562442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Introduction: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67971-A74D-CD33-D3AE-2C227BBB2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86116"/>
            <a:ext cx="9132069" cy="3687097"/>
          </a:xfrm>
        </p:spPr>
        <p:txBody>
          <a:bodyPr>
            <a:normAutofit lnSpcReduction="10000"/>
          </a:bodyPr>
          <a:lstStyle/>
          <a:p>
            <a:pPr algn="just">
              <a:spcAft>
                <a:spcPts val="1000"/>
              </a:spcAft>
            </a:pPr>
            <a:r>
              <a:rPr lang="en-US" dirty="0"/>
              <a:t>Faculty Contribution Portal is a centralized platform to record all faculty activities and student activities.</a:t>
            </a:r>
          </a:p>
          <a:p>
            <a:pPr algn="just">
              <a:spcAft>
                <a:spcPts val="1000"/>
              </a:spcAft>
            </a:pPr>
            <a:r>
              <a:rPr lang="en-US" dirty="0"/>
              <a:t>A digital solution is needed for efficient record-keeping and performance evaluation.</a:t>
            </a:r>
          </a:p>
          <a:p>
            <a:pPr algn="just">
              <a:spcAft>
                <a:spcPts val="1000"/>
              </a:spcAft>
            </a:pPr>
            <a:r>
              <a:rPr lang="en-US" dirty="0"/>
              <a:t>It enables easy access to faculty data and student data for department heads, administrators, and accreditation committees.</a:t>
            </a:r>
          </a:p>
          <a:p>
            <a:pPr algn="just">
              <a:spcAft>
                <a:spcPts val="1000"/>
              </a:spcAft>
            </a:pPr>
            <a:r>
              <a:rPr lang="en-US" dirty="0"/>
              <a:t>The </a:t>
            </a:r>
            <a:r>
              <a:rPr lang="en-US" b="1" dirty="0"/>
              <a:t>Faculty Contribution Portal</a:t>
            </a:r>
            <a:r>
              <a:rPr lang="en-US" dirty="0"/>
              <a:t> is a web-based platform developed to record, manage, and monitor all faculty and student activities in a structured manner.</a:t>
            </a:r>
          </a:p>
          <a:p>
            <a:pPr algn="just">
              <a:spcAft>
                <a:spcPts val="1000"/>
              </a:spcAft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470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E2AAF-9093-82AD-A950-00069592C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Problem statement: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EFCEB-250A-D79E-CEBD-310E6C7F7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94503"/>
            <a:ext cx="8947522" cy="475389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Faculty members contribute to multiple areas, including </a:t>
            </a:r>
            <a:r>
              <a:rPr lang="en-US" b="1" dirty="0"/>
              <a:t>teaching, research, administration, and mentorship</a:t>
            </a:r>
            <a:r>
              <a:rPr lang="en-US" dirty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Manual tracking methods</a:t>
            </a:r>
            <a:r>
              <a:rPr lang="en-US" dirty="0"/>
              <a:t> are inefficient, error-prone, and time-consuming.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Data is scattered</a:t>
            </a:r>
            <a:r>
              <a:rPr lang="en-US" dirty="0"/>
              <a:t> across different sources, making retrieval and report generation difficult.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Difficulty in accreditation processes</a:t>
            </a:r>
            <a:r>
              <a:rPr lang="en-US" dirty="0"/>
              <a:t> due to unstructured data management.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No centralized system</a:t>
            </a:r>
            <a:r>
              <a:rPr lang="en-US" dirty="0"/>
              <a:t> to monitor faculty contributions efficiently.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A </a:t>
            </a:r>
            <a:r>
              <a:rPr lang="en-US" b="1" dirty="0"/>
              <a:t>Faculty Contribution Portal</a:t>
            </a:r>
            <a:r>
              <a:rPr lang="en-US" dirty="0"/>
              <a:t> that provides an </a:t>
            </a:r>
            <a:r>
              <a:rPr lang="en-US" b="1" dirty="0"/>
              <a:t>automated, centralized, and structured</a:t>
            </a:r>
            <a:r>
              <a:rPr lang="en-US" dirty="0"/>
              <a:t> system for tracking, managing, and analyzing faculty contributions, ensuring efficiency, transparency, and informed decision-making.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25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B6E0-4B33-ADB4-9DC1-D92A5A537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System Architecture: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798F4-EF9B-354F-4C3D-2C9287AC3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92826"/>
            <a:ext cx="8946541" cy="4655573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spcAft>
                <a:spcPts val="1000"/>
              </a:spcAft>
              <a:buNone/>
            </a:pPr>
            <a:r>
              <a:rPr lang="en-IN" b="1" dirty="0"/>
              <a:t>Workflow: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dirty="0"/>
              <a:t>User Authentication</a:t>
            </a:r>
            <a:r>
              <a:rPr lang="en-US" sz="2200" dirty="0"/>
              <a:t> – Faculty, Students, and Admins log in with role-based access.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dirty="0"/>
              <a:t>Contribution Submission</a:t>
            </a:r>
            <a:r>
              <a:rPr lang="en-US" sz="2200" dirty="0"/>
              <a:t> –</a:t>
            </a:r>
            <a:r>
              <a:rPr lang="en-US" sz="2200" b="1" dirty="0"/>
              <a:t>Faculty</a:t>
            </a:r>
            <a:r>
              <a:rPr lang="en-US" sz="2200" dirty="0"/>
              <a:t> records teaching, research, events, and admin roles.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dirty="0"/>
              <a:t>Students</a:t>
            </a:r>
            <a:r>
              <a:rPr lang="en-US" sz="2200" dirty="0"/>
              <a:t> submit projects, research work, participation in events, and academic contributions.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dirty="0"/>
              <a:t>Data Processing</a:t>
            </a:r>
            <a:r>
              <a:rPr lang="en-US" sz="2200" dirty="0"/>
              <a:t> – System categorizes and stores faculty and student contributions.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dirty="0"/>
              <a:t>Review &amp; Approval</a:t>
            </a:r>
            <a:r>
              <a:rPr lang="en-US" sz="2200" dirty="0"/>
              <a:t> – Admins verify and approve submissions.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dirty="0"/>
              <a:t>Report Generation</a:t>
            </a:r>
            <a:r>
              <a:rPr lang="en-US" sz="2200" dirty="0"/>
              <a:t> – Automated reports for faculty &amp; student contributions.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b="1" dirty="0"/>
              <a:t>Analytics &amp; Insights</a:t>
            </a:r>
            <a:r>
              <a:rPr lang="en-US" sz="2200" dirty="0"/>
              <a:t> – Tracks faculty performance and student participation trends.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4528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EED3-882E-CAB9-3FF1-EFC80429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ARCHITECTURE: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E2B0B2-B17E-BFDE-2D1C-51C305AA5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930400" y="1371600"/>
            <a:ext cx="8534400" cy="5171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105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09A4-740E-CDA1-A870-33B379D78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Intended Users:</a:t>
            </a:r>
            <a:endParaRPr lang="en-IN" sz="40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0BCAD7-B77D-0DE9-AE7B-12C1E1957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5224" y="1157546"/>
            <a:ext cx="884560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b="1" dirty="0"/>
              <a:t>Faculty Members</a:t>
            </a:r>
            <a:r>
              <a:rPr lang="en-US" dirty="0"/>
              <a:t> – Submit their contributions in teaching, research, events, and administration.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b="1" dirty="0"/>
              <a:t>Students</a:t>
            </a:r>
            <a:r>
              <a:rPr lang="en-US" dirty="0"/>
              <a:t> – Record academic projects, research work, and participation in events.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b="1" dirty="0"/>
              <a:t>Department Heads</a:t>
            </a:r>
            <a:r>
              <a:rPr lang="en-US" dirty="0"/>
              <a:t> – Review and approve faculty and student contributions.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b="1" dirty="0"/>
              <a:t>Institutional Administrators</a:t>
            </a:r>
            <a:r>
              <a:rPr lang="en-US" dirty="0"/>
              <a:t> – Manage data, generate reports, and oversee faculty &amp; student performance.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b="1" dirty="0"/>
              <a:t>Accreditation Committees</a:t>
            </a:r>
            <a:r>
              <a:rPr lang="en-US" dirty="0"/>
              <a:t> – Access structured reports for quality assessment (e.g., NAAC, NBA).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b="1" dirty="0"/>
              <a:t>Research &amp; Academic Committees</a:t>
            </a:r>
            <a:r>
              <a:rPr lang="en-US" dirty="0"/>
              <a:t> – Analyze faculty and student research impact.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b="1" dirty="0"/>
              <a:t>University Management</a:t>
            </a:r>
            <a:r>
              <a:rPr lang="en-US" dirty="0"/>
              <a:t> – Use data for decision-making, rankings, and institutional development.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62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E8940-9B00-8BE8-80E8-F2FB1C9E6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/>
              <a:t>Features &amp; Functionality: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B8E1C08-C150-5DCF-37FA-AD6F67B32F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2475" y="1382286"/>
            <a:ext cx="10393414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 login with role-based access (Faculty, Students, Admins).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Contribution Management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Faculty &amp; students submit teaching, research,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events,internship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and projects.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Storage &amp; Organization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Centralized database for easy retrieval &amp; modification.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&amp; Approval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Admins verify &amp; approve contributions before final submission.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Report Generation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Export reports in PDF, Excel, and CSV.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Tracking &amp; Analytics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Dashboard for insights on faculty &amp; student contributions.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Accreditation Support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Structured data for NAAC, NBA, and institutional evaluations.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Notifications &amp; Alerts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Reminders for submissions, approvals, and deadlines.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&amp; Filter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Quick search based on faculty, student, department, or category.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Dashboard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Responsive UI for easy navigation &amp; data entry.</a:t>
            </a:r>
          </a:p>
        </p:txBody>
      </p:sp>
    </p:spTree>
    <p:extLst>
      <p:ext uri="{BB962C8B-B14F-4D97-AF65-F5344CB8AC3E}">
        <p14:creationId xmlns:p14="http://schemas.microsoft.com/office/powerpoint/2010/main" val="1558924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2A71-1731-D27C-E5FE-C0E835CD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/>
              <a:t>Future Enhancements: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5DDD0-FC16-F44E-3CC6-45C646D5C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4672"/>
            <a:ext cx="8946541" cy="4763728"/>
          </a:xfrm>
        </p:spPr>
        <p:txBody>
          <a:bodyPr>
            <a:normAutofit/>
          </a:bodyPr>
          <a:lstStyle/>
          <a:p>
            <a:pPr marL="0" indent="0" algn="l">
              <a:spcAft>
                <a:spcPts val="1000"/>
              </a:spcAft>
              <a:buNone/>
            </a:pPr>
            <a:endParaRPr lang="en-US" dirty="0"/>
          </a:p>
          <a:p>
            <a:pPr algn="just">
              <a:spcAft>
                <a:spcPts val="1000"/>
              </a:spcAft>
            </a:pPr>
            <a:r>
              <a:rPr lang="en-US" b="1" dirty="0"/>
              <a:t>AI-Based Analytics</a:t>
            </a:r>
            <a:r>
              <a:rPr lang="en-US" dirty="0"/>
              <a:t> – Predict trends &amp; suggest improvements.</a:t>
            </a:r>
          </a:p>
          <a:p>
            <a:pPr algn="just">
              <a:spcAft>
                <a:spcPts val="1000"/>
              </a:spcAft>
            </a:pPr>
            <a:r>
              <a:rPr lang="en-IN" b="1" dirty="0"/>
              <a:t>Multi-Institution Support</a:t>
            </a:r>
            <a:r>
              <a:rPr lang="en-IN" dirty="0"/>
              <a:t> – Extend to multiple colleges/universities.</a:t>
            </a:r>
          </a:p>
          <a:p>
            <a:pPr algn="just">
              <a:spcAft>
                <a:spcPts val="1000"/>
              </a:spcAft>
            </a:pPr>
            <a:r>
              <a:rPr lang="en-US" b="1" dirty="0"/>
              <a:t>Plagiarism Detection for Research</a:t>
            </a:r>
            <a:r>
              <a:rPr lang="en-US" dirty="0"/>
              <a:t> – Identify duplicate or plagiarized research contributions.</a:t>
            </a:r>
          </a:p>
          <a:p>
            <a:pPr algn="just">
              <a:spcAft>
                <a:spcPts val="1000"/>
              </a:spcAft>
            </a:pPr>
            <a:r>
              <a:rPr lang="en-US" b="1" dirty="0"/>
              <a:t>Real-Time Notifications</a:t>
            </a:r>
            <a:r>
              <a:rPr lang="en-US" dirty="0"/>
              <a:t> – Instant alerts for pending approvals, deadlines, and report updates.</a:t>
            </a:r>
          </a:p>
          <a:p>
            <a:pPr algn="just">
              <a:spcAft>
                <a:spcPts val="1000"/>
              </a:spcAft>
            </a:pPr>
            <a:r>
              <a:rPr lang="en-US" b="1" dirty="0"/>
              <a:t>Performance-Based Career Suggestions</a:t>
            </a:r>
            <a:r>
              <a:rPr lang="en-US" dirty="0"/>
              <a:t> – AI-driven insights for faculty development and research grants.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4578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4E3CD-0EF4-902F-B9FA-E4037D094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6000" b="1" dirty="0"/>
              <a:t>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982453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274</TotalTime>
  <Words>622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</vt:lpstr>
      <vt:lpstr>   FACULTY CONTRIBUTION PORTAL   </vt:lpstr>
      <vt:lpstr>Introduction:</vt:lpstr>
      <vt:lpstr>Problem statement:</vt:lpstr>
      <vt:lpstr>System Architecture:</vt:lpstr>
      <vt:lpstr>SYSTEM ARCHITECTURE:</vt:lpstr>
      <vt:lpstr>Intended Users:</vt:lpstr>
      <vt:lpstr>Features &amp; Functionality:</vt:lpstr>
      <vt:lpstr>Future Enhancements: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Reshma Pandiripalli</dc:creator>
  <cp:lastModifiedBy>Yasodha Relli</cp:lastModifiedBy>
  <cp:revision>14</cp:revision>
  <dcterms:created xsi:type="dcterms:W3CDTF">2025-03-23T05:26:56Z</dcterms:created>
  <dcterms:modified xsi:type="dcterms:W3CDTF">2025-03-25T10:14:42Z</dcterms:modified>
</cp:coreProperties>
</file>