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0" showMasterSp="0" type="tx">
  <p:cSld name="TITLE_AND_BODY">
    <p:spTree>
      <p:nvGrpSpPr>
        <p:cNvPr id="15" name="Shape 15"/>
        <p:cNvGrpSpPr/>
        <p:nvPr/>
      </p:nvGrpSpPr>
      <p:grpSpPr>
        <a:xfrm>
          <a:off x="0" y="0"/>
          <a:ext cx="0" cy="0"/>
          <a:chOff x="0" y="0"/>
          <a:chExt cx="0" cy="0"/>
        </a:xfrm>
      </p:grpSpPr>
      <p:sp>
        <p:nvSpPr>
          <p:cNvPr id="16" name="Google Shape;16;p2"/>
          <p:cNvSpPr txBox="1"/>
          <p:nvPr>
            <p:ph type="title"/>
          </p:nvPr>
        </p:nvSpPr>
        <p:spPr>
          <a:xfrm>
            <a:off x="737047" y="206141"/>
            <a:ext cx="10717908" cy="43935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00295F"/>
              </a:buClr>
              <a:buSzPts val="1800"/>
              <a:buNone/>
              <a:defRPr/>
            </a:lvl1pPr>
            <a:lvl2pPr lvl="1" algn="l">
              <a:lnSpc>
                <a:spcPct val="100000"/>
              </a:lnSpc>
              <a:spcBef>
                <a:spcPts val="0"/>
              </a:spcBef>
              <a:spcAft>
                <a:spcPts val="0"/>
              </a:spcAft>
              <a:buClr>
                <a:srgbClr val="00295F"/>
              </a:buClr>
              <a:buSzPts val="1800"/>
              <a:buNone/>
              <a:defRPr/>
            </a:lvl2pPr>
            <a:lvl3pPr lvl="2" algn="l">
              <a:lnSpc>
                <a:spcPct val="100000"/>
              </a:lnSpc>
              <a:spcBef>
                <a:spcPts val="0"/>
              </a:spcBef>
              <a:spcAft>
                <a:spcPts val="0"/>
              </a:spcAft>
              <a:buClr>
                <a:srgbClr val="00295F"/>
              </a:buClr>
              <a:buSzPts val="1800"/>
              <a:buNone/>
              <a:defRPr/>
            </a:lvl3pPr>
            <a:lvl4pPr lvl="3" algn="l">
              <a:lnSpc>
                <a:spcPct val="100000"/>
              </a:lnSpc>
              <a:spcBef>
                <a:spcPts val="0"/>
              </a:spcBef>
              <a:spcAft>
                <a:spcPts val="0"/>
              </a:spcAft>
              <a:buClr>
                <a:srgbClr val="00295F"/>
              </a:buClr>
              <a:buSzPts val="1800"/>
              <a:buNone/>
              <a:defRPr/>
            </a:lvl4pPr>
            <a:lvl5pPr lvl="4" algn="l">
              <a:lnSpc>
                <a:spcPct val="100000"/>
              </a:lnSpc>
              <a:spcBef>
                <a:spcPts val="0"/>
              </a:spcBef>
              <a:spcAft>
                <a:spcPts val="0"/>
              </a:spcAft>
              <a:buClr>
                <a:srgbClr val="00295F"/>
              </a:buClr>
              <a:buSzPts val="1800"/>
              <a:buNone/>
              <a:defRPr/>
            </a:lvl5pPr>
            <a:lvl6pPr lvl="5" algn="l">
              <a:lnSpc>
                <a:spcPct val="100000"/>
              </a:lnSpc>
              <a:spcBef>
                <a:spcPts val="0"/>
              </a:spcBef>
              <a:spcAft>
                <a:spcPts val="0"/>
              </a:spcAft>
              <a:buClr>
                <a:srgbClr val="00295F"/>
              </a:buClr>
              <a:buSzPts val="1800"/>
              <a:buNone/>
              <a:defRPr/>
            </a:lvl6pPr>
            <a:lvl7pPr lvl="6" algn="l">
              <a:lnSpc>
                <a:spcPct val="100000"/>
              </a:lnSpc>
              <a:spcBef>
                <a:spcPts val="0"/>
              </a:spcBef>
              <a:spcAft>
                <a:spcPts val="0"/>
              </a:spcAft>
              <a:buClr>
                <a:srgbClr val="00295F"/>
              </a:buClr>
              <a:buSzPts val="1800"/>
              <a:buNone/>
              <a:defRPr/>
            </a:lvl7pPr>
            <a:lvl8pPr lvl="7" algn="l">
              <a:lnSpc>
                <a:spcPct val="100000"/>
              </a:lnSpc>
              <a:spcBef>
                <a:spcPts val="0"/>
              </a:spcBef>
              <a:spcAft>
                <a:spcPts val="0"/>
              </a:spcAft>
              <a:buClr>
                <a:srgbClr val="00295F"/>
              </a:buClr>
              <a:buSzPts val="1800"/>
              <a:buNone/>
              <a:defRPr/>
            </a:lvl8pPr>
            <a:lvl9pPr lvl="8" algn="l">
              <a:lnSpc>
                <a:spcPct val="100000"/>
              </a:lnSpc>
              <a:spcBef>
                <a:spcPts val="0"/>
              </a:spcBef>
              <a:spcAft>
                <a:spcPts val="0"/>
              </a:spcAft>
              <a:buClr>
                <a:srgbClr val="00295F"/>
              </a:buClr>
              <a:buSzPts val="1800"/>
              <a:buNone/>
              <a:defRPr/>
            </a:lvl9pPr>
          </a:lstStyle>
          <a:p/>
        </p:txBody>
      </p:sp>
      <p:sp>
        <p:nvSpPr>
          <p:cNvPr id="17" name="Google Shape;17;p2"/>
          <p:cNvSpPr txBox="1"/>
          <p:nvPr>
            <p:ph idx="1" type="body"/>
          </p:nvPr>
        </p:nvSpPr>
        <p:spPr>
          <a:xfrm>
            <a:off x="556757" y="1950346"/>
            <a:ext cx="5400920" cy="25116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18" name="Google Shape;18;p2"/>
          <p:cNvSpPr txBox="1"/>
          <p:nvPr>
            <p:ph idx="12" type="sldNum"/>
          </p:nvPr>
        </p:nvSpPr>
        <p:spPr>
          <a:xfrm>
            <a:off x="11433019" y="6529499"/>
            <a:ext cx="153964" cy="135546"/>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1pPr>
            <a:lvl2pPr indent="0" lvl="1"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2pPr>
            <a:lvl3pPr indent="0" lvl="2"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3pPr>
            <a:lvl4pPr indent="0" lvl="3"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4pPr>
            <a:lvl5pPr indent="0" lvl="4"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5pPr>
            <a:lvl6pPr indent="0" lvl="5"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6pPr>
            <a:lvl7pPr indent="0" lvl="6"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7pPr>
            <a:lvl8pPr indent="0" lvl="7"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8pPr>
            <a:lvl9pPr indent="0" lvl="8"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19" name="Shape 19"/>
        <p:cNvGrpSpPr/>
        <p:nvPr/>
      </p:nvGrpSpPr>
      <p:grpSpPr>
        <a:xfrm>
          <a:off x="0" y="0"/>
          <a:ext cx="0" cy="0"/>
          <a:chOff x="0" y="0"/>
          <a:chExt cx="0" cy="0"/>
        </a:xfrm>
      </p:grpSpPr>
      <p:sp>
        <p:nvSpPr>
          <p:cNvPr id="20" name="Google Shape;20;p3"/>
          <p:cNvSpPr/>
          <p:nvPr/>
        </p:nvSpPr>
        <p:spPr>
          <a:xfrm>
            <a:off x="-1" y="-2"/>
            <a:ext cx="12185615" cy="6430464"/>
          </a:xfrm>
          <a:prstGeom prst="rect">
            <a:avLst/>
          </a:prstGeom>
          <a:blipFill rotWithShape="1">
            <a:blip r:embed="rId2">
              <a:alphaModFix/>
            </a:blip>
            <a:stretch>
              <a:fillRect b="0" l="0" r="0" t="0"/>
            </a:stretch>
          </a:blip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1" name="Google Shape;21;p3"/>
          <p:cNvSpPr/>
          <p:nvPr/>
        </p:nvSpPr>
        <p:spPr>
          <a:xfrm>
            <a:off x="-1" y="6425731"/>
            <a:ext cx="12185615" cy="430651"/>
          </a:xfrm>
          <a:prstGeom prst="rect">
            <a:avLst/>
          </a:prstGeom>
          <a:solidFill>
            <a:srgbClr val="C6DFF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2" name="Google Shape;22;p3"/>
          <p:cNvSpPr txBox="1"/>
          <p:nvPr>
            <p:ph type="title"/>
          </p:nvPr>
        </p:nvSpPr>
        <p:spPr>
          <a:xfrm>
            <a:off x="737047" y="206141"/>
            <a:ext cx="10717908" cy="43935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00295F"/>
              </a:buClr>
              <a:buSzPts val="1800"/>
              <a:buNone/>
              <a:defRPr/>
            </a:lvl1pPr>
            <a:lvl2pPr lvl="1" algn="l">
              <a:lnSpc>
                <a:spcPct val="100000"/>
              </a:lnSpc>
              <a:spcBef>
                <a:spcPts val="0"/>
              </a:spcBef>
              <a:spcAft>
                <a:spcPts val="0"/>
              </a:spcAft>
              <a:buClr>
                <a:srgbClr val="00295F"/>
              </a:buClr>
              <a:buSzPts val="1800"/>
              <a:buNone/>
              <a:defRPr/>
            </a:lvl2pPr>
            <a:lvl3pPr lvl="2" algn="l">
              <a:lnSpc>
                <a:spcPct val="100000"/>
              </a:lnSpc>
              <a:spcBef>
                <a:spcPts val="0"/>
              </a:spcBef>
              <a:spcAft>
                <a:spcPts val="0"/>
              </a:spcAft>
              <a:buClr>
                <a:srgbClr val="00295F"/>
              </a:buClr>
              <a:buSzPts val="1800"/>
              <a:buNone/>
              <a:defRPr/>
            </a:lvl3pPr>
            <a:lvl4pPr lvl="3" algn="l">
              <a:lnSpc>
                <a:spcPct val="100000"/>
              </a:lnSpc>
              <a:spcBef>
                <a:spcPts val="0"/>
              </a:spcBef>
              <a:spcAft>
                <a:spcPts val="0"/>
              </a:spcAft>
              <a:buClr>
                <a:srgbClr val="00295F"/>
              </a:buClr>
              <a:buSzPts val="1800"/>
              <a:buNone/>
              <a:defRPr/>
            </a:lvl4pPr>
            <a:lvl5pPr lvl="4" algn="l">
              <a:lnSpc>
                <a:spcPct val="100000"/>
              </a:lnSpc>
              <a:spcBef>
                <a:spcPts val="0"/>
              </a:spcBef>
              <a:spcAft>
                <a:spcPts val="0"/>
              </a:spcAft>
              <a:buClr>
                <a:srgbClr val="00295F"/>
              </a:buClr>
              <a:buSzPts val="1800"/>
              <a:buNone/>
              <a:defRPr/>
            </a:lvl5pPr>
            <a:lvl6pPr lvl="5" algn="l">
              <a:lnSpc>
                <a:spcPct val="100000"/>
              </a:lnSpc>
              <a:spcBef>
                <a:spcPts val="0"/>
              </a:spcBef>
              <a:spcAft>
                <a:spcPts val="0"/>
              </a:spcAft>
              <a:buClr>
                <a:srgbClr val="00295F"/>
              </a:buClr>
              <a:buSzPts val="1800"/>
              <a:buNone/>
              <a:defRPr/>
            </a:lvl6pPr>
            <a:lvl7pPr lvl="6" algn="l">
              <a:lnSpc>
                <a:spcPct val="100000"/>
              </a:lnSpc>
              <a:spcBef>
                <a:spcPts val="0"/>
              </a:spcBef>
              <a:spcAft>
                <a:spcPts val="0"/>
              </a:spcAft>
              <a:buClr>
                <a:srgbClr val="00295F"/>
              </a:buClr>
              <a:buSzPts val="1800"/>
              <a:buNone/>
              <a:defRPr/>
            </a:lvl7pPr>
            <a:lvl8pPr lvl="7" algn="l">
              <a:lnSpc>
                <a:spcPct val="100000"/>
              </a:lnSpc>
              <a:spcBef>
                <a:spcPts val="0"/>
              </a:spcBef>
              <a:spcAft>
                <a:spcPts val="0"/>
              </a:spcAft>
              <a:buClr>
                <a:srgbClr val="00295F"/>
              </a:buClr>
              <a:buSzPts val="1800"/>
              <a:buNone/>
              <a:defRPr/>
            </a:lvl8pPr>
            <a:lvl9pPr lvl="8" algn="l">
              <a:lnSpc>
                <a:spcPct val="100000"/>
              </a:lnSpc>
              <a:spcBef>
                <a:spcPts val="0"/>
              </a:spcBef>
              <a:spcAft>
                <a:spcPts val="0"/>
              </a:spcAft>
              <a:buClr>
                <a:srgbClr val="00295F"/>
              </a:buClr>
              <a:buSzPts val="1800"/>
              <a:buNone/>
              <a:defRPr/>
            </a:lvl9pPr>
          </a:lstStyle>
          <a:p/>
        </p:txBody>
      </p:sp>
      <p:sp>
        <p:nvSpPr>
          <p:cNvPr id="23" name="Google Shape;23;p3"/>
          <p:cNvSpPr txBox="1"/>
          <p:nvPr>
            <p:ph idx="1" type="body"/>
          </p:nvPr>
        </p:nvSpPr>
        <p:spPr>
          <a:xfrm>
            <a:off x="556757" y="1950346"/>
            <a:ext cx="5400920" cy="25116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24" name="Google Shape;24;p3"/>
          <p:cNvSpPr txBox="1"/>
          <p:nvPr>
            <p:ph idx="12" type="sldNum"/>
          </p:nvPr>
        </p:nvSpPr>
        <p:spPr>
          <a:xfrm>
            <a:off x="11433019" y="6529499"/>
            <a:ext cx="153964" cy="135546"/>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1pPr>
            <a:lvl2pPr indent="0" lvl="1"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2pPr>
            <a:lvl3pPr indent="0" lvl="2"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3pPr>
            <a:lvl4pPr indent="0" lvl="3"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4pPr>
            <a:lvl5pPr indent="0" lvl="4"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5pPr>
            <a:lvl6pPr indent="0" lvl="5"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6pPr>
            <a:lvl7pPr indent="0" lvl="6"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7pPr>
            <a:lvl8pPr indent="0" lvl="7"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8pPr>
            <a:lvl9pPr indent="0" lvl="8"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5" name="Shape 25"/>
        <p:cNvGrpSpPr/>
        <p:nvPr/>
      </p:nvGrpSpPr>
      <p:grpSpPr>
        <a:xfrm>
          <a:off x="0" y="0"/>
          <a:ext cx="0" cy="0"/>
          <a:chOff x="0" y="0"/>
          <a:chExt cx="0" cy="0"/>
        </a:xfrm>
      </p:grpSpPr>
      <p:sp>
        <p:nvSpPr>
          <p:cNvPr id="26" name="Google Shape;26;p4"/>
          <p:cNvSpPr/>
          <p:nvPr/>
        </p:nvSpPr>
        <p:spPr>
          <a:xfrm>
            <a:off x="-1" y="-2"/>
            <a:ext cx="12185615" cy="6430464"/>
          </a:xfrm>
          <a:prstGeom prst="rect">
            <a:avLst/>
          </a:prstGeom>
          <a:blipFill rotWithShape="1">
            <a:blip r:embed="rId2">
              <a:alphaModFix/>
            </a:blip>
            <a:stretch>
              <a:fillRect b="0" l="0" r="0" t="0"/>
            </a:stretch>
          </a:blip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7" name="Google Shape;27;p4"/>
          <p:cNvSpPr/>
          <p:nvPr/>
        </p:nvSpPr>
        <p:spPr>
          <a:xfrm>
            <a:off x="-1" y="6425731"/>
            <a:ext cx="12185615" cy="430651"/>
          </a:xfrm>
          <a:prstGeom prst="rect">
            <a:avLst/>
          </a:prstGeom>
          <a:solidFill>
            <a:srgbClr val="C6DFF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8" name="Google Shape;28;p4"/>
          <p:cNvSpPr txBox="1"/>
          <p:nvPr>
            <p:ph type="title"/>
          </p:nvPr>
        </p:nvSpPr>
        <p:spPr>
          <a:xfrm>
            <a:off x="914400" y="2125978"/>
            <a:ext cx="10363200" cy="43088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00295F"/>
              </a:buClr>
              <a:buSzPts val="1800"/>
              <a:buNone/>
              <a:defRPr/>
            </a:lvl1pPr>
            <a:lvl2pPr lvl="1" algn="l">
              <a:lnSpc>
                <a:spcPct val="100000"/>
              </a:lnSpc>
              <a:spcBef>
                <a:spcPts val="0"/>
              </a:spcBef>
              <a:spcAft>
                <a:spcPts val="0"/>
              </a:spcAft>
              <a:buClr>
                <a:srgbClr val="00295F"/>
              </a:buClr>
              <a:buSzPts val="1800"/>
              <a:buNone/>
              <a:defRPr/>
            </a:lvl2pPr>
            <a:lvl3pPr lvl="2" algn="l">
              <a:lnSpc>
                <a:spcPct val="100000"/>
              </a:lnSpc>
              <a:spcBef>
                <a:spcPts val="0"/>
              </a:spcBef>
              <a:spcAft>
                <a:spcPts val="0"/>
              </a:spcAft>
              <a:buClr>
                <a:srgbClr val="00295F"/>
              </a:buClr>
              <a:buSzPts val="1800"/>
              <a:buNone/>
              <a:defRPr/>
            </a:lvl3pPr>
            <a:lvl4pPr lvl="3" algn="l">
              <a:lnSpc>
                <a:spcPct val="100000"/>
              </a:lnSpc>
              <a:spcBef>
                <a:spcPts val="0"/>
              </a:spcBef>
              <a:spcAft>
                <a:spcPts val="0"/>
              </a:spcAft>
              <a:buClr>
                <a:srgbClr val="00295F"/>
              </a:buClr>
              <a:buSzPts val="1800"/>
              <a:buNone/>
              <a:defRPr/>
            </a:lvl4pPr>
            <a:lvl5pPr lvl="4" algn="l">
              <a:lnSpc>
                <a:spcPct val="100000"/>
              </a:lnSpc>
              <a:spcBef>
                <a:spcPts val="0"/>
              </a:spcBef>
              <a:spcAft>
                <a:spcPts val="0"/>
              </a:spcAft>
              <a:buClr>
                <a:srgbClr val="00295F"/>
              </a:buClr>
              <a:buSzPts val="1800"/>
              <a:buNone/>
              <a:defRPr/>
            </a:lvl5pPr>
            <a:lvl6pPr lvl="5" algn="l">
              <a:lnSpc>
                <a:spcPct val="100000"/>
              </a:lnSpc>
              <a:spcBef>
                <a:spcPts val="0"/>
              </a:spcBef>
              <a:spcAft>
                <a:spcPts val="0"/>
              </a:spcAft>
              <a:buClr>
                <a:srgbClr val="00295F"/>
              </a:buClr>
              <a:buSzPts val="1800"/>
              <a:buNone/>
              <a:defRPr/>
            </a:lvl6pPr>
            <a:lvl7pPr lvl="6" algn="l">
              <a:lnSpc>
                <a:spcPct val="100000"/>
              </a:lnSpc>
              <a:spcBef>
                <a:spcPts val="0"/>
              </a:spcBef>
              <a:spcAft>
                <a:spcPts val="0"/>
              </a:spcAft>
              <a:buClr>
                <a:srgbClr val="00295F"/>
              </a:buClr>
              <a:buSzPts val="1800"/>
              <a:buNone/>
              <a:defRPr/>
            </a:lvl7pPr>
            <a:lvl8pPr lvl="7" algn="l">
              <a:lnSpc>
                <a:spcPct val="100000"/>
              </a:lnSpc>
              <a:spcBef>
                <a:spcPts val="0"/>
              </a:spcBef>
              <a:spcAft>
                <a:spcPts val="0"/>
              </a:spcAft>
              <a:buClr>
                <a:srgbClr val="00295F"/>
              </a:buClr>
              <a:buSzPts val="1800"/>
              <a:buNone/>
              <a:defRPr/>
            </a:lvl8pPr>
            <a:lvl9pPr lvl="8" algn="l">
              <a:lnSpc>
                <a:spcPct val="100000"/>
              </a:lnSpc>
              <a:spcBef>
                <a:spcPts val="0"/>
              </a:spcBef>
              <a:spcAft>
                <a:spcPts val="0"/>
              </a:spcAft>
              <a:buClr>
                <a:srgbClr val="00295F"/>
              </a:buClr>
              <a:buSzPts val="1800"/>
              <a:buNone/>
              <a:defRPr/>
            </a:lvl9pPr>
          </a:lstStyle>
          <a:p/>
        </p:txBody>
      </p:sp>
      <p:sp>
        <p:nvSpPr>
          <p:cNvPr id="29" name="Google Shape;29;p4"/>
          <p:cNvSpPr txBox="1"/>
          <p:nvPr>
            <p:ph idx="1" type="body"/>
          </p:nvPr>
        </p:nvSpPr>
        <p:spPr>
          <a:xfrm>
            <a:off x="1828800" y="3840479"/>
            <a:ext cx="8534400" cy="24622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30" name="Google Shape;30;p4"/>
          <p:cNvSpPr txBox="1"/>
          <p:nvPr>
            <p:ph idx="12" type="sldNum"/>
          </p:nvPr>
        </p:nvSpPr>
        <p:spPr>
          <a:xfrm>
            <a:off x="11433019" y="6529499"/>
            <a:ext cx="153964" cy="135546"/>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1pPr>
            <a:lvl2pPr indent="0" lvl="1"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2pPr>
            <a:lvl3pPr indent="0" lvl="2"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3pPr>
            <a:lvl4pPr indent="0" lvl="3"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4pPr>
            <a:lvl5pPr indent="0" lvl="4"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5pPr>
            <a:lvl6pPr indent="0" lvl="5"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6pPr>
            <a:lvl7pPr indent="0" lvl="6"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7pPr>
            <a:lvl8pPr indent="0" lvl="7"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8pPr>
            <a:lvl9pPr indent="0" lvl="8"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spTree>
      <p:nvGrpSpPr>
        <p:cNvPr id="31" name="Shape 31"/>
        <p:cNvGrpSpPr/>
        <p:nvPr/>
      </p:nvGrpSpPr>
      <p:grpSpPr>
        <a:xfrm>
          <a:off x="0" y="0"/>
          <a:ext cx="0" cy="0"/>
          <a:chOff x="0" y="0"/>
          <a:chExt cx="0" cy="0"/>
        </a:xfrm>
      </p:grpSpPr>
      <p:sp>
        <p:nvSpPr>
          <p:cNvPr id="32" name="Google Shape;32;p5"/>
          <p:cNvSpPr/>
          <p:nvPr/>
        </p:nvSpPr>
        <p:spPr>
          <a:xfrm>
            <a:off x="-1" y="-2"/>
            <a:ext cx="12185615" cy="6430464"/>
          </a:xfrm>
          <a:prstGeom prst="rect">
            <a:avLst/>
          </a:prstGeom>
          <a:blipFill rotWithShape="1">
            <a:blip r:embed="rId2">
              <a:alphaModFix/>
            </a:blip>
            <a:stretch>
              <a:fillRect b="0" l="0" r="0" t="0"/>
            </a:stretch>
          </a:blip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3" name="Google Shape;33;p5"/>
          <p:cNvSpPr/>
          <p:nvPr/>
        </p:nvSpPr>
        <p:spPr>
          <a:xfrm>
            <a:off x="-1" y="6425731"/>
            <a:ext cx="12185615" cy="430651"/>
          </a:xfrm>
          <a:prstGeom prst="rect">
            <a:avLst/>
          </a:prstGeom>
          <a:solidFill>
            <a:srgbClr val="C6DFF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4" name="Google Shape;34;p5"/>
          <p:cNvSpPr txBox="1"/>
          <p:nvPr>
            <p:ph type="title"/>
          </p:nvPr>
        </p:nvSpPr>
        <p:spPr>
          <a:xfrm>
            <a:off x="737047" y="206141"/>
            <a:ext cx="10717908" cy="43935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00295F"/>
              </a:buClr>
              <a:buSzPts val="1800"/>
              <a:buNone/>
              <a:defRPr/>
            </a:lvl1pPr>
            <a:lvl2pPr lvl="1" algn="l">
              <a:lnSpc>
                <a:spcPct val="100000"/>
              </a:lnSpc>
              <a:spcBef>
                <a:spcPts val="0"/>
              </a:spcBef>
              <a:spcAft>
                <a:spcPts val="0"/>
              </a:spcAft>
              <a:buClr>
                <a:srgbClr val="00295F"/>
              </a:buClr>
              <a:buSzPts val="1800"/>
              <a:buNone/>
              <a:defRPr/>
            </a:lvl2pPr>
            <a:lvl3pPr lvl="2" algn="l">
              <a:lnSpc>
                <a:spcPct val="100000"/>
              </a:lnSpc>
              <a:spcBef>
                <a:spcPts val="0"/>
              </a:spcBef>
              <a:spcAft>
                <a:spcPts val="0"/>
              </a:spcAft>
              <a:buClr>
                <a:srgbClr val="00295F"/>
              </a:buClr>
              <a:buSzPts val="1800"/>
              <a:buNone/>
              <a:defRPr/>
            </a:lvl3pPr>
            <a:lvl4pPr lvl="3" algn="l">
              <a:lnSpc>
                <a:spcPct val="100000"/>
              </a:lnSpc>
              <a:spcBef>
                <a:spcPts val="0"/>
              </a:spcBef>
              <a:spcAft>
                <a:spcPts val="0"/>
              </a:spcAft>
              <a:buClr>
                <a:srgbClr val="00295F"/>
              </a:buClr>
              <a:buSzPts val="1800"/>
              <a:buNone/>
              <a:defRPr/>
            </a:lvl4pPr>
            <a:lvl5pPr lvl="4" algn="l">
              <a:lnSpc>
                <a:spcPct val="100000"/>
              </a:lnSpc>
              <a:spcBef>
                <a:spcPts val="0"/>
              </a:spcBef>
              <a:spcAft>
                <a:spcPts val="0"/>
              </a:spcAft>
              <a:buClr>
                <a:srgbClr val="00295F"/>
              </a:buClr>
              <a:buSzPts val="1800"/>
              <a:buNone/>
              <a:defRPr/>
            </a:lvl5pPr>
            <a:lvl6pPr lvl="5" algn="l">
              <a:lnSpc>
                <a:spcPct val="100000"/>
              </a:lnSpc>
              <a:spcBef>
                <a:spcPts val="0"/>
              </a:spcBef>
              <a:spcAft>
                <a:spcPts val="0"/>
              </a:spcAft>
              <a:buClr>
                <a:srgbClr val="00295F"/>
              </a:buClr>
              <a:buSzPts val="1800"/>
              <a:buNone/>
              <a:defRPr/>
            </a:lvl6pPr>
            <a:lvl7pPr lvl="6" algn="l">
              <a:lnSpc>
                <a:spcPct val="100000"/>
              </a:lnSpc>
              <a:spcBef>
                <a:spcPts val="0"/>
              </a:spcBef>
              <a:spcAft>
                <a:spcPts val="0"/>
              </a:spcAft>
              <a:buClr>
                <a:srgbClr val="00295F"/>
              </a:buClr>
              <a:buSzPts val="1800"/>
              <a:buNone/>
              <a:defRPr/>
            </a:lvl7pPr>
            <a:lvl8pPr lvl="7" algn="l">
              <a:lnSpc>
                <a:spcPct val="100000"/>
              </a:lnSpc>
              <a:spcBef>
                <a:spcPts val="0"/>
              </a:spcBef>
              <a:spcAft>
                <a:spcPts val="0"/>
              </a:spcAft>
              <a:buClr>
                <a:srgbClr val="00295F"/>
              </a:buClr>
              <a:buSzPts val="1800"/>
              <a:buNone/>
              <a:defRPr/>
            </a:lvl8pPr>
            <a:lvl9pPr lvl="8" algn="l">
              <a:lnSpc>
                <a:spcPct val="100000"/>
              </a:lnSpc>
              <a:spcBef>
                <a:spcPts val="0"/>
              </a:spcBef>
              <a:spcAft>
                <a:spcPts val="0"/>
              </a:spcAft>
              <a:buClr>
                <a:srgbClr val="00295F"/>
              </a:buClr>
              <a:buSzPts val="1800"/>
              <a:buNone/>
              <a:defRPr/>
            </a:lvl9pPr>
          </a:lstStyle>
          <a:p/>
        </p:txBody>
      </p:sp>
      <p:sp>
        <p:nvSpPr>
          <p:cNvPr id="35" name="Google Shape;35;p5"/>
          <p:cNvSpPr txBox="1"/>
          <p:nvPr>
            <p:ph idx="1" type="body"/>
          </p:nvPr>
        </p:nvSpPr>
        <p:spPr>
          <a:xfrm>
            <a:off x="609601" y="1577338"/>
            <a:ext cx="5303521" cy="24622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36" name="Google Shape;36;p5"/>
          <p:cNvSpPr txBox="1"/>
          <p:nvPr>
            <p:ph idx="12" type="sldNum"/>
          </p:nvPr>
        </p:nvSpPr>
        <p:spPr>
          <a:xfrm>
            <a:off x="11433019" y="6529499"/>
            <a:ext cx="153964" cy="135546"/>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1pPr>
            <a:lvl2pPr indent="0" lvl="1"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2pPr>
            <a:lvl3pPr indent="0" lvl="2"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3pPr>
            <a:lvl4pPr indent="0" lvl="3"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4pPr>
            <a:lvl5pPr indent="0" lvl="4"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5pPr>
            <a:lvl6pPr indent="0" lvl="5"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6pPr>
            <a:lvl7pPr indent="0" lvl="6"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7pPr>
            <a:lvl8pPr indent="0" lvl="7"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8pPr>
            <a:lvl9pPr indent="0" lvl="8"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7" name="Shape 37"/>
        <p:cNvGrpSpPr/>
        <p:nvPr/>
      </p:nvGrpSpPr>
      <p:grpSpPr>
        <a:xfrm>
          <a:off x="0" y="0"/>
          <a:ext cx="0" cy="0"/>
          <a:chOff x="0" y="0"/>
          <a:chExt cx="0" cy="0"/>
        </a:xfrm>
      </p:grpSpPr>
      <p:sp>
        <p:nvSpPr>
          <p:cNvPr id="38" name="Google Shape;38;p6"/>
          <p:cNvSpPr txBox="1"/>
          <p:nvPr>
            <p:ph type="title"/>
          </p:nvPr>
        </p:nvSpPr>
        <p:spPr>
          <a:xfrm>
            <a:off x="737047" y="206141"/>
            <a:ext cx="10717908" cy="43935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00295F"/>
              </a:buClr>
              <a:buSzPts val="1800"/>
              <a:buNone/>
              <a:defRPr/>
            </a:lvl1pPr>
            <a:lvl2pPr lvl="1" algn="l">
              <a:lnSpc>
                <a:spcPct val="100000"/>
              </a:lnSpc>
              <a:spcBef>
                <a:spcPts val="0"/>
              </a:spcBef>
              <a:spcAft>
                <a:spcPts val="0"/>
              </a:spcAft>
              <a:buClr>
                <a:srgbClr val="00295F"/>
              </a:buClr>
              <a:buSzPts val="1800"/>
              <a:buNone/>
              <a:defRPr/>
            </a:lvl2pPr>
            <a:lvl3pPr lvl="2" algn="l">
              <a:lnSpc>
                <a:spcPct val="100000"/>
              </a:lnSpc>
              <a:spcBef>
                <a:spcPts val="0"/>
              </a:spcBef>
              <a:spcAft>
                <a:spcPts val="0"/>
              </a:spcAft>
              <a:buClr>
                <a:srgbClr val="00295F"/>
              </a:buClr>
              <a:buSzPts val="1800"/>
              <a:buNone/>
              <a:defRPr/>
            </a:lvl3pPr>
            <a:lvl4pPr lvl="3" algn="l">
              <a:lnSpc>
                <a:spcPct val="100000"/>
              </a:lnSpc>
              <a:spcBef>
                <a:spcPts val="0"/>
              </a:spcBef>
              <a:spcAft>
                <a:spcPts val="0"/>
              </a:spcAft>
              <a:buClr>
                <a:srgbClr val="00295F"/>
              </a:buClr>
              <a:buSzPts val="1800"/>
              <a:buNone/>
              <a:defRPr/>
            </a:lvl4pPr>
            <a:lvl5pPr lvl="4" algn="l">
              <a:lnSpc>
                <a:spcPct val="100000"/>
              </a:lnSpc>
              <a:spcBef>
                <a:spcPts val="0"/>
              </a:spcBef>
              <a:spcAft>
                <a:spcPts val="0"/>
              </a:spcAft>
              <a:buClr>
                <a:srgbClr val="00295F"/>
              </a:buClr>
              <a:buSzPts val="1800"/>
              <a:buNone/>
              <a:defRPr/>
            </a:lvl5pPr>
            <a:lvl6pPr lvl="5" algn="l">
              <a:lnSpc>
                <a:spcPct val="100000"/>
              </a:lnSpc>
              <a:spcBef>
                <a:spcPts val="0"/>
              </a:spcBef>
              <a:spcAft>
                <a:spcPts val="0"/>
              </a:spcAft>
              <a:buClr>
                <a:srgbClr val="00295F"/>
              </a:buClr>
              <a:buSzPts val="1800"/>
              <a:buNone/>
              <a:defRPr/>
            </a:lvl6pPr>
            <a:lvl7pPr lvl="6" algn="l">
              <a:lnSpc>
                <a:spcPct val="100000"/>
              </a:lnSpc>
              <a:spcBef>
                <a:spcPts val="0"/>
              </a:spcBef>
              <a:spcAft>
                <a:spcPts val="0"/>
              </a:spcAft>
              <a:buClr>
                <a:srgbClr val="00295F"/>
              </a:buClr>
              <a:buSzPts val="1800"/>
              <a:buNone/>
              <a:defRPr/>
            </a:lvl7pPr>
            <a:lvl8pPr lvl="7" algn="l">
              <a:lnSpc>
                <a:spcPct val="100000"/>
              </a:lnSpc>
              <a:spcBef>
                <a:spcPts val="0"/>
              </a:spcBef>
              <a:spcAft>
                <a:spcPts val="0"/>
              </a:spcAft>
              <a:buClr>
                <a:srgbClr val="00295F"/>
              </a:buClr>
              <a:buSzPts val="1800"/>
              <a:buNone/>
              <a:defRPr/>
            </a:lvl8pPr>
            <a:lvl9pPr lvl="8" algn="l">
              <a:lnSpc>
                <a:spcPct val="100000"/>
              </a:lnSpc>
              <a:spcBef>
                <a:spcPts val="0"/>
              </a:spcBef>
              <a:spcAft>
                <a:spcPts val="0"/>
              </a:spcAft>
              <a:buClr>
                <a:srgbClr val="00295F"/>
              </a:buClr>
              <a:buSzPts val="1800"/>
              <a:buNone/>
              <a:defRPr/>
            </a:lvl9pPr>
          </a:lstStyle>
          <a:p/>
        </p:txBody>
      </p:sp>
      <p:sp>
        <p:nvSpPr>
          <p:cNvPr id="39" name="Google Shape;39;p6"/>
          <p:cNvSpPr txBox="1"/>
          <p:nvPr>
            <p:ph idx="12" type="sldNum"/>
          </p:nvPr>
        </p:nvSpPr>
        <p:spPr>
          <a:xfrm>
            <a:off x="11433019" y="6529499"/>
            <a:ext cx="153964" cy="135546"/>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1pPr>
            <a:lvl2pPr indent="0" lvl="1"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2pPr>
            <a:lvl3pPr indent="0" lvl="2"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3pPr>
            <a:lvl4pPr indent="0" lvl="3"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4pPr>
            <a:lvl5pPr indent="0" lvl="4"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5pPr>
            <a:lvl6pPr indent="0" lvl="5"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6pPr>
            <a:lvl7pPr indent="0" lvl="6"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7pPr>
            <a:lvl8pPr indent="0" lvl="7"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8pPr>
            <a:lvl9pPr indent="0" lvl="8"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40" name="Shape 40"/>
        <p:cNvGrpSpPr/>
        <p:nvPr/>
      </p:nvGrpSpPr>
      <p:grpSpPr>
        <a:xfrm>
          <a:off x="0" y="0"/>
          <a:ext cx="0" cy="0"/>
          <a:chOff x="0" y="0"/>
          <a:chExt cx="0" cy="0"/>
        </a:xfrm>
      </p:grpSpPr>
      <p:sp>
        <p:nvSpPr>
          <p:cNvPr id="41" name="Google Shape;41;p7"/>
          <p:cNvSpPr/>
          <p:nvPr/>
        </p:nvSpPr>
        <p:spPr>
          <a:xfrm>
            <a:off x="-1" y="-2"/>
            <a:ext cx="12185615" cy="6430464"/>
          </a:xfrm>
          <a:prstGeom prst="rect">
            <a:avLst/>
          </a:prstGeom>
          <a:blipFill rotWithShape="1">
            <a:blip r:embed="rId2">
              <a:alphaModFix/>
            </a:blip>
            <a:stretch>
              <a:fillRect b="0" l="0" r="0" t="0"/>
            </a:stretch>
          </a:blip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2" name="Google Shape;42;p7"/>
          <p:cNvSpPr/>
          <p:nvPr/>
        </p:nvSpPr>
        <p:spPr>
          <a:xfrm>
            <a:off x="-1" y="6425731"/>
            <a:ext cx="12185615" cy="430651"/>
          </a:xfrm>
          <a:prstGeom prst="rect">
            <a:avLst/>
          </a:prstGeom>
          <a:solidFill>
            <a:srgbClr val="C6DFF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3" name="Google Shape;43;p7"/>
          <p:cNvSpPr txBox="1"/>
          <p:nvPr>
            <p:ph idx="12" type="sldNum"/>
          </p:nvPr>
        </p:nvSpPr>
        <p:spPr>
          <a:xfrm>
            <a:off x="11433019" y="6529499"/>
            <a:ext cx="153964" cy="135546"/>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1pPr>
            <a:lvl2pPr indent="0" lvl="1"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2pPr>
            <a:lvl3pPr indent="0" lvl="2"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3pPr>
            <a:lvl4pPr indent="0" lvl="3"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4pPr>
            <a:lvl5pPr indent="0" lvl="4"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5pPr>
            <a:lvl6pPr indent="0" lvl="5"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6pPr>
            <a:lvl7pPr indent="0" lvl="6"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7pPr>
            <a:lvl8pPr indent="0" lvl="7"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8pPr>
            <a:lvl9pPr indent="0" lvl="8" marL="0" algn="l">
              <a:lnSpc>
                <a:spcPct val="100000"/>
              </a:lnSpc>
              <a:spcBef>
                <a:spcPts val="0"/>
              </a:spcBef>
              <a:spcAft>
                <a:spcPts val="0"/>
              </a:spcAft>
              <a:buClr>
                <a:srgbClr val="000000"/>
              </a:buClr>
              <a:buSzPts val="1000"/>
              <a:buFont typeface="Arial"/>
              <a:buNone/>
              <a:defRPr sz="1000">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 Id="rId11" Type="http://schemas.openxmlformats.org/officeDocument/2006/relationships/slideLayout" Target="../slideLayouts/slideLayout6.xml"/><Relationship Id="rId10" Type="http://schemas.openxmlformats.org/officeDocument/2006/relationships/slideLayout" Target="../slideLayouts/slideLayout5.xml"/><Relationship Id="rId12" Type="http://schemas.openxmlformats.org/officeDocument/2006/relationships/theme" Target="../theme/theme1.xml"/><Relationship Id="rId9" Type="http://schemas.openxmlformats.org/officeDocument/2006/relationships/slideLayout" Target="../slideLayouts/slideLayout4.xml"/><Relationship Id="rId5" Type="http://schemas.openxmlformats.org/officeDocument/2006/relationships/image" Target="../media/image2.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1" y="-2"/>
            <a:ext cx="12185615" cy="6430464"/>
          </a:xfrm>
          <a:prstGeom prst="rect">
            <a:avLst/>
          </a:prstGeom>
          <a:blipFill rotWithShape="1">
            <a:blip r:embed="rId1">
              <a:alphaModFix/>
            </a:blip>
            <a:stretch>
              <a:fillRect b="0" l="0" r="0" t="0"/>
            </a:stretch>
          </a:blip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 name="Google Shape;7;p1"/>
          <p:cNvSpPr/>
          <p:nvPr/>
        </p:nvSpPr>
        <p:spPr>
          <a:xfrm>
            <a:off x="-1" y="6425731"/>
            <a:ext cx="12185615" cy="430651"/>
          </a:xfrm>
          <a:prstGeom prst="rect">
            <a:avLst/>
          </a:prstGeom>
          <a:solidFill>
            <a:srgbClr val="C6DFF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 name="Google Shape;8;p1"/>
          <p:cNvSpPr/>
          <p:nvPr/>
        </p:nvSpPr>
        <p:spPr>
          <a:xfrm>
            <a:off x="-1" y="1593075"/>
            <a:ext cx="12185615" cy="4847230"/>
          </a:xfrm>
          <a:prstGeom prst="rect">
            <a:avLst/>
          </a:prstGeom>
          <a:blipFill rotWithShape="1">
            <a:blip r:embed="rId2">
              <a:alphaModFix/>
            </a:blip>
            <a:stretch>
              <a:fillRect b="0" l="0" r="0" t="0"/>
            </a:stretch>
          </a:blip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 name="Google Shape;9;p1"/>
          <p:cNvSpPr/>
          <p:nvPr/>
        </p:nvSpPr>
        <p:spPr>
          <a:xfrm>
            <a:off x="8957319" y="1392322"/>
            <a:ext cx="3014499" cy="4905512"/>
          </a:xfrm>
          <a:prstGeom prst="rect">
            <a:avLst/>
          </a:prstGeom>
          <a:blipFill rotWithShape="1">
            <a:blip r:embed="rId3">
              <a:alphaModFix/>
            </a:blip>
            <a:stretch>
              <a:fillRect b="0" l="0" r="0" t="0"/>
            </a:stretch>
          </a:blip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 name="Google Shape;10;p1"/>
          <p:cNvSpPr/>
          <p:nvPr/>
        </p:nvSpPr>
        <p:spPr>
          <a:xfrm>
            <a:off x="161897" y="2112446"/>
            <a:ext cx="8515751" cy="3358025"/>
          </a:xfrm>
          <a:prstGeom prst="rect">
            <a:avLst/>
          </a:prstGeom>
          <a:blipFill rotWithShape="1">
            <a:blip r:embed="rId4">
              <a:alphaModFix/>
            </a:blip>
            <a:stretch>
              <a:fillRect b="0" l="0" r="0" t="0"/>
            </a:stretch>
          </a:blip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 name="Google Shape;11;p1"/>
          <p:cNvSpPr/>
          <p:nvPr/>
        </p:nvSpPr>
        <p:spPr>
          <a:xfrm>
            <a:off x="0" y="150759"/>
            <a:ext cx="11229765" cy="428966"/>
          </a:xfrm>
          <a:prstGeom prst="rect">
            <a:avLst/>
          </a:prstGeom>
          <a:blipFill rotWithShape="1">
            <a:blip r:embed="rId5">
              <a:alphaModFix/>
            </a:blip>
            <a:stretch>
              <a:fillRect b="0" l="0" r="0" t="0"/>
            </a:stretch>
          </a:blip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 name="Google Shape;12;p1"/>
          <p:cNvSpPr txBox="1"/>
          <p:nvPr>
            <p:ph type="title"/>
          </p:nvPr>
        </p:nvSpPr>
        <p:spPr>
          <a:xfrm>
            <a:off x="737047" y="206141"/>
            <a:ext cx="10717908" cy="439353"/>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295F"/>
              </a:buClr>
              <a:buSzPts val="2800"/>
              <a:buFont typeface="Arial"/>
              <a:buNone/>
              <a:defRPr b="1" i="0" sz="2800" u="none" cap="none" strike="noStrike">
                <a:solidFill>
                  <a:srgbClr val="00295F"/>
                </a:solidFill>
                <a:latin typeface="Arial"/>
                <a:ea typeface="Arial"/>
                <a:cs typeface="Arial"/>
                <a:sym typeface="Arial"/>
              </a:defRPr>
            </a:lvl1pPr>
            <a:lvl2pPr lvl="1" marR="0" rtl="0" algn="l">
              <a:lnSpc>
                <a:spcPct val="100000"/>
              </a:lnSpc>
              <a:spcBef>
                <a:spcPts val="0"/>
              </a:spcBef>
              <a:spcAft>
                <a:spcPts val="0"/>
              </a:spcAft>
              <a:buClr>
                <a:srgbClr val="00295F"/>
              </a:buClr>
              <a:buSzPts val="2800"/>
              <a:buFont typeface="Arial"/>
              <a:buNone/>
              <a:defRPr b="1" i="0" sz="2800" u="none" cap="none" strike="noStrike">
                <a:solidFill>
                  <a:srgbClr val="00295F"/>
                </a:solidFill>
                <a:latin typeface="Arial"/>
                <a:ea typeface="Arial"/>
                <a:cs typeface="Arial"/>
                <a:sym typeface="Arial"/>
              </a:defRPr>
            </a:lvl2pPr>
            <a:lvl3pPr lvl="2" marR="0" rtl="0" algn="l">
              <a:lnSpc>
                <a:spcPct val="100000"/>
              </a:lnSpc>
              <a:spcBef>
                <a:spcPts val="0"/>
              </a:spcBef>
              <a:spcAft>
                <a:spcPts val="0"/>
              </a:spcAft>
              <a:buClr>
                <a:srgbClr val="00295F"/>
              </a:buClr>
              <a:buSzPts val="2800"/>
              <a:buFont typeface="Arial"/>
              <a:buNone/>
              <a:defRPr b="1" i="0" sz="2800" u="none" cap="none" strike="noStrike">
                <a:solidFill>
                  <a:srgbClr val="00295F"/>
                </a:solidFill>
                <a:latin typeface="Arial"/>
                <a:ea typeface="Arial"/>
                <a:cs typeface="Arial"/>
                <a:sym typeface="Arial"/>
              </a:defRPr>
            </a:lvl3pPr>
            <a:lvl4pPr lvl="3" marR="0" rtl="0" algn="l">
              <a:lnSpc>
                <a:spcPct val="100000"/>
              </a:lnSpc>
              <a:spcBef>
                <a:spcPts val="0"/>
              </a:spcBef>
              <a:spcAft>
                <a:spcPts val="0"/>
              </a:spcAft>
              <a:buClr>
                <a:srgbClr val="00295F"/>
              </a:buClr>
              <a:buSzPts val="2800"/>
              <a:buFont typeface="Arial"/>
              <a:buNone/>
              <a:defRPr b="1" i="0" sz="2800" u="none" cap="none" strike="noStrike">
                <a:solidFill>
                  <a:srgbClr val="00295F"/>
                </a:solidFill>
                <a:latin typeface="Arial"/>
                <a:ea typeface="Arial"/>
                <a:cs typeface="Arial"/>
                <a:sym typeface="Arial"/>
              </a:defRPr>
            </a:lvl4pPr>
            <a:lvl5pPr lvl="4" marR="0" rtl="0" algn="l">
              <a:lnSpc>
                <a:spcPct val="100000"/>
              </a:lnSpc>
              <a:spcBef>
                <a:spcPts val="0"/>
              </a:spcBef>
              <a:spcAft>
                <a:spcPts val="0"/>
              </a:spcAft>
              <a:buClr>
                <a:srgbClr val="00295F"/>
              </a:buClr>
              <a:buSzPts val="2800"/>
              <a:buFont typeface="Arial"/>
              <a:buNone/>
              <a:defRPr b="1" i="0" sz="2800" u="none" cap="none" strike="noStrike">
                <a:solidFill>
                  <a:srgbClr val="00295F"/>
                </a:solidFill>
                <a:latin typeface="Arial"/>
                <a:ea typeface="Arial"/>
                <a:cs typeface="Arial"/>
                <a:sym typeface="Arial"/>
              </a:defRPr>
            </a:lvl5pPr>
            <a:lvl6pPr lvl="5" marR="0" rtl="0" algn="l">
              <a:lnSpc>
                <a:spcPct val="100000"/>
              </a:lnSpc>
              <a:spcBef>
                <a:spcPts val="0"/>
              </a:spcBef>
              <a:spcAft>
                <a:spcPts val="0"/>
              </a:spcAft>
              <a:buClr>
                <a:srgbClr val="00295F"/>
              </a:buClr>
              <a:buSzPts val="2800"/>
              <a:buFont typeface="Arial"/>
              <a:buNone/>
              <a:defRPr b="1" i="0" sz="2800" u="none" cap="none" strike="noStrike">
                <a:solidFill>
                  <a:srgbClr val="00295F"/>
                </a:solidFill>
                <a:latin typeface="Arial"/>
                <a:ea typeface="Arial"/>
                <a:cs typeface="Arial"/>
                <a:sym typeface="Arial"/>
              </a:defRPr>
            </a:lvl6pPr>
            <a:lvl7pPr lvl="6" marR="0" rtl="0" algn="l">
              <a:lnSpc>
                <a:spcPct val="100000"/>
              </a:lnSpc>
              <a:spcBef>
                <a:spcPts val="0"/>
              </a:spcBef>
              <a:spcAft>
                <a:spcPts val="0"/>
              </a:spcAft>
              <a:buClr>
                <a:srgbClr val="00295F"/>
              </a:buClr>
              <a:buSzPts val="2800"/>
              <a:buFont typeface="Arial"/>
              <a:buNone/>
              <a:defRPr b="1" i="0" sz="2800" u="none" cap="none" strike="noStrike">
                <a:solidFill>
                  <a:srgbClr val="00295F"/>
                </a:solidFill>
                <a:latin typeface="Arial"/>
                <a:ea typeface="Arial"/>
                <a:cs typeface="Arial"/>
                <a:sym typeface="Arial"/>
              </a:defRPr>
            </a:lvl7pPr>
            <a:lvl8pPr lvl="7" marR="0" rtl="0" algn="l">
              <a:lnSpc>
                <a:spcPct val="100000"/>
              </a:lnSpc>
              <a:spcBef>
                <a:spcPts val="0"/>
              </a:spcBef>
              <a:spcAft>
                <a:spcPts val="0"/>
              </a:spcAft>
              <a:buClr>
                <a:srgbClr val="00295F"/>
              </a:buClr>
              <a:buSzPts val="2800"/>
              <a:buFont typeface="Arial"/>
              <a:buNone/>
              <a:defRPr b="1" i="0" sz="2800" u="none" cap="none" strike="noStrike">
                <a:solidFill>
                  <a:srgbClr val="00295F"/>
                </a:solidFill>
                <a:latin typeface="Arial"/>
                <a:ea typeface="Arial"/>
                <a:cs typeface="Arial"/>
                <a:sym typeface="Arial"/>
              </a:defRPr>
            </a:lvl8pPr>
            <a:lvl9pPr lvl="8" marR="0" rtl="0" algn="l">
              <a:lnSpc>
                <a:spcPct val="100000"/>
              </a:lnSpc>
              <a:spcBef>
                <a:spcPts val="0"/>
              </a:spcBef>
              <a:spcAft>
                <a:spcPts val="0"/>
              </a:spcAft>
              <a:buClr>
                <a:srgbClr val="00295F"/>
              </a:buClr>
              <a:buSzPts val="2800"/>
              <a:buFont typeface="Arial"/>
              <a:buNone/>
              <a:defRPr b="1" i="0" sz="2800" u="none" cap="none" strike="noStrike">
                <a:solidFill>
                  <a:srgbClr val="00295F"/>
                </a:solidFill>
                <a:latin typeface="Arial"/>
                <a:ea typeface="Arial"/>
                <a:cs typeface="Arial"/>
                <a:sym typeface="Arial"/>
              </a:defRPr>
            </a:lvl9pPr>
          </a:lstStyle>
          <a:p/>
        </p:txBody>
      </p:sp>
      <p:sp>
        <p:nvSpPr>
          <p:cNvPr id="13" name="Google Shape;13;p1"/>
          <p:cNvSpPr txBox="1"/>
          <p:nvPr>
            <p:ph idx="1" type="body"/>
          </p:nvPr>
        </p:nvSpPr>
        <p:spPr>
          <a:xfrm>
            <a:off x="6805083" y="2438400"/>
            <a:ext cx="4775201" cy="44196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4" name="Google Shape;14;p1"/>
          <p:cNvSpPr txBox="1"/>
          <p:nvPr>
            <p:ph idx="12" type="sldNum"/>
          </p:nvPr>
        </p:nvSpPr>
        <p:spPr>
          <a:xfrm>
            <a:off x="11433019" y="6529499"/>
            <a:ext cx="153964" cy="135546"/>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arxiv.org/abs/2005.1150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8"/>
          <p:cNvSpPr/>
          <p:nvPr/>
        </p:nvSpPr>
        <p:spPr>
          <a:xfrm>
            <a:off x="-2" y="6455130"/>
            <a:ext cx="12191317" cy="423523"/>
          </a:xfrm>
          <a:prstGeom prst="rect">
            <a:avLst/>
          </a:prstGeom>
          <a:solidFill>
            <a:srgbClr val="00295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9" name="Google Shape;49;p8"/>
          <p:cNvSpPr txBox="1"/>
          <p:nvPr>
            <p:ph type="title"/>
          </p:nvPr>
        </p:nvSpPr>
        <p:spPr>
          <a:xfrm>
            <a:off x="2489947" y="746967"/>
            <a:ext cx="6902037" cy="451775"/>
          </a:xfrm>
          <a:prstGeom prst="rect">
            <a:avLst/>
          </a:prstGeom>
          <a:noFill/>
          <a:ln>
            <a:noFill/>
          </a:ln>
        </p:spPr>
        <p:txBody>
          <a:bodyPr anchorCtr="0" anchor="t" bIns="0" lIns="0" spcFirstLastPara="1" rIns="0" wrap="square" tIns="0">
            <a:noAutofit/>
          </a:bodyPr>
          <a:lstStyle/>
          <a:p>
            <a:pPr indent="-1157212" lvl="0" marL="1169516" marR="5180" rtl="0" algn="l">
              <a:lnSpc>
                <a:spcPct val="100000"/>
              </a:lnSpc>
              <a:spcBef>
                <a:spcPts val="0"/>
              </a:spcBef>
              <a:spcAft>
                <a:spcPts val="0"/>
              </a:spcAft>
              <a:buClr>
                <a:srgbClr val="00295F"/>
              </a:buClr>
              <a:buSzPts val="2800"/>
              <a:buFont typeface="Arial"/>
              <a:buNone/>
            </a:pPr>
            <a:r>
              <a:rPr lang="en-US"/>
              <a:t>Mask Detection using Machine Learning</a:t>
            </a:r>
            <a:endParaRPr/>
          </a:p>
        </p:txBody>
      </p:sp>
      <p:sp>
        <p:nvSpPr>
          <p:cNvPr id="50" name="Google Shape;50;p8"/>
          <p:cNvSpPr txBox="1"/>
          <p:nvPr/>
        </p:nvSpPr>
        <p:spPr>
          <a:xfrm>
            <a:off x="8612540" y="6395592"/>
            <a:ext cx="141177" cy="221954"/>
          </a:xfrm>
          <a:prstGeom prst="rect">
            <a:avLst/>
          </a:prstGeom>
          <a:noFill/>
          <a:ln>
            <a:noFill/>
          </a:ln>
        </p:spPr>
        <p:txBody>
          <a:bodyPr anchorCtr="0" anchor="t" bIns="0" lIns="0" spcFirstLastPara="1" rIns="0" wrap="square" tIns="0">
            <a:noAutofit/>
          </a:bodyPr>
          <a:lstStyle/>
          <a:p>
            <a:pPr indent="12951"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a:t>
            </a:r>
            <a:endParaRPr/>
          </a:p>
        </p:txBody>
      </p:sp>
      <p:sp>
        <p:nvSpPr>
          <p:cNvPr id="51" name="Google Shape;51;p8"/>
          <p:cNvSpPr txBox="1"/>
          <p:nvPr/>
        </p:nvSpPr>
        <p:spPr>
          <a:xfrm>
            <a:off x="8505879" y="4609819"/>
            <a:ext cx="1814916" cy="2050753"/>
          </a:xfrm>
          <a:prstGeom prst="rect">
            <a:avLst/>
          </a:prstGeom>
          <a:noFill/>
          <a:ln>
            <a:noFill/>
          </a:ln>
        </p:spPr>
        <p:txBody>
          <a:bodyPr anchorCtr="0" anchor="t" bIns="0" lIns="0" spcFirstLastPara="1" rIns="0" wrap="square" tIns="0">
            <a:noAutofit/>
          </a:bodyPr>
          <a:lstStyle/>
          <a:p>
            <a:pPr indent="12951" lvl="0" marL="0" marR="5180" rtl="0" algn="l">
              <a:lnSpc>
                <a:spcPct val="100000"/>
              </a:lnSpc>
              <a:spcBef>
                <a:spcPts val="0"/>
              </a:spcBef>
              <a:spcAft>
                <a:spcPts val="0"/>
              </a:spcAft>
              <a:buClr>
                <a:srgbClr val="000000"/>
              </a:buClr>
              <a:buSzPts val="1600"/>
              <a:buFont typeface="Arial"/>
              <a:buNone/>
            </a:pPr>
            <a:r>
              <a:rPr b="0" i="0" lang="en-US" sz="1600" u="sng" cap="none" strike="noStrike">
                <a:solidFill>
                  <a:srgbClr val="000000"/>
                </a:solidFill>
                <a:latin typeface="Arial"/>
                <a:ea typeface="Arial"/>
                <a:cs typeface="Arial"/>
                <a:sym typeface="Arial"/>
              </a:rPr>
              <a:t>Presented by: </a:t>
            </a:r>
            <a:r>
              <a:rPr b="0" i="0" lang="en-US" sz="1600" u="none" cap="none" strike="noStrike">
                <a:solidFill>
                  <a:srgbClr val="000000"/>
                </a:solidFill>
                <a:latin typeface="Arial"/>
                <a:ea typeface="Arial"/>
                <a:cs typeface="Arial"/>
                <a:sym typeface="Arial"/>
              </a:rPr>
              <a:t> </a:t>
            </a:r>
            <a:endParaRPr/>
          </a:p>
          <a:p>
            <a:pPr indent="12951" lvl="0" marL="0" marR="518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12951" lvl="0" marL="0" marR="518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Jatin Arora </a:t>
            </a:r>
            <a:endParaRPr/>
          </a:p>
          <a:p>
            <a:pPr indent="12951" lvl="0" marL="0" marR="518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(17001003023)</a:t>
            </a:r>
            <a:endParaRPr/>
          </a:p>
          <a:p>
            <a:pPr indent="12951" lvl="0" marL="0" marR="518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12951" lvl="0" marL="0" marR="518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Aayush Bangroo (17001003001)</a:t>
            </a:r>
            <a:endParaRPr/>
          </a:p>
          <a:p>
            <a:pPr indent="12951" lvl="0" marL="0" marR="518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52" name="Google Shape;52;p8"/>
          <p:cNvSpPr txBox="1"/>
          <p:nvPr/>
        </p:nvSpPr>
        <p:spPr>
          <a:xfrm>
            <a:off x="2288158" y="4651083"/>
            <a:ext cx="1411104" cy="679154"/>
          </a:xfrm>
          <a:prstGeom prst="rect">
            <a:avLst/>
          </a:prstGeom>
          <a:noFill/>
          <a:ln>
            <a:noFill/>
          </a:ln>
        </p:spPr>
        <p:txBody>
          <a:bodyPr anchorCtr="0" anchor="t" bIns="0" lIns="0" spcFirstLastPara="1" rIns="0" wrap="square" tIns="0">
            <a:noAutofit/>
          </a:bodyPr>
          <a:lstStyle/>
          <a:p>
            <a:pPr indent="12951" lvl="0" marL="0" marR="5180" rtl="0" algn="l">
              <a:lnSpc>
                <a:spcPct val="100000"/>
              </a:lnSpc>
              <a:spcBef>
                <a:spcPts val="0"/>
              </a:spcBef>
              <a:spcAft>
                <a:spcPts val="0"/>
              </a:spcAft>
              <a:buClr>
                <a:srgbClr val="000000"/>
              </a:buClr>
              <a:buSzPts val="1600"/>
              <a:buFont typeface="Arial"/>
              <a:buNone/>
            </a:pPr>
            <a:r>
              <a:rPr b="0" i="0" lang="en-US" sz="1600" u="sng" cap="none" strike="noStrike">
                <a:solidFill>
                  <a:srgbClr val="000000"/>
                </a:solidFill>
                <a:latin typeface="Arial"/>
                <a:ea typeface="Arial"/>
                <a:cs typeface="Arial"/>
                <a:sym typeface="Arial"/>
              </a:rPr>
              <a:t>Supervision of: </a:t>
            </a:r>
            <a:r>
              <a:rPr b="0" i="0" lang="en-US" sz="1600" u="none" cap="none" strike="noStrike">
                <a:solidFill>
                  <a:srgbClr val="000000"/>
                </a:solidFill>
                <a:latin typeface="Arial"/>
                <a:ea typeface="Arial"/>
                <a:cs typeface="Arial"/>
                <a:sym typeface="Arial"/>
              </a:rPr>
              <a:t> </a:t>
            </a:r>
            <a:endParaRPr/>
          </a:p>
          <a:p>
            <a:pPr indent="12951" lvl="0" marL="0" marR="518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12951" lvl="0" marL="0" marR="518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Ms. Shivi Garg</a:t>
            </a:r>
            <a:endParaRPr/>
          </a:p>
        </p:txBody>
      </p:sp>
      <p:sp>
        <p:nvSpPr>
          <p:cNvPr id="53" name="Google Shape;53;p8"/>
          <p:cNvSpPr txBox="1"/>
          <p:nvPr/>
        </p:nvSpPr>
        <p:spPr>
          <a:xfrm>
            <a:off x="3529056" y="3736899"/>
            <a:ext cx="5224662" cy="221953"/>
          </a:xfrm>
          <a:prstGeom prst="rect">
            <a:avLst/>
          </a:prstGeom>
          <a:noFill/>
          <a:ln>
            <a:noFill/>
          </a:ln>
        </p:spPr>
        <p:txBody>
          <a:bodyPr anchorCtr="0" anchor="t" bIns="0" lIns="0" spcFirstLastPara="1" rIns="0" wrap="square" tIns="0">
            <a:noAutofit/>
          </a:bodyPr>
          <a:lstStyle/>
          <a:p>
            <a:pPr indent="-646924" lvl="0" marL="685779" marR="31084"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J.C. Bose University of Science and Technology, YMCA</a:t>
            </a:r>
            <a:endParaRPr/>
          </a:p>
        </p:txBody>
      </p:sp>
      <p:sp>
        <p:nvSpPr>
          <p:cNvPr id="54" name="Google Shape;54;p8"/>
          <p:cNvSpPr/>
          <p:nvPr/>
        </p:nvSpPr>
        <p:spPr>
          <a:xfrm>
            <a:off x="-2" y="-7175"/>
            <a:ext cx="12191317" cy="423522"/>
          </a:xfrm>
          <a:prstGeom prst="rect">
            <a:avLst/>
          </a:prstGeom>
          <a:solidFill>
            <a:srgbClr val="00295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Picture 14" id="55" name="Google Shape;55;p8"/>
          <p:cNvPicPr preferRelativeResize="0"/>
          <p:nvPr/>
        </p:nvPicPr>
        <p:blipFill rotWithShape="1">
          <a:blip r:embed="rId3">
            <a:alphaModFix/>
          </a:blip>
          <a:srcRect b="0" l="0" r="0" t="0"/>
          <a:stretch/>
        </p:blipFill>
        <p:spPr>
          <a:xfrm>
            <a:off x="5033507" y="1606440"/>
            <a:ext cx="1814916" cy="18646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9"/>
          <p:cNvSpPr/>
          <p:nvPr/>
        </p:nvSpPr>
        <p:spPr>
          <a:xfrm>
            <a:off x="114436" y="603184"/>
            <a:ext cx="1437658" cy="428964"/>
          </a:xfrm>
          <a:prstGeom prst="rect">
            <a:avLst/>
          </a:prstGeom>
          <a:blipFill rotWithShape="1">
            <a:blip r:embed="rId3">
              <a:alphaModFix/>
            </a:blip>
            <a:stretch>
              <a:fillRect b="0" l="0" r="0" t="0"/>
            </a:stretch>
          </a:blip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1" name="Google Shape;61;p9"/>
          <p:cNvSpPr txBox="1"/>
          <p:nvPr>
            <p:ph type="title"/>
          </p:nvPr>
        </p:nvSpPr>
        <p:spPr>
          <a:xfrm>
            <a:off x="257231" y="666319"/>
            <a:ext cx="1152068" cy="327666"/>
          </a:xfrm>
          <a:prstGeom prst="rect">
            <a:avLst/>
          </a:prstGeom>
          <a:noFill/>
          <a:ln>
            <a:noFill/>
          </a:ln>
        </p:spPr>
        <p:txBody>
          <a:bodyPr anchorCtr="0" anchor="t" bIns="0" lIns="0" spcFirstLastPara="1" rIns="0" wrap="square" tIns="0">
            <a:noAutofit/>
          </a:bodyPr>
          <a:lstStyle/>
          <a:p>
            <a:pPr indent="12951" lvl="0" marL="0" marR="0" rtl="0" algn="l">
              <a:lnSpc>
                <a:spcPct val="100000"/>
              </a:lnSpc>
              <a:spcBef>
                <a:spcPts val="0"/>
              </a:spcBef>
              <a:spcAft>
                <a:spcPts val="0"/>
              </a:spcAft>
              <a:buClr>
                <a:srgbClr val="FFFFFF"/>
              </a:buClr>
              <a:buSzPts val="2000"/>
              <a:buFont typeface="Arial"/>
              <a:buNone/>
            </a:pPr>
            <a:r>
              <a:rPr lang="en-US" sz="2000">
                <a:solidFill>
                  <a:srgbClr val="FFFFFF"/>
                </a:solidFill>
              </a:rPr>
              <a:t>Contents</a:t>
            </a:r>
            <a:endParaRPr/>
          </a:p>
        </p:txBody>
      </p:sp>
      <p:sp>
        <p:nvSpPr>
          <p:cNvPr id="62" name="Google Shape;62;p9"/>
          <p:cNvSpPr txBox="1"/>
          <p:nvPr>
            <p:ph idx="4294967295" type="sldNum"/>
          </p:nvPr>
        </p:nvSpPr>
        <p:spPr>
          <a:xfrm>
            <a:off x="14707736" y="6658978"/>
            <a:ext cx="127001" cy="272504"/>
          </a:xfrm>
          <a:prstGeom prst="rect">
            <a:avLst/>
          </a:prstGeom>
          <a:noFill/>
          <a:ln>
            <a:noFill/>
          </a:ln>
        </p:spPr>
        <p:txBody>
          <a:bodyPr anchorCtr="0" anchor="t" bIns="0" lIns="0" spcFirstLastPara="1" rIns="0" wrap="square" tIns="0">
            <a:noAutofit/>
          </a:bodyPr>
          <a:lstStyle/>
          <a:p>
            <a:pPr indent="12951" lvl="0" marL="0" marR="0" rtl="0" algn="l">
              <a:lnSpc>
                <a:spcPct val="100000"/>
              </a:lnSpc>
              <a:spcBef>
                <a:spcPts val="0"/>
              </a:spcBef>
              <a:spcAft>
                <a:spcPts val="0"/>
              </a:spcAft>
              <a:buClr>
                <a:srgbClr val="000000"/>
              </a:buClr>
              <a:buSzPts val="1800"/>
              <a:buFont typeface="Arial"/>
              <a:buNone/>
            </a:pPr>
            <a:fld id="{00000000-1234-1234-1234-123412341234}" type="slidenum">
              <a:rPr baseline="30000" lang="en-US" sz="1800"/>
              <a:t>‹#›</a:t>
            </a:fld>
            <a:endParaRPr/>
          </a:p>
        </p:txBody>
      </p:sp>
      <p:sp>
        <p:nvSpPr>
          <p:cNvPr id="63" name="Google Shape;63;p9"/>
          <p:cNvSpPr txBox="1"/>
          <p:nvPr>
            <p:ph idx="1" type="body"/>
          </p:nvPr>
        </p:nvSpPr>
        <p:spPr>
          <a:xfrm>
            <a:off x="257232" y="1382165"/>
            <a:ext cx="8019199" cy="3939544"/>
          </a:xfrm>
          <a:prstGeom prst="rect">
            <a:avLst/>
          </a:prstGeom>
          <a:noFill/>
          <a:ln>
            <a:noFill/>
          </a:ln>
        </p:spPr>
        <p:txBody>
          <a:bodyPr anchorCtr="0" anchor="t" bIns="0" lIns="0" spcFirstLastPara="1" rIns="0" wrap="square" tIns="0">
            <a:noAutofit/>
          </a:bodyPr>
          <a:lstStyle/>
          <a:p>
            <a:pPr indent="-285750" lvl="0" marL="28575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Motivation</a:t>
            </a:r>
            <a:endParaRPr/>
          </a:p>
          <a:p>
            <a:pPr indent="-184150" lvl="0" marL="28575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285750" lvl="0" marL="28575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Objective and Problem Statement</a:t>
            </a:r>
            <a:endParaRPr/>
          </a:p>
          <a:p>
            <a:pPr indent="-184150" lvl="0" marL="28575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285750" lvl="0" marL="28575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Libraries used</a:t>
            </a:r>
            <a:endParaRPr/>
          </a:p>
          <a:p>
            <a:pPr indent="-184150" lvl="0" marL="28575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285750" lvl="0" marL="28575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Methodology</a:t>
            </a:r>
            <a:endParaRPr/>
          </a:p>
          <a:p>
            <a:pPr indent="0" lvl="0" marL="0" rtl="0" algn="l">
              <a:lnSpc>
                <a:spcPct val="100000"/>
              </a:lnSpc>
              <a:spcBef>
                <a:spcPts val="0"/>
              </a:spcBef>
              <a:spcAft>
                <a:spcPts val="0"/>
              </a:spcAft>
              <a:buNone/>
            </a:pPr>
            <a:r>
              <a:t/>
            </a:r>
            <a:endParaRPr/>
          </a:p>
          <a:p>
            <a:pPr indent="-285750" lvl="1" marL="752002"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Mask detection</a:t>
            </a:r>
            <a:br>
              <a:rPr lang="en-US" sz="1800">
                <a:latin typeface="Calibri"/>
                <a:ea typeface="Calibri"/>
                <a:cs typeface="Calibri"/>
                <a:sym typeface="Calibri"/>
              </a:rPr>
            </a:br>
            <a:endParaRPr sz="1800">
              <a:latin typeface="Calibri"/>
              <a:ea typeface="Calibri"/>
              <a:cs typeface="Calibri"/>
              <a:sym typeface="Calibri"/>
            </a:endParaRPr>
          </a:p>
          <a:p>
            <a:pPr indent="-285750" lvl="0" marL="28575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0"/>
          <p:cNvSpPr txBox="1"/>
          <p:nvPr>
            <p:ph type="title"/>
          </p:nvPr>
        </p:nvSpPr>
        <p:spPr>
          <a:xfrm>
            <a:off x="257231" y="666319"/>
            <a:ext cx="1325763" cy="321510"/>
          </a:xfrm>
          <a:prstGeom prst="rect">
            <a:avLst/>
          </a:prstGeom>
          <a:noFill/>
          <a:ln>
            <a:noFill/>
          </a:ln>
          <a:effectLst>
            <a:outerShdw blurRad="50800" rotWithShape="0" dir="5400000" dist="38100">
              <a:srgbClr val="000000">
                <a:alpha val="40000"/>
              </a:srgbClr>
            </a:outerShdw>
          </a:effectLst>
        </p:spPr>
        <p:txBody>
          <a:bodyPr anchorCtr="0" anchor="t" bIns="0" lIns="0" spcFirstLastPara="1" rIns="0" wrap="square" tIns="0">
            <a:noAutofit/>
          </a:bodyPr>
          <a:lstStyle/>
          <a:p>
            <a:pPr indent="12951" lvl="0" marL="0" marR="0" rtl="0" algn="l">
              <a:lnSpc>
                <a:spcPct val="100000"/>
              </a:lnSpc>
              <a:spcBef>
                <a:spcPts val="0"/>
              </a:spcBef>
              <a:spcAft>
                <a:spcPts val="0"/>
              </a:spcAft>
              <a:buClr>
                <a:srgbClr val="FFFFFF"/>
              </a:buClr>
              <a:buSzPts val="2000"/>
              <a:buFont typeface="Arial"/>
              <a:buNone/>
            </a:pPr>
            <a:r>
              <a:rPr lang="en-US" sz="2000">
                <a:solidFill>
                  <a:srgbClr val="FFFFFF"/>
                </a:solidFill>
              </a:rPr>
              <a:t>Motivation</a:t>
            </a:r>
            <a:endParaRPr/>
          </a:p>
        </p:txBody>
      </p:sp>
      <p:sp>
        <p:nvSpPr>
          <p:cNvPr id="69" name="Google Shape;69;p10"/>
          <p:cNvSpPr txBox="1"/>
          <p:nvPr>
            <p:ph idx="4294967295" type="sldNum"/>
          </p:nvPr>
        </p:nvSpPr>
        <p:spPr>
          <a:xfrm>
            <a:off x="14707736" y="6658978"/>
            <a:ext cx="127001" cy="272504"/>
          </a:xfrm>
          <a:prstGeom prst="rect">
            <a:avLst/>
          </a:prstGeom>
          <a:noFill/>
          <a:ln>
            <a:noFill/>
          </a:ln>
        </p:spPr>
        <p:txBody>
          <a:bodyPr anchorCtr="0" anchor="t" bIns="0" lIns="0" spcFirstLastPara="1" rIns="0" wrap="square" tIns="0">
            <a:noAutofit/>
          </a:bodyPr>
          <a:lstStyle/>
          <a:p>
            <a:pPr indent="12951" lvl="0" marL="0" marR="0" rtl="0" algn="l">
              <a:lnSpc>
                <a:spcPct val="100000"/>
              </a:lnSpc>
              <a:spcBef>
                <a:spcPts val="0"/>
              </a:spcBef>
              <a:spcAft>
                <a:spcPts val="0"/>
              </a:spcAft>
              <a:buClr>
                <a:srgbClr val="000000"/>
              </a:buClr>
              <a:buSzPts val="1800"/>
              <a:buFont typeface="Arial"/>
              <a:buNone/>
            </a:pPr>
            <a:fld id="{00000000-1234-1234-1234-123412341234}" type="slidenum">
              <a:rPr baseline="30000" lang="en-US" sz="1800"/>
              <a:t>‹#›</a:t>
            </a:fld>
            <a:endParaRPr/>
          </a:p>
        </p:txBody>
      </p:sp>
      <p:sp>
        <p:nvSpPr>
          <p:cNvPr id="70" name="Google Shape;70;p10"/>
          <p:cNvSpPr txBox="1"/>
          <p:nvPr>
            <p:ph idx="1" type="body"/>
          </p:nvPr>
        </p:nvSpPr>
        <p:spPr>
          <a:xfrm>
            <a:off x="257225" y="1382182"/>
            <a:ext cx="8019300" cy="3064200"/>
          </a:xfrm>
          <a:prstGeom prst="rect">
            <a:avLst/>
          </a:prstGeom>
          <a:noFill/>
          <a:ln>
            <a:noFill/>
          </a:ln>
        </p:spPr>
        <p:txBody>
          <a:bodyPr anchorCtr="0" anchor="t" bIns="0" lIns="0" spcFirstLastPara="1" rIns="0" wrap="square" tIns="0">
            <a:noAutofit/>
          </a:bodyPr>
          <a:lstStyle/>
          <a:p>
            <a:pPr indent="-285750" lvl="0" marL="285750" rtl="0" algn="l">
              <a:lnSpc>
                <a:spcPct val="100000"/>
              </a:lnSpc>
              <a:spcBef>
                <a:spcPts val="0"/>
              </a:spcBef>
              <a:spcAft>
                <a:spcPts val="0"/>
              </a:spcAft>
              <a:buClr>
                <a:srgbClr val="000000"/>
              </a:buClr>
              <a:buSzPts val="1600"/>
              <a:buChar char="•"/>
            </a:pPr>
            <a:r>
              <a:rPr lang="en-US">
                <a:solidFill>
                  <a:srgbClr val="131313"/>
                </a:solidFill>
              </a:rPr>
              <a:t>Corona Virus is spreading all over the world and there are necessary precautions that need to be taken to contain its spread. According  to  data  obtained  by  the  World  Health  Organization,  the  global  pandemic  of  COVID-19  has  severely impacted the world and has now infected more than eight million people worldwide.</a:t>
            </a:r>
            <a:br>
              <a:rPr lang="en-US">
                <a:solidFill>
                  <a:srgbClr val="131313"/>
                </a:solidFill>
              </a:rPr>
            </a:br>
            <a:endParaRPr>
              <a:solidFill>
                <a:srgbClr val="131313"/>
              </a:solidFill>
            </a:endParaRPr>
          </a:p>
          <a:p>
            <a:pPr indent="-285750" lvl="0" marL="285750" rtl="0" algn="l">
              <a:lnSpc>
                <a:spcPct val="100000"/>
              </a:lnSpc>
              <a:spcBef>
                <a:spcPts val="0"/>
              </a:spcBef>
              <a:spcAft>
                <a:spcPts val="0"/>
              </a:spcAft>
              <a:buClr>
                <a:srgbClr val="000000"/>
              </a:buClr>
              <a:buSzPts val="1600"/>
              <a:buChar char="•"/>
            </a:pPr>
            <a:r>
              <a:rPr lang="en-US">
                <a:solidFill>
                  <a:srgbClr val="131313"/>
                </a:solidFill>
              </a:rPr>
              <a:t>Wearing face masks and following safe social distancing are two of the enhanced safety protocols need to be followed in public places in order to prevent the spread of the virus.</a:t>
            </a:r>
            <a:br>
              <a:rPr lang="en-US">
                <a:solidFill>
                  <a:srgbClr val="131313"/>
                </a:solidFill>
              </a:rPr>
            </a:br>
            <a:endParaRPr>
              <a:solidFill>
                <a:srgbClr val="131313"/>
              </a:solidFill>
            </a:endParaRPr>
          </a:p>
          <a:p>
            <a:pPr indent="-298450" lvl="0" marL="285750" rtl="0" algn="l">
              <a:lnSpc>
                <a:spcPct val="100000"/>
              </a:lnSpc>
              <a:spcBef>
                <a:spcPts val="0"/>
              </a:spcBef>
              <a:spcAft>
                <a:spcPts val="0"/>
              </a:spcAft>
              <a:buClr>
                <a:srgbClr val="131313"/>
              </a:buClr>
              <a:buSzPts val="1800"/>
              <a:buChar char="•"/>
            </a:pPr>
            <a:r>
              <a:rPr lang="en-US">
                <a:solidFill>
                  <a:schemeClr val="dk1"/>
                </a:solidFill>
              </a:rPr>
              <a:t>Face masks have proven to be most effective precautionary measure to contain the spread of the virus.</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p>
        </p:txBody>
      </p:sp>
      <p:sp>
        <p:nvSpPr>
          <p:cNvPr id="71" name="Google Shape;71;p10"/>
          <p:cNvSpPr txBox="1"/>
          <p:nvPr/>
        </p:nvSpPr>
        <p:spPr>
          <a:xfrm>
            <a:off x="8754650" y="4787450"/>
            <a:ext cx="3127500" cy="2889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Figure  1.</a:t>
            </a:r>
            <a:r>
              <a:rPr lang="en-US"/>
              <a:t> Corona</a:t>
            </a:r>
            <a:r>
              <a:rPr b="0" i="0" lang="en-US" sz="1400" u="none" cap="none" strike="noStrike">
                <a:solidFill>
                  <a:srgbClr val="000000"/>
                </a:solidFill>
                <a:latin typeface="Arial"/>
                <a:ea typeface="Arial"/>
                <a:cs typeface="Arial"/>
                <a:sym typeface="Arial"/>
              </a:rPr>
              <a:t> </a:t>
            </a:r>
            <a:r>
              <a:rPr lang="en-US"/>
              <a:t>cases</a:t>
            </a:r>
            <a:r>
              <a:rPr b="0" i="0" lang="en-US" sz="1400" u="none" cap="none" strike="noStrike">
                <a:solidFill>
                  <a:srgbClr val="000000"/>
                </a:solidFill>
                <a:latin typeface="Arial"/>
                <a:ea typeface="Arial"/>
                <a:cs typeface="Arial"/>
                <a:sym typeface="Arial"/>
              </a:rPr>
              <a:t> in </a:t>
            </a:r>
            <a:r>
              <a:rPr lang="en-US"/>
              <a:t>China.</a:t>
            </a:r>
            <a:endParaRPr/>
          </a:p>
        </p:txBody>
      </p:sp>
      <p:pic>
        <p:nvPicPr>
          <p:cNvPr id="72" name="Google Shape;72;p10"/>
          <p:cNvPicPr preferRelativeResize="0"/>
          <p:nvPr/>
        </p:nvPicPr>
        <p:blipFill>
          <a:blip r:embed="rId3">
            <a:alphaModFix/>
          </a:blip>
          <a:stretch>
            <a:fillRect/>
          </a:stretch>
        </p:blipFill>
        <p:spPr>
          <a:xfrm>
            <a:off x="8754625" y="1100375"/>
            <a:ext cx="3127551" cy="3496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1"/>
          <p:cNvSpPr txBox="1"/>
          <p:nvPr>
            <p:ph type="title"/>
          </p:nvPr>
        </p:nvSpPr>
        <p:spPr>
          <a:xfrm>
            <a:off x="257231" y="666319"/>
            <a:ext cx="4131889" cy="321510"/>
          </a:xfrm>
          <a:prstGeom prst="rect">
            <a:avLst/>
          </a:prstGeom>
          <a:noFill/>
          <a:ln>
            <a:noFill/>
          </a:ln>
          <a:effectLst>
            <a:outerShdw blurRad="50800" rotWithShape="0" dir="5400000" dist="38100">
              <a:srgbClr val="000000">
                <a:alpha val="40000"/>
              </a:srgbClr>
            </a:outerShdw>
          </a:effectLst>
        </p:spPr>
        <p:txBody>
          <a:bodyPr anchorCtr="0" anchor="t" bIns="0" lIns="0" spcFirstLastPara="1" rIns="0" wrap="square" tIns="0">
            <a:noAutofit/>
          </a:bodyPr>
          <a:lstStyle/>
          <a:p>
            <a:pPr indent="12951" lvl="0" marL="0" marR="0" rtl="0" algn="l">
              <a:lnSpc>
                <a:spcPct val="100000"/>
              </a:lnSpc>
              <a:spcBef>
                <a:spcPts val="0"/>
              </a:spcBef>
              <a:spcAft>
                <a:spcPts val="0"/>
              </a:spcAft>
              <a:buClr>
                <a:srgbClr val="FFFFFF"/>
              </a:buClr>
              <a:buSzPts val="2000"/>
              <a:buFont typeface="Arial"/>
              <a:buNone/>
            </a:pPr>
            <a:r>
              <a:rPr lang="en-US" sz="2000">
                <a:solidFill>
                  <a:srgbClr val="FFFFFF"/>
                </a:solidFill>
              </a:rPr>
              <a:t>Objective and Problem statement</a:t>
            </a:r>
            <a:endParaRPr/>
          </a:p>
        </p:txBody>
      </p:sp>
      <p:sp>
        <p:nvSpPr>
          <p:cNvPr id="78" name="Google Shape;78;p11"/>
          <p:cNvSpPr txBox="1"/>
          <p:nvPr>
            <p:ph idx="4294967295" type="sldNum"/>
          </p:nvPr>
        </p:nvSpPr>
        <p:spPr>
          <a:xfrm>
            <a:off x="14707736" y="6658978"/>
            <a:ext cx="127001" cy="272504"/>
          </a:xfrm>
          <a:prstGeom prst="rect">
            <a:avLst/>
          </a:prstGeom>
          <a:noFill/>
          <a:ln>
            <a:noFill/>
          </a:ln>
        </p:spPr>
        <p:txBody>
          <a:bodyPr anchorCtr="0" anchor="t" bIns="0" lIns="0" spcFirstLastPara="1" rIns="0" wrap="square" tIns="0">
            <a:noAutofit/>
          </a:bodyPr>
          <a:lstStyle/>
          <a:p>
            <a:pPr indent="12951" lvl="0" marL="0" marR="0" rtl="0" algn="l">
              <a:lnSpc>
                <a:spcPct val="100000"/>
              </a:lnSpc>
              <a:spcBef>
                <a:spcPts val="0"/>
              </a:spcBef>
              <a:spcAft>
                <a:spcPts val="0"/>
              </a:spcAft>
              <a:buClr>
                <a:srgbClr val="000000"/>
              </a:buClr>
              <a:buSzPts val="1800"/>
              <a:buFont typeface="Arial"/>
              <a:buNone/>
            </a:pPr>
            <a:fld id="{00000000-1234-1234-1234-123412341234}" type="slidenum">
              <a:rPr baseline="30000" lang="en-US" sz="1800"/>
              <a:t>‹#›</a:t>
            </a:fld>
            <a:endParaRPr/>
          </a:p>
        </p:txBody>
      </p:sp>
      <p:sp>
        <p:nvSpPr>
          <p:cNvPr id="79" name="Google Shape;79;p11"/>
          <p:cNvSpPr txBox="1"/>
          <p:nvPr>
            <p:ph idx="1" type="body"/>
          </p:nvPr>
        </p:nvSpPr>
        <p:spPr>
          <a:xfrm>
            <a:off x="257232" y="1382166"/>
            <a:ext cx="8019199" cy="3260126"/>
          </a:xfrm>
          <a:prstGeom prst="rect">
            <a:avLst/>
          </a:prstGeom>
          <a:noFill/>
          <a:ln>
            <a:noFill/>
          </a:ln>
        </p:spPr>
        <p:txBody>
          <a:bodyPr anchorCtr="0" anchor="t" bIns="0" lIns="0" spcFirstLastPara="1" rIns="0" wrap="square" tIns="0">
            <a:noAutofit/>
          </a:bodyPr>
          <a:lstStyle/>
          <a:p>
            <a:pPr indent="-285750" lvl="0" marL="28575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The primary objective of our project is to embed Computer Vision in monitoring systems such as CCTV cameras.</a:t>
            </a:r>
            <a:endParaRPr/>
          </a:p>
          <a:p>
            <a:pPr indent="-184150" lvl="0" marL="28575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285750" lvl="0" marL="28575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It is not possible to keep an eye on the surroundings every time and </a:t>
            </a:r>
            <a:r>
              <a:rPr lang="en-US"/>
              <a:t>determine each and everyone is wearing mask</a:t>
            </a:r>
            <a:endParaRPr/>
          </a:p>
          <a:p>
            <a:pPr indent="-184150" lvl="0" marL="28575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285750" lvl="0" marL="28575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Places that require utmost </a:t>
            </a:r>
            <a:r>
              <a:rPr lang="en-US"/>
              <a:t>surveillance</a:t>
            </a:r>
            <a:r>
              <a:rPr b="0" i="0" lang="en-US" sz="1600" u="none" cap="none" strike="noStrike">
                <a:solidFill>
                  <a:srgbClr val="000000"/>
                </a:solidFill>
                <a:latin typeface="Arial"/>
                <a:ea typeface="Arial"/>
                <a:cs typeface="Arial"/>
                <a:sym typeface="Arial"/>
              </a:rPr>
              <a:t> still remain at risk </a:t>
            </a:r>
            <a:r>
              <a:rPr lang="en-US"/>
              <a:t>of becoming hotspot</a:t>
            </a:r>
            <a:endParaRPr/>
          </a:p>
          <a:p>
            <a:pPr indent="-184150" lvl="0" marL="28575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285750" lvl="0" marL="28575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Design and evaluate an effective approach for</a:t>
            </a:r>
            <a:r>
              <a:rPr lang="en-US"/>
              <a:t> Mask Detection</a:t>
            </a:r>
            <a:r>
              <a:rPr b="0" i="0" lang="en-US" sz="1600" u="none" cap="none" strike="noStrike">
                <a:solidFill>
                  <a:srgbClr val="000000"/>
                </a:solidFill>
                <a:latin typeface="Arial"/>
                <a:ea typeface="Arial"/>
                <a:cs typeface="Arial"/>
                <a:sym typeface="Arial"/>
              </a:rPr>
              <a:t> using Machine Learning Techniques</a:t>
            </a:r>
            <a:endParaRPr/>
          </a:p>
          <a:p>
            <a:pPr indent="0" lvl="0" marL="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2"/>
          <p:cNvSpPr txBox="1"/>
          <p:nvPr>
            <p:ph type="title"/>
          </p:nvPr>
        </p:nvSpPr>
        <p:spPr>
          <a:xfrm>
            <a:off x="257230" y="666319"/>
            <a:ext cx="3679800" cy="321600"/>
          </a:xfrm>
          <a:prstGeom prst="rect">
            <a:avLst/>
          </a:prstGeom>
          <a:noFill/>
          <a:ln>
            <a:noFill/>
          </a:ln>
          <a:effectLst>
            <a:outerShdw blurRad="50800" rotWithShape="0" dir="5400000" dist="38100">
              <a:srgbClr val="000000">
                <a:alpha val="40000"/>
              </a:srgbClr>
            </a:outerShdw>
          </a:effectLst>
        </p:spPr>
        <p:txBody>
          <a:bodyPr anchorCtr="0" anchor="t" bIns="0" lIns="0" spcFirstLastPara="1" rIns="0" wrap="square" tIns="0">
            <a:noAutofit/>
          </a:bodyPr>
          <a:lstStyle/>
          <a:p>
            <a:pPr indent="12951" lvl="0" marL="0" marR="0" rtl="0" algn="l">
              <a:lnSpc>
                <a:spcPct val="100000"/>
              </a:lnSpc>
              <a:spcBef>
                <a:spcPts val="0"/>
              </a:spcBef>
              <a:spcAft>
                <a:spcPts val="0"/>
              </a:spcAft>
              <a:buClr>
                <a:srgbClr val="FFFFFF"/>
              </a:buClr>
              <a:buSzPts val="2000"/>
              <a:buFont typeface="Arial"/>
              <a:buNone/>
            </a:pPr>
            <a:r>
              <a:rPr lang="en-US" sz="2000">
                <a:solidFill>
                  <a:srgbClr val="FFFFFF"/>
                </a:solidFill>
              </a:rPr>
              <a:t>Language and Libraries Used</a:t>
            </a:r>
            <a:endParaRPr/>
          </a:p>
        </p:txBody>
      </p:sp>
      <p:sp>
        <p:nvSpPr>
          <p:cNvPr id="85" name="Google Shape;85;p12"/>
          <p:cNvSpPr txBox="1"/>
          <p:nvPr>
            <p:ph idx="4294967295" type="sldNum"/>
          </p:nvPr>
        </p:nvSpPr>
        <p:spPr>
          <a:xfrm>
            <a:off x="14707736" y="6658978"/>
            <a:ext cx="126900" cy="272400"/>
          </a:xfrm>
          <a:prstGeom prst="rect">
            <a:avLst/>
          </a:prstGeom>
          <a:noFill/>
          <a:ln>
            <a:noFill/>
          </a:ln>
        </p:spPr>
        <p:txBody>
          <a:bodyPr anchorCtr="0" anchor="t" bIns="0" lIns="0" spcFirstLastPara="1" rIns="0" wrap="square" tIns="0">
            <a:noAutofit/>
          </a:bodyPr>
          <a:lstStyle/>
          <a:p>
            <a:pPr indent="12951" lvl="0" marL="0" marR="0" rtl="0" algn="l">
              <a:lnSpc>
                <a:spcPct val="100000"/>
              </a:lnSpc>
              <a:spcBef>
                <a:spcPts val="0"/>
              </a:spcBef>
              <a:spcAft>
                <a:spcPts val="0"/>
              </a:spcAft>
              <a:buClr>
                <a:srgbClr val="000000"/>
              </a:buClr>
              <a:buSzPts val="1800"/>
              <a:buFont typeface="Arial"/>
              <a:buNone/>
            </a:pPr>
            <a:fld id="{00000000-1234-1234-1234-123412341234}" type="slidenum">
              <a:rPr baseline="30000" lang="en-US" sz="1800"/>
              <a:t>‹#›</a:t>
            </a:fld>
            <a:endParaRPr/>
          </a:p>
        </p:txBody>
      </p:sp>
      <p:sp>
        <p:nvSpPr>
          <p:cNvPr id="86" name="Google Shape;86;p12"/>
          <p:cNvSpPr txBox="1"/>
          <p:nvPr>
            <p:ph idx="1" type="body"/>
          </p:nvPr>
        </p:nvSpPr>
        <p:spPr>
          <a:xfrm>
            <a:off x="257232" y="1382165"/>
            <a:ext cx="8019300" cy="3693300"/>
          </a:xfrm>
          <a:prstGeom prst="rect">
            <a:avLst/>
          </a:prstGeom>
          <a:noFill/>
          <a:ln>
            <a:noFill/>
          </a:ln>
        </p:spPr>
        <p:txBody>
          <a:bodyPr anchorCtr="0" anchor="t" bIns="0" lIns="0" spcFirstLastPara="1" rIns="0" wrap="square" tIns="0">
            <a:noAutofit/>
          </a:bodyPr>
          <a:lstStyle/>
          <a:p>
            <a:pPr indent="-285750" lvl="0" marL="28575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Language: Python 3</a:t>
            </a:r>
            <a:endParaRPr/>
          </a:p>
          <a:p>
            <a:pPr indent="-184150" lvl="0" marL="28575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285750" lvl="0" marL="28575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OpenCV:  OpenCV is a library of programming functions mainly aimed at real-time computer vision.</a:t>
            </a:r>
            <a:endParaRPr/>
          </a:p>
          <a:p>
            <a:pPr indent="-184150" lvl="0" marL="28575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285750" lvl="0" marL="28575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Keras:  Keras is an open-source neural-network library written in Python.</a:t>
            </a:r>
            <a:endParaRPr/>
          </a:p>
          <a:p>
            <a:pPr indent="-184150" lvl="0" marL="28575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285750" lvl="0" marL="28575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Tensorflow: TensorFlow is a free and open-source software library for dataflow and  differentiable programming across a range of tasks.</a:t>
            </a:r>
            <a:endParaRPr/>
          </a:p>
          <a:p>
            <a:pPr indent="-184150" lvl="0" marL="28575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285750" lvl="0" marL="28575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Sklearn: Scikit-learn is a free software machine learning library for the Python programming language. It features various classification, regression and clustering algorithms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3"/>
          <p:cNvSpPr txBox="1"/>
          <p:nvPr>
            <p:ph type="title"/>
          </p:nvPr>
        </p:nvSpPr>
        <p:spPr>
          <a:xfrm>
            <a:off x="257231" y="666319"/>
            <a:ext cx="4131900" cy="321600"/>
          </a:xfrm>
          <a:prstGeom prst="rect">
            <a:avLst/>
          </a:prstGeom>
          <a:noFill/>
          <a:ln>
            <a:noFill/>
          </a:ln>
          <a:effectLst>
            <a:outerShdw blurRad="50800" rotWithShape="0" dir="5400000" dist="38100">
              <a:srgbClr val="000000">
                <a:alpha val="40000"/>
              </a:srgbClr>
            </a:outerShdw>
          </a:effectLst>
        </p:spPr>
        <p:txBody>
          <a:bodyPr anchorCtr="0" anchor="t" bIns="0" lIns="0" spcFirstLastPara="1" rIns="0" wrap="square" tIns="0">
            <a:noAutofit/>
          </a:bodyPr>
          <a:lstStyle/>
          <a:p>
            <a:pPr indent="12951" lvl="0" marL="0" marR="0" rtl="0" algn="l">
              <a:lnSpc>
                <a:spcPct val="100000"/>
              </a:lnSpc>
              <a:spcBef>
                <a:spcPts val="0"/>
              </a:spcBef>
              <a:spcAft>
                <a:spcPts val="0"/>
              </a:spcAft>
              <a:buClr>
                <a:srgbClr val="FFFFFF"/>
              </a:buClr>
              <a:buSzPts val="2000"/>
              <a:buFont typeface="Arial"/>
              <a:buNone/>
            </a:pPr>
            <a:r>
              <a:rPr lang="en-US" sz="2000">
                <a:solidFill>
                  <a:srgbClr val="FFFFFF"/>
                </a:solidFill>
              </a:rPr>
              <a:t>Methodology</a:t>
            </a:r>
            <a:endParaRPr/>
          </a:p>
        </p:txBody>
      </p:sp>
      <p:sp>
        <p:nvSpPr>
          <p:cNvPr id="92" name="Google Shape;92;p13"/>
          <p:cNvSpPr txBox="1"/>
          <p:nvPr>
            <p:ph idx="4294967295" type="sldNum"/>
          </p:nvPr>
        </p:nvSpPr>
        <p:spPr>
          <a:xfrm>
            <a:off x="14707736" y="6658978"/>
            <a:ext cx="126900" cy="272400"/>
          </a:xfrm>
          <a:prstGeom prst="rect">
            <a:avLst/>
          </a:prstGeom>
          <a:noFill/>
          <a:ln>
            <a:noFill/>
          </a:ln>
        </p:spPr>
        <p:txBody>
          <a:bodyPr anchorCtr="0" anchor="t" bIns="0" lIns="0" spcFirstLastPara="1" rIns="0" wrap="square" tIns="0">
            <a:noAutofit/>
          </a:bodyPr>
          <a:lstStyle/>
          <a:p>
            <a:pPr indent="12951" lvl="0" marL="0" marR="0" rtl="0" algn="l">
              <a:lnSpc>
                <a:spcPct val="100000"/>
              </a:lnSpc>
              <a:spcBef>
                <a:spcPts val="0"/>
              </a:spcBef>
              <a:spcAft>
                <a:spcPts val="0"/>
              </a:spcAft>
              <a:buClr>
                <a:srgbClr val="000000"/>
              </a:buClr>
              <a:buSzPts val="1800"/>
              <a:buFont typeface="Arial"/>
              <a:buNone/>
            </a:pPr>
            <a:fld id="{00000000-1234-1234-1234-123412341234}" type="slidenum">
              <a:rPr baseline="30000" lang="en-US" sz="1800"/>
              <a:t>‹#›</a:t>
            </a:fld>
            <a:endParaRPr/>
          </a:p>
        </p:txBody>
      </p:sp>
      <p:sp>
        <p:nvSpPr>
          <p:cNvPr id="93" name="Google Shape;93;p13"/>
          <p:cNvSpPr txBox="1"/>
          <p:nvPr>
            <p:ph idx="1" type="body"/>
          </p:nvPr>
        </p:nvSpPr>
        <p:spPr>
          <a:xfrm>
            <a:off x="257230" y="1310607"/>
            <a:ext cx="8059800" cy="5132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1400"/>
              <a:t>Mask Detection:</a:t>
            </a:r>
            <a:endParaRPr/>
          </a:p>
          <a:p>
            <a:pPr indent="-229997" lvl="0" marL="318897" rtl="0" algn="l">
              <a:lnSpc>
                <a:spcPct val="100000"/>
              </a:lnSpc>
              <a:spcBef>
                <a:spcPts val="0"/>
              </a:spcBef>
              <a:spcAft>
                <a:spcPts val="0"/>
              </a:spcAft>
              <a:buClr>
                <a:srgbClr val="000000"/>
              </a:buClr>
              <a:buSzPts val="1400"/>
              <a:buFont typeface="Arial"/>
              <a:buNone/>
            </a:pPr>
            <a:r>
              <a:t/>
            </a:r>
            <a:endParaRPr sz="1400"/>
          </a:p>
          <a:p>
            <a:pPr indent="-318897" lvl="1" marL="752511" rtl="0" algn="l">
              <a:lnSpc>
                <a:spcPct val="100000"/>
              </a:lnSpc>
              <a:spcBef>
                <a:spcPts val="0"/>
              </a:spcBef>
              <a:spcAft>
                <a:spcPts val="0"/>
              </a:spcAft>
              <a:buClr>
                <a:srgbClr val="000000"/>
              </a:buClr>
              <a:buSzPts val="1400"/>
              <a:buFont typeface="Arial"/>
              <a:buChar char="•"/>
            </a:pPr>
            <a:r>
              <a:rPr lang="en-US" sz="1400"/>
              <a:t>Mask detection is another important feature to detect suspicious activity of thieves who usually wear masks.</a:t>
            </a:r>
            <a:endParaRPr>
              <a:latin typeface="Calibri"/>
              <a:ea typeface="Calibri"/>
              <a:cs typeface="Calibri"/>
              <a:sym typeface="Calibri"/>
            </a:endParaRPr>
          </a:p>
          <a:p>
            <a:pPr indent="-217297" lvl="1" marL="752511" rtl="0" algn="l">
              <a:lnSpc>
                <a:spcPct val="100000"/>
              </a:lnSpc>
              <a:spcBef>
                <a:spcPts val="0"/>
              </a:spcBef>
              <a:spcAft>
                <a:spcPts val="0"/>
              </a:spcAft>
              <a:buClr>
                <a:srgbClr val="000000"/>
              </a:buClr>
              <a:buSzPts val="1600"/>
              <a:buFont typeface="Arial"/>
              <a:buNone/>
            </a:pPr>
            <a:r>
              <a:t/>
            </a:r>
            <a:endParaRPr>
              <a:latin typeface="Calibri"/>
              <a:ea typeface="Calibri"/>
              <a:cs typeface="Calibri"/>
              <a:sym typeface="Calibri"/>
            </a:endParaRPr>
          </a:p>
          <a:p>
            <a:pPr indent="-318897" lvl="1" marL="752511" rtl="0" algn="l">
              <a:lnSpc>
                <a:spcPct val="100000"/>
              </a:lnSpc>
              <a:spcBef>
                <a:spcPts val="0"/>
              </a:spcBef>
              <a:spcAft>
                <a:spcPts val="0"/>
              </a:spcAft>
              <a:buClr>
                <a:srgbClr val="000000"/>
              </a:buClr>
              <a:buSzPts val="1400"/>
              <a:buFont typeface="Arial"/>
              <a:buChar char="•"/>
            </a:pPr>
            <a:r>
              <a:rPr lang="en-US" sz="1400"/>
              <a:t>For the mask detection we used hybrid model in which we first detect the face using Haar cascade and then detected the mask on the face using Mobilenet trained on the weights of Imagenet.    </a:t>
            </a:r>
            <a:endParaRPr>
              <a:latin typeface="Calibri"/>
              <a:ea typeface="Calibri"/>
              <a:cs typeface="Calibri"/>
              <a:sym typeface="Calibri"/>
            </a:endParaRPr>
          </a:p>
          <a:p>
            <a:pPr indent="-217297" lvl="1" marL="752511" rtl="0" algn="l">
              <a:lnSpc>
                <a:spcPct val="100000"/>
              </a:lnSpc>
              <a:spcBef>
                <a:spcPts val="0"/>
              </a:spcBef>
              <a:spcAft>
                <a:spcPts val="0"/>
              </a:spcAft>
              <a:buClr>
                <a:srgbClr val="000000"/>
              </a:buClr>
              <a:buSzPts val="1600"/>
              <a:buFont typeface="Arial"/>
              <a:buNone/>
            </a:pPr>
            <a:r>
              <a:t/>
            </a:r>
            <a:endParaRPr>
              <a:latin typeface="Calibri"/>
              <a:ea typeface="Calibri"/>
              <a:cs typeface="Calibri"/>
              <a:sym typeface="Calibri"/>
            </a:endParaRPr>
          </a:p>
          <a:p>
            <a:pPr indent="-318897" lvl="1" marL="752511" rtl="0" algn="l">
              <a:lnSpc>
                <a:spcPct val="100000"/>
              </a:lnSpc>
              <a:spcBef>
                <a:spcPts val="0"/>
              </a:spcBef>
              <a:spcAft>
                <a:spcPts val="0"/>
              </a:spcAft>
              <a:buClr>
                <a:srgbClr val="000000"/>
              </a:buClr>
              <a:buSzPts val="1400"/>
              <a:buFont typeface="Arial"/>
              <a:buChar char="•"/>
            </a:pPr>
            <a:r>
              <a:rPr lang="en-US" sz="1400"/>
              <a:t>In order to train a custom face mask detector, we need to break our project into two distinct phases, each with its own respective sub-steps: </a:t>
            </a:r>
            <a:endParaRPr>
              <a:latin typeface="Calibri"/>
              <a:ea typeface="Calibri"/>
              <a:cs typeface="Calibri"/>
              <a:sym typeface="Calibri"/>
            </a:endParaRPr>
          </a:p>
          <a:p>
            <a:pPr indent="-372045" lvl="2" marL="1239276" rtl="0" algn="l">
              <a:lnSpc>
                <a:spcPct val="100000"/>
              </a:lnSpc>
              <a:spcBef>
                <a:spcPts val="0"/>
              </a:spcBef>
              <a:spcAft>
                <a:spcPts val="0"/>
              </a:spcAft>
              <a:buClr>
                <a:srgbClr val="000000"/>
              </a:buClr>
              <a:buSzPts val="1400"/>
              <a:buFont typeface="Arial"/>
              <a:buAutoNum type="romanLcPeriod"/>
            </a:pPr>
            <a:r>
              <a:rPr lang="en-US" sz="1400"/>
              <a:t>Phase 1: Train the mask detector.</a:t>
            </a:r>
            <a:endParaRPr>
              <a:latin typeface="Calibri"/>
              <a:ea typeface="Calibri"/>
              <a:cs typeface="Calibri"/>
              <a:sym typeface="Calibri"/>
            </a:endParaRPr>
          </a:p>
          <a:p>
            <a:pPr indent="-372045" lvl="2" marL="1239276" rtl="0" algn="l">
              <a:lnSpc>
                <a:spcPct val="100000"/>
              </a:lnSpc>
              <a:spcBef>
                <a:spcPts val="0"/>
              </a:spcBef>
              <a:spcAft>
                <a:spcPts val="0"/>
              </a:spcAft>
              <a:buClr>
                <a:srgbClr val="000000"/>
              </a:buClr>
              <a:buSzPts val="1400"/>
              <a:buFont typeface="Arial"/>
              <a:buAutoNum type="romanLcPeriod"/>
            </a:pPr>
            <a:r>
              <a:rPr lang="en-US" sz="1400"/>
              <a:t>Phase 2: Apply Face mask detector.</a:t>
            </a:r>
            <a:endParaRPr>
              <a:latin typeface="Calibri"/>
              <a:ea typeface="Calibri"/>
              <a:cs typeface="Calibri"/>
              <a:sym typeface="Calibri"/>
            </a:endParaRPr>
          </a:p>
          <a:p>
            <a:pPr indent="-270445" lvl="2" marL="1239276" rtl="0" algn="l">
              <a:lnSpc>
                <a:spcPct val="100000"/>
              </a:lnSpc>
              <a:spcBef>
                <a:spcPts val="0"/>
              </a:spcBef>
              <a:spcAft>
                <a:spcPts val="0"/>
              </a:spcAft>
              <a:buClr>
                <a:srgbClr val="000000"/>
              </a:buClr>
              <a:buSzPts val="1600"/>
              <a:buFont typeface="Arial"/>
              <a:buNone/>
            </a:pPr>
            <a:r>
              <a:t/>
            </a:r>
            <a:endParaRPr>
              <a:latin typeface="Calibri"/>
              <a:ea typeface="Calibri"/>
              <a:cs typeface="Calibri"/>
              <a:sym typeface="Calibri"/>
            </a:endParaRPr>
          </a:p>
          <a:p>
            <a:pPr indent="-372045" lvl="1" marL="805660" rtl="0" algn="l">
              <a:lnSpc>
                <a:spcPct val="100000"/>
              </a:lnSpc>
              <a:spcBef>
                <a:spcPts val="0"/>
              </a:spcBef>
              <a:spcAft>
                <a:spcPts val="0"/>
              </a:spcAft>
              <a:buClr>
                <a:srgbClr val="000000"/>
              </a:buClr>
              <a:buSzPts val="1400"/>
              <a:buFont typeface="Arial"/>
              <a:buAutoNum type="romanLcPeriod"/>
            </a:pPr>
            <a:r>
              <a:rPr lang="en-US" sz="1400"/>
              <a:t>Training: In this phase we load our face mask detection dataset from disk and use it to train a model using Keras/TensorFlow) , and then serialize the face mask detector to disk .</a:t>
            </a:r>
            <a:endParaRPr>
              <a:latin typeface="Calibri"/>
              <a:ea typeface="Calibri"/>
              <a:cs typeface="Calibri"/>
              <a:sym typeface="Calibri"/>
            </a:endParaRPr>
          </a:p>
          <a:p>
            <a:pPr indent="-270445" lvl="1" marL="805660" rtl="0" algn="l">
              <a:lnSpc>
                <a:spcPct val="100000"/>
              </a:lnSpc>
              <a:spcBef>
                <a:spcPts val="0"/>
              </a:spcBef>
              <a:spcAft>
                <a:spcPts val="0"/>
              </a:spcAft>
              <a:buClr>
                <a:srgbClr val="000000"/>
              </a:buClr>
              <a:buSzPts val="1600"/>
              <a:buFont typeface="Arial"/>
              <a:buNone/>
            </a:pPr>
            <a:r>
              <a:t/>
            </a:r>
            <a:endParaRPr>
              <a:latin typeface="Calibri"/>
              <a:ea typeface="Calibri"/>
              <a:cs typeface="Calibri"/>
              <a:sym typeface="Calibri"/>
            </a:endParaRPr>
          </a:p>
          <a:p>
            <a:pPr indent="-372045" lvl="1" marL="805660" rtl="0" algn="l">
              <a:lnSpc>
                <a:spcPct val="100000"/>
              </a:lnSpc>
              <a:spcBef>
                <a:spcPts val="0"/>
              </a:spcBef>
              <a:spcAft>
                <a:spcPts val="0"/>
              </a:spcAft>
              <a:buClr>
                <a:srgbClr val="000000"/>
              </a:buClr>
              <a:buSzPts val="1400"/>
              <a:buFont typeface="Arial"/>
              <a:buAutoNum type="romanLcPeriod"/>
            </a:pPr>
            <a:r>
              <a:rPr lang="en-US" sz="1400"/>
              <a:t>Once the face mask detector is trained, we  then move on to loading the mask detector, performing face detection, and then classifying each face as with mask or without mask.</a:t>
            </a:r>
            <a:endParaRPr>
              <a:latin typeface="Calibri"/>
              <a:ea typeface="Calibri"/>
              <a:cs typeface="Calibri"/>
              <a:sym typeface="Calibri"/>
            </a:endParaRPr>
          </a:p>
          <a:p>
            <a:pPr indent="0" lvl="0" marL="0" rtl="0" algn="l">
              <a:lnSpc>
                <a:spcPct val="100000"/>
              </a:lnSpc>
              <a:spcBef>
                <a:spcPts val="0"/>
              </a:spcBef>
              <a:spcAft>
                <a:spcPts val="0"/>
              </a:spcAft>
              <a:buClr>
                <a:srgbClr val="000000"/>
              </a:buClr>
              <a:buSzPts val="1600"/>
              <a:buFont typeface="Arial"/>
              <a:buNone/>
            </a:pPr>
            <a:r>
              <a:t/>
            </a:r>
            <a:endParaRPr>
              <a:latin typeface="Calibri"/>
              <a:ea typeface="Calibri"/>
              <a:cs typeface="Calibri"/>
              <a:sym typeface="Calibri"/>
            </a:endParaRPr>
          </a:p>
          <a:p>
            <a:pPr indent="-217297" lvl="0" marL="318897" rtl="0" algn="l">
              <a:lnSpc>
                <a:spcPct val="100000"/>
              </a:lnSpc>
              <a:spcBef>
                <a:spcPts val="0"/>
              </a:spcBef>
              <a:spcAft>
                <a:spcPts val="0"/>
              </a:spcAft>
              <a:buClr>
                <a:srgbClr val="000000"/>
              </a:buClr>
              <a:buSzPts val="1600"/>
              <a:buFont typeface="Arial"/>
              <a:buNone/>
            </a:pPr>
            <a:r>
              <a:t/>
            </a:r>
            <a:endParaRPr>
              <a:latin typeface="Calibri"/>
              <a:ea typeface="Calibri"/>
              <a:cs typeface="Calibri"/>
              <a:sym typeface="Calibri"/>
            </a:endParaRPr>
          </a:p>
          <a:p>
            <a:pPr indent="0" lvl="0" marL="0" rtl="0" algn="l">
              <a:lnSpc>
                <a:spcPct val="100000"/>
              </a:lnSpc>
              <a:spcBef>
                <a:spcPts val="0"/>
              </a:spcBef>
              <a:spcAft>
                <a:spcPts val="0"/>
              </a:spcAft>
              <a:buClr>
                <a:srgbClr val="000000"/>
              </a:buClr>
              <a:buSzPts val="1400"/>
              <a:buFont typeface="Arial"/>
              <a:buNone/>
            </a:pPr>
            <a:r>
              <a:rPr lang="en-US" sz="1400"/>
              <a:t>      </a:t>
            </a:r>
            <a:endParaRPr/>
          </a:p>
        </p:txBody>
      </p:sp>
      <p:sp>
        <p:nvSpPr>
          <p:cNvPr id="94" name="Google Shape;94;p13"/>
          <p:cNvSpPr txBox="1"/>
          <p:nvPr/>
        </p:nvSpPr>
        <p:spPr>
          <a:xfrm>
            <a:off x="8832056" y="5000562"/>
            <a:ext cx="2723100" cy="2889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Fig. Functioning of mask detector</a:t>
            </a:r>
            <a:endParaRPr/>
          </a:p>
        </p:txBody>
      </p:sp>
      <p:pic>
        <p:nvPicPr>
          <p:cNvPr descr="Picture 11" id="95" name="Google Shape;95;p13"/>
          <p:cNvPicPr preferRelativeResize="0"/>
          <p:nvPr/>
        </p:nvPicPr>
        <p:blipFill rotWithShape="1">
          <a:blip r:embed="rId3">
            <a:alphaModFix/>
          </a:blip>
          <a:srcRect b="0" l="0" r="0" t="0"/>
          <a:stretch/>
        </p:blipFill>
        <p:spPr>
          <a:xfrm>
            <a:off x="8324794" y="2391304"/>
            <a:ext cx="3609977" cy="244792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txBox="1"/>
          <p:nvPr>
            <p:ph type="title"/>
          </p:nvPr>
        </p:nvSpPr>
        <p:spPr>
          <a:xfrm>
            <a:off x="257231" y="666319"/>
            <a:ext cx="4131889" cy="321510"/>
          </a:xfrm>
          <a:prstGeom prst="rect">
            <a:avLst/>
          </a:prstGeom>
          <a:noFill/>
          <a:ln>
            <a:noFill/>
          </a:ln>
          <a:effectLst>
            <a:outerShdw blurRad="50800" rotWithShape="0" dir="5400000" dist="38100">
              <a:srgbClr val="000000">
                <a:alpha val="40000"/>
              </a:srgbClr>
            </a:outerShdw>
          </a:effectLst>
        </p:spPr>
        <p:txBody>
          <a:bodyPr anchorCtr="0" anchor="t" bIns="0" lIns="0" spcFirstLastPara="1" rIns="0" wrap="square" tIns="0">
            <a:noAutofit/>
          </a:bodyPr>
          <a:lstStyle/>
          <a:p>
            <a:pPr indent="12951" lvl="0" marL="0" marR="0" rtl="0" algn="l">
              <a:lnSpc>
                <a:spcPct val="100000"/>
              </a:lnSpc>
              <a:spcBef>
                <a:spcPts val="0"/>
              </a:spcBef>
              <a:spcAft>
                <a:spcPts val="0"/>
              </a:spcAft>
              <a:buClr>
                <a:srgbClr val="FFFFFF"/>
              </a:buClr>
              <a:buSzPts val="2000"/>
              <a:buFont typeface="Arial"/>
              <a:buNone/>
            </a:pPr>
            <a:r>
              <a:rPr lang="en-US" sz="2000">
                <a:solidFill>
                  <a:srgbClr val="FFFFFF"/>
                </a:solidFill>
              </a:rPr>
              <a:t>Use case diagram:</a:t>
            </a:r>
            <a:endParaRPr/>
          </a:p>
        </p:txBody>
      </p:sp>
      <p:sp>
        <p:nvSpPr>
          <p:cNvPr id="101" name="Google Shape;101;p14"/>
          <p:cNvSpPr txBox="1"/>
          <p:nvPr>
            <p:ph idx="4294967295" type="sldNum"/>
          </p:nvPr>
        </p:nvSpPr>
        <p:spPr>
          <a:xfrm>
            <a:off x="14707736" y="6658978"/>
            <a:ext cx="195167" cy="272504"/>
          </a:xfrm>
          <a:prstGeom prst="rect">
            <a:avLst/>
          </a:prstGeom>
          <a:noFill/>
          <a:ln>
            <a:noFill/>
          </a:ln>
        </p:spPr>
        <p:txBody>
          <a:bodyPr anchorCtr="0" anchor="t" bIns="0" lIns="0" spcFirstLastPara="1" rIns="0" wrap="square" tIns="0">
            <a:noAutofit/>
          </a:bodyPr>
          <a:lstStyle/>
          <a:p>
            <a:pPr indent="12951" lvl="0" marL="0" marR="0" rtl="0" algn="l">
              <a:lnSpc>
                <a:spcPct val="100000"/>
              </a:lnSpc>
              <a:spcBef>
                <a:spcPts val="0"/>
              </a:spcBef>
              <a:spcAft>
                <a:spcPts val="0"/>
              </a:spcAft>
              <a:buClr>
                <a:srgbClr val="000000"/>
              </a:buClr>
              <a:buSzPts val="1800"/>
              <a:buFont typeface="Arial"/>
              <a:buNone/>
            </a:pPr>
            <a:fld id="{00000000-1234-1234-1234-123412341234}" type="slidenum">
              <a:rPr baseline="30000" lang="en-US" sz="1800"/>
              <a:t>‹#›</a:t>
            </a:fld>
            <a:endParaRPr/>
          </a:p>
        </p:txBody>
      </p:sp>
      <p:pic>
        <p:nvPicPr>
          <p:cNvPr id="102" name="Google Shape;102;p14"/>
          <p:cNvPicPr preferRelativeResize="0"/>
          <p:nvPr/>
        </p:nvPicPr>
        <p:blipFill>
          <a:blip r:embed="rId3">
            <a:alphaModFix/>
          </a:blip>
          <a:stretch>
            <a:fillRect/>
          </a:stretch>
        </p:blipFill>
        <p:spPr>
          <a:xfrm>
            <a:off x="3612050" y="1935150"/>
            <a:ext cx="4929050" cy="41566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257231" y="666319"/>
            <a:ext cx="1446881" cy="321510"/>
          </a:xfrm>
          <a:prstGeom prst="rect">
            <a:avLst/>
          </a:prstGeom>
          <a:noFill/>
          <a:ln>
            <a:noFill/>
          </a:ln>
          <a:effectLst>
            <a:outerShdw blurRad="50800" rotWithShape="0" dir="5400000" dist="38100">
              <a:srgbClr val="000000">
                <a:alpha val="40000"/>
              </a:srgbClr>
            </a:outerShdw>
          </a:effectLst>
        </p:spPr>
        <p:txBody>
          <a:bodyPr anchorCtr="0" anchor="t" bIns="0" lIns="0" spcFirstLastPara="1" rIns="0" wrap="square" tIns="0">
            <a:noAutofit/>
          </a:bodyPr>
          <a:lstStyle/>
          <a:p>
            <a:pPr indent="12951" lvl="0" marL="0" marR="0" rtl="0" algn="l">
              <a:lnSpc>
                <a:spcPct val="100000"/>
              </a:lnSpc>
              <a:spcBef>
                <a:spcPts val="0"/>
              </a:spcBef>
              <a:spcAft>
                <a:spcPts val="0"/>
              </a:spcAft>
              <a:buClr>
                <a:srgbClr val="FFFFFF"/>
              </a:buClr>
              <a:buSzPts val="2000"/>
              <a:buFont typeface="Arial"/>
              <a:buNone/>
            </a:pPr>
            <a:r>
              <a:rPr lang="en-US" sz="2000">
                <a:solidFill>
                  <a:srgbClr val="FFFFFF"/>
                </a:solidFill>
              </a:rPr>
              <a:t>References</a:t>
            </a:r>
            <a:endParaRPr/>
          </a:p>
        </p:txBody>
      </p:sp>
      <p:sp>
        <p:nvSpPr>
          <p:cNvPr id="108" name="Google Shape;108;p15"/>
          <p:cNvSpPr txBox="1"/>
          <p:nvPr>
            <p:ph idx="4294967295" type="sldNum"/>
          </p:nvPr>
        </p:nvSpPr>
        <p:spPr>
          <a:xfrm>
            <a:off x="14707736" y="6658978"/>
            <a:ext cx="195167" cy="272504"/>
          </a:xfrm>
          <a:prstGeom prst="rect">
            <a:avLst/>
          </a:prstGeom>
          <a:noFill/>
          <a:ln>
            <a:noFill/>
          </a:ln>
        </p:spPr>
        <p:txBody>
          <a:bodyPr anchorCtr="0" anchor="t" bIns="0" lIns="0" spcFirstLastPara="1" rIns="0" wrap="square" tIns="0">
            <a:noAutofit/>
          </a:bodyPr>
          <a:lstStyle/>
          <a:p>
            <a:pPr indent="12951" lvl="0" marL="0" marR="0" rtl="0" algn="l">
              <a:lnSpc>
                <a:spcPct val="100000"/>
              </a:lnSpc>
              <a:spcBef>
                <a:spcPts val="0"/>
              </a:spcBef>
              <a:spcAft>
                <a:spcPts val="0"/>
              </a:spcAft>
              <a:buClr>
                <a:srgbClr val="000000"/>
              </a:buClr>
              <a:buSzPts val="1800"/>
              <a:buFont typeface="Arial"/>
              <a:buNone/>
            </a:pPr>
            <a:fld id="{00000000-1234-1234-1234-123412341234}" type="slidenum">
              <a:rPr baseline="30000" lang="en-US" sz="1800"/>
              <a:t>‹#›</a:t>
            </a:fld>
            <a:endParaRPr/>
          </a:p>
        </p:txBody>
      </p:sp>
      <p:sp>
        <p:nvSpPr>
          <p:cNvPr id="109" name="Google Shape;109;p15"/>
          <p:cNvSpPr txBox="1"/>
          <p:nvPr>
            <p:ph idx="1" type="body"/>
          </p:nvPr>
        </p:nvSpPr>
        <p:spPr>
          <a:xfrm>
            <a:off x="257230" y="1310609"/>
            <a:ext cx="8059833" cy="4298613"/>
          </a:xfrm>
          <a:prstGeom prst="rect">
            <a:avLst/>
          </a:prstGeom>
          <a:noFill/>
          <a:ln>
            <a:noFill/>
          </a:ln>
        </p:spPr>
        <p:txBody>
          <a:bodyPr anchorCtr="0" anchor="t" bIns="0" lIns="0" spcFirstLastPara="1" rIns="0" wrap="square" tIns="0">
            <a:noAutofit/>
          </a:bodyPr>
          <a:lstStyle/>
          <a:p>
            <a:pPr indent="-304800" lvl="0" marL="380235" rtl="0" algn="l">
              <a:lnSpc>
                <a:spcPct val="100000"/>
              </a:lnSpc>
              <a:spcBef>
                <a:spcPts val="0"/>
              </a:spcBef>
              <a:spcAft>
                <a:spcPts val="0"/>
              </a:spcAft>
              <a:buSzPts val="1900"/>
              <a:buChar char="•"/>
            </a:pPr>
            <a:r>
              <a:rPr lang="en-US"/>
              <a:t>Agarwal, S., Punn, N.S., Sonbhadra, S.K., Nagabhushan, P., Pandian, K., Saxena, P.: Unleashing the power of disruptive and emerging technologies amid COVID 2019: a detailed review. arXiv preprint </a:t>
            </a:r>
            <a:r>
              <a:rPr lang="en-US" u="sng">
                <a:hlinkClick r:id="rId3"/>
              </a:rPr>
              <a:t>arXiv:2005.11507</a:t>
            </a:r>
            <a:r>
              <a:rPr lang="en-US"/>
              <a:t> (2020)</a:t>
            </a:r>
            <a:endParaRPr sz="1900"/>
          </a:p>
          <a:p>
            <a:pPr indent="-304800" lvl="0" marL="380235" rtl="0" algn="l">
              <a:lnSpc>
                <a:spcPct val="100000"/>
              </a:lnSpc>
              <a:spcBef>
                <a:spcPts val="700"/>
              </a:spcBef>
              <a:spcAft>
                <a:spcPts val="0"/>
              </a:spcAft>
              <a:buSzPts val="1900"/>
              <a:buChar char="•"/>
            </a:pPr>
            <a:r>
              <a:rPr lang="en-US"/>
              <a:t>Chollet, F.: Xception: deep learning with depthwise separable convolutions. CoRR abs/1610.02357 (2016).</a:t>
            </a:r>
            <a:endParaRPr sz="2500"/>
          </a:p>
          <a:p>
            <a:pPr indent="-304800" lvl="0" marL="380235" rtl="0" algn="l">
              <a:lnSpc>
                <a:spcPct val="100000"/>
              </a:lnSpc>
              <a:spcBef>
                <a:spcPts val="700"/>
              </a:spcBef>
              <a:spcAft>
                <a:spcPts val="0"/>
              </a:spcAft>
              <a:buSzPts val="1900"/>
              <a:buChar char="•"/>
            </a:pPr>
            <a:r>
              <a:rPr lang="en-US"/>
              <a:t>Ejaz, M.S., Islam, M.R., Sifatullah, M., Sarker, A.: Implementation of principal component analysis on masked and non-masked face recognition. In: 2019 1st International Conference on Advances in Science, Engineering and Robotics Technology (ICASERT), pp. 1–5 (2019)</a:t>
            </a:r>
            <a:endParaRPr sz="2500"/>
          </a:p>
          <a:p>
            <a:pPr indent="-304800" lvl="0" marL="380235" rtl="0" algn="l">
              <a:lnSpc>
                <a:spcPct val="100000"/>
              </a:lnSpc>
              <a:spcBef>
                <a:spcPts val="700"/>
              </a:spcBef>
              <a:spcAft>
                <a:spcPts val="0"/>
              </a:spcAft>
              <a:buSzPts val="1900"/>
              <a:buChar char="•"/>
            </a:pPr>
            <a:r>
              <a:rPr lang="en-US"/>
              <a:t>Howard, A.G., et al.: MobileNets: efficient convolutional neural networks for mobile vision applications. CoRR abs/1704.04861 (2017).</a:t>
            </a:r>
            <a:endParaRPr sz="2500"/>
          </a:p>
          <a:p>
            <a:pPr indent="-285750" lvl="0" marL="380235" rtl="0" algn="l">
              <a:lnSpc>
                <a:spcPct val="100000"/>
              </a:lnSpc>
              <a:spcBef>
                <a:spcPts val="700"/>
              </a:spcBef>
              <a:spcAft>
                <a:spcPts val="0"/>
              </a:spcAft>
              <a:buClr>
                <a:srgbClr val="000000"/>
              </a:buClr>
              <a:buSzPts val="1600"/>
              <a:buFont typeface="Arial"/>
              <a:buChar char="•"/>
            </a:pPr>
            <a:r>
              <a:rPr lang="en-US"/>
              <a:t>https://www.pyimagesearch.com/2020/05/04/covid-19-face-mask-detector-with-opencv-keras-tensorflow-and-deep-learning/</a:t>
            </a:r>
            <a:r>
              <a:rPr b="0" i="0" lang="en-US" sz="1600" u="none" cap="none" strike="noStrike">
                <a:solidFill>
                  <a:srgbClr val="000000"/>
                </a:solidFill>
                <a:latin typeface="Arial"/>
                <a:ea typeface="Arial"/>
                <a:cs typeface="Arial"/>
                <a:sym typeface="Arial"/>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