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80" r:id="rId3"/>
    <p:sldId id="28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97C397A-345C-4934-95F5-9C56B539C6E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5E27C6F-085A-49FA-BA77-48C966FB05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397A-345C-4934-95F5-9C56B539C6E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C6F-085A-49FA-BA77-48C966FB0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397A-345C-4934-95F5-9C56B539C6E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C6F-085A-49FA-BA77-48C966FB0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97C397A-345C-4934-95F5-9C56B539C6E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5E27C6F-085A-49FA-BA77-48C966FB05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97C397A-345C-4934-95F5-9C56B539C6E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5E27C6F-085A-49FA-BA77-48C966FB05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397A-345C-4934-95F5-9C56B539C6E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C6F-085A-49FA-BA77-48C966FB05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397A-345C-4934-95F5-9C56B539C6E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C6F-085A-49FA-BA77-48C966FB05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97C397A-345C-4934-95F5-9C56B539C6E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E27C6F-085A-49FA-BA77-48C966FB05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397A-345C-4934-95F5-9C56B539C6E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C6F-085A-49FA-BA77-48C966FB0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97C397A-345C-4934-95F5-9C56B539C6E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5E27C6F-085A-49FA-BA77-48C966FB053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97C397A-345C-4934-95F5-9C56B539C6E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E27C6F-085A-49FA-BA77-48C966FB05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97C397A-345C-4934-95F5-9C56B539C6E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5E27C6F-085A-49FA-BA77-48C966FB05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914400"/>
            <a:ext cx="6629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Capstone Project</a:t>
            </a:r>
          </a:p>
          <a:p>
            <a:endParaRPr lang="en-US" sz="4400" dirty="0" smtClean="0"/>
          </a:p>
          <a:p>
            <a:pPr algn="ctr"/>
            <a:r>
              <a:rPr lang="en-US" sz="2800" dirty="0" smtClean="0"/>
              <a:t>Travel Approval App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133600" y="37338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Name-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Jatin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Balani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Lms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Id-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MGSA_531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2" descr="Company Logos - Salesforce Ne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Company Logos - Salesforce Ne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Company Logos - Salesforce New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Company Logos - Salesforce New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74" y="312738"/>
            <a:ext cx="2201226" cy="142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33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Exercise-2:</a:t>
            </a:r>
            <a:endParaRPr lang="en-US" sz="1800" dirty="0"/>
          </a:p>
        </p:txBody>
      </p:sp>
      <p:pic>
        <p:nvPicPr>
          <p:cNvPr id="4" name="Picture 3" descr="C:\Users\hp\Pictures\Screenshots\Screenshot (83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199"/>
            <a:ext cx="7543800" cy="4648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774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p\Pictures\Screenshots\Screenshot (85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7543800" cy="5181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62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pPr algn="ctr"/>
            <a:r>
              <a:rPr lang="en-US" b="1" dirty="0" smtClean="0"/>
              <a:t>Module-3: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76400"/>
            <a:ext cx="571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Exercise-1:</a:t>
            </a:r>
            <a:endParaRPr lang="en-US" dirty="0"/>
          </a:p>
        </p:txBody>
      </p:sp>
      <p:pic>
        <p:nvPicPr>
          <p:cNvPr id="6" name="Picture 5" descr="C:\Users\hp\Pictures\Screenshots\Screenshot (86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87880"/>
            <a:ext cx="7467600" cy="4236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91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Test the App:</a:t>
            </a:r>
            <a:endParaRPr lang="en-US" sz="1800" dirty="0"/>
          </a:p>
        </p:txBody>
      </p:sp>
      <p:pic>
        <p:nvPicPr>
          <p:cNvPr id="4" name="Picture 3" descr="C:\Users\hp\Pictures\Screenshots\Screenshot (9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7997"/>
            <a:ext cx="7543800" cy="4490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37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295400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2200" b="1" dirty="0"/>
              <a:t>Exercise-2 : 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dirty="0" smtClean="0"/>
              <a:t>Define </a:t>
            </a:r>
            <a:r>
              <a:rPr lang="en-US" sz="1800" dirty="0"/>
              <a:t>a string variable and use method ‘</a:t>
            </a:r>
            <a:r>
              <a:rPr lang="en-US" sz="1800" dirty="0" err="1"/>
              <a:t>endsWith</a:t>
            </a:r>
            <a:r>
              <a:rPr lang="en-US" sz="1800" dirty="0"/>
              <a:t>’ to display the </a:t>
            </a:r>
            <a:r>
              <a:rPr lang="en-US" sz="1800" dirty="0" err="1" smtClean="0"/>
              <a:t>outpuT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4" name="Picture 3" descr="C:\Users\hp\Pictures\Screenshots\Screenshot (9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7160260" cy="4495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20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Exercise-7:</a:t>
            </a:r>
            <a:endParaRPr lang="en-US" sz="1800" dirty="0"/>
          </a:p>
        </p:txBody>
      </p:sp>
      <p:pic>
        <p:nvPicPr>
          <p:cNvPr id="4" name="Picture 3" descr="C:\Users\hp\Pictures\Screenshots\Screenshot (103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086600" cy="487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897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Exercise-8:</a:t>
            </a:r>
            <a:endParaRPr lang="en-US" sz="2000" dirty="0"/>
          </a:p>
        </p:txBody>
      </p:sp>
      <p:pic>
        <p:nvPicPr>
          <p:cNvPr id="4" name="Picture 3" descr="C:\Users\hp\Pictures\Screenshots\Screenshot (106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08760"/>
            <a:ext cx="7162800" cy="4511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0985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Output:</a:t>
            </a:r>
            <a:endParaRPr lang="en-US" sz="2000" dirty="0"/>
          </a:p>
        </p:txBody>
      </p:sp>
      <p:pic>
        <p:nvPicPr>
          <p:cNvPr id="4" name="Picture 3" descr="C:\Users\hp\Pictures\Screenshots\Screenshot (107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9270"/>
            <a:ext cx="7467600" cy="4469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8185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Exercise-9:</a:t>
            </a:r>
            <a:endParaRPr lang="en-US" sz="2000" dirty="0"/>
          </a:p>
        </p:txBody>
      </p:sp>
      <p:pic>
        <p:nvPicPr>
          <p:cNvPr id="4" name="Picture 3" descr="C:\Users\hp\Pictures\Screenshots\Screenshot (110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7997"/>
            <a:ext cx="7467600" cy="4338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2059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p\Pictures\Screenshots\Screenshot (11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1"/>
            <a:ext cx="72390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hp\Pictures\Screenshots\Screenshot (112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7391400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56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Module-1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Module-2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Module-3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80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Exercise-10:</a:t>
            </a:r>
            <a:endParaRPr lang="en-US" sz="2000" dirty="0"/>
          </a:p>
        </p:txBody>
      </p:sp>
      <p:pic>
        <p:nvPicPr>
          <p:cNvPr id="4" name="Picture 3" descr="C:\Users\hp\Pictures\Screenshots\Screenshot (114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57996"/>
            <a:ext cx="7650480" cy="4185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105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Exercise-11:</a:t>
            </a:r>
            <a:endParaRPr lang="en-US" sz="2000" dirty="0"/>
          </a:p>
        </p:txBody>
      </p:sp>
      <p:pic>
        <p:nvPicPr>
          <p:cNvPr id="4" name="image78.jpeg"/>
          <p:cNvPicPr/>
          <p:nvPr/>
        </p:nvPicPr>
        <p:blipFill rotWithShape="1">
          <a:blip r:embed="rId2" cstate="print"/>
          <a:srcRect l="401" t="12155" r="3432" b="5839"/>
          <a:stretch/>
        </p:blipFill>
        <p:spPr bwMode="auto">
          <a:xfrm>
            <a:off x="762000" y="2014854"/>
            <a:ext cx="6858000" cy="40049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030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Exercise-12:</a:t>
            </a:r>
            <a:endParaRPr lang="en-US" sz="2000" dirty="0"/>
          </a:p>
        </p:txBody>
      </p:sp>
      <p:pic>
        <p:nvPicPr>
          <p:cNvPr id="4" name="Picture 3" descr="C:\Users\hp\Pictures\Screenshots\Screenshot (116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33512"/>
            <a:ext cx="7315199" cy="4510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717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Exercise-13:</a:t>
            </a:r>
            <a:endParaRPr lang="en-US" sz="2000" dirty="0"/>
          </a:p>
        </p:txBody>
      </p:sp>
      <p:pic>
        <p:nvPicPr>
          <p:cNvPr id="4" name="Picture 3" descr="C:\Users\hp\Pictures\Screenshots\Screenshot (117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1"/>
            <a:ext cx="7315200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690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969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Exercise-14:</a:t>
            </a:r>
            <a:endParaRPr lang="en-US" sz="2000" dirty="0"/>
          </a:p>
        </p:txBody>
      </p:sp>
      <p:pic>
        <p:nvPicPr>
          <p:cNvPr id="4" name="Picture 3" descr="C:\Users\hp\Pictures\Screenshots\Screenshot (118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315200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047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Exercise-15:</a:t>
            </a:r>
            <a:endParaRPr lang="en-US" sz="2000" dirty="0"/>
          </a:p>
        </p:txBody>
      </p:sp>
      <p:pic>
        <p:nvPicPr>
          <p:cNvPr id="4" name="Picture 3" descr="C:\Users\hp\Pictures\Screenshots\Screenshot (119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391400" cy="4800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852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26466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definition of CRM is customer relationship management. In a nutshell, CRM lets you store and manage prospect and customer information, like contact info, accounts, leads, and sales opportunities, in one central location. You’ll discover that it’s not just a fancy contact list</a:t>
            </a:r>
            <a:r>
              <a:rPr lang="en-US" dirty="0" smtClean="0"/>
              <a:t>.</a:t>
            </a:r>
          </a:p>
          <a:p>
            <a:r>
              <a:rPr lang="en-US" dirty="0"/>
              <a:t>As a result, CRM can help you:</a:t>
            </a:r>
          </a:p>
          <a:p>
            <a:r>
              <a:rPr lang="en-US" dirty="0"/>
              <a:t>Increase leads</a:t>
            </a:r>
          </a:p>
          <a:p>
            <a:r>
              <a:rPr lang="en-US" dirty="0"/>
              <a:t>Close more deals, faster</a:t>
            </a:r>
          </a:p>
          <a:p>
            <a:r>
              <a:rPr lang="en-US" dirty="0"/>
              <a:t>Drive customer loyalty and satisfaction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5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hp\Pictures\Screenshots\Screenshot (75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858000" cy="46481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14400" y="457200"/>
            <a:ext cx="716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  <a:r>
              <a:rPr lang="en-US" sz="2400" b="1" dirty="0" smtClean="0"/>
              <a:t>Module-1</a:t>
            </a:r>
          </a:p>
          <a:p>
            <a:r>
              <a:rPr lang="en-US" dirty="0" smtClean="0"/>
              <a:t>Exercise-1: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2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p\Pictures\Screenshots\Screenshot (77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6774180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259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533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Exercise- 2:</a:t>
            </a:r>
            <a:endParaRPr lang="en-US" dirty="0"/>
          </a:p>
        </p:txBody>
      </p:sp>
      <p:pic>
        <p:nvPicPr>
          <p:cNvPr id="6" name="Picture 5" descr="C:\Users\hp\Pictures\Screenshots\Screenshot (13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799"/>
            <a:ext cx="7010400" cy="4724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48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:</a:t>
            </a:r>
            <a:r>
              <a:rPr lang="en-US" sz="1800" dirty="0"/>
              <a:t>Test Chatter: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4" name="Picture 3" descr="C:\Users\hp\Pictures\Screenshots\Screenshot (134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010400" cy="4800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285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Module-2: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C:\Users\hp\Pictures\Screenshots\Screenshot (135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6858000" cy="4190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85800" y="914400"/>
            <a:ext cx="586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Exercise-1: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7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p\Pictures\Screenshots\Screenshot (8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6858000" cy="487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9075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901</TotalTime>
  <Words>135</Words>
  <Application>Microsoft Office PowerPoint</Application>
  <PresentationFormat>On-screen Show (4:3)</PresentationFormat>
  <Paragraphs>38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Oriel</vt:lpstr>
      <vt:lpstr>PowerPoint Presentation</vt:lpstr>
      <vt:lpstr>Contents:</vt:lpstr>
      <vt:lpstr>Introduction:</vt:lpstr>
      <vt:lpstr>PowerPoint Presentation</vt:lpstr>
      <vt:lpstr>PowerPoint Presentation</vt:lpstr>
      <vt:lpstr>PowerPoint Presentation</vt:lpstr>
      <vt:lpstr>:Test Chatter: </vt:lpstr>
      <vt:lpstr>Module-2: </vt:lpstr>
      <vt:lpstr>PowerPoint Presentation</vt:lpstr>
      <vt:lpstr>Exercise-2:</vt:lpstr>
      <vt:lpstr>PowerPoint Presentation</vt:lpstr>
      <vt:lpstr>Module-3:</vt:lpstr>
      <vt:lpstr>Test the App:</vt:lpstr>
      <vt:lpstr>  Exercise-2 :  Define a string variable and use method ‘endsWith’ to display the outpuT  </vt:lpstr>
      <vt:lpstr>Exercise-7:</vt:lpstr>
      <vt:lpstr>Exercise-8:</vt:lpstr>
      <vt:lpstr>Output:</vt:lpstr>
      <vt:lpstr>Exercise-9:</vt:lpstr>
      <vt:lpstr>PowerPoint Presentation</vt:lpstr>
      <vt:lpstr>Exercise-10:</vt:lpstr>
      <vt:lpstr>Exercise-11:</vt:lpstr>
      <vt:lpstr>Exercise-12:</vt:lpstr>
      <vt:lpstr>Exercise-13:</vt:lpstr>
      <vt:lpstr>Exercise-14:</vt:lpstr>
      <vt:lpstr>Exercise-15: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15</cp:revision>
  <dcterms:created xsi:type="dcterms:W3CDTF">2023-02-28T07:31:31Z</dcterms:created>
  <dcterms:modified xsi:type="dcterms:W3CDTF">2023-03-01T06:29:00Z</dcterms:modified>
</cp:coreProperties>
</file>