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Repo Bold" charset="1" panose="02000503040000020004"/>
      <p:regular r:id="rId29"/>
    </p:embeddedFont>
    <p:embeddedFont>
      <p:font typeface="Repo" charset="1" panose="02000503040000020004"/>
      <p:regular r:id="rId30"/>
    </p:embeddedFont>
    <p:embeddedFont>
      <p:font typeface="DM Sans Bold" charset="1" panose="00000000000000000000"/>
      <p:regular r:id="rId31"/>
    </p:embeddedFont>
    <p:embeddedFont>
      <p:font typeface="Garet" charset="1" panose="00000000000000000000"/>
      <p:regular r:id="rId32"/>
    </p:embeddedFont>
    <p:embeddedFont>
      <p:font typeface="Open Sans Bold" charset="1" panose="020B0806030504020204"/>
      <p:regular r:id="rId33"/>
    </p:embeddedFont>
    <p:embeddedFont>
      <p:font typeface="Anton" charset="1" panose="00000500000000000000"/>
      <p:regular r:id="rId34"/>
    </p:embeddedFont>
    <p:embeddedFont>
      <p:font typeface="Open Sans" charset="1" panose="020B0606030504020204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1.jpeg" Type="http://schemas.openxmlformats.org/officeDocument/2006/relationships/image"/><Relationship Id="rId6" Target="../media/image6.png" Type="http://schemas.openxmlformats.org/officeDocument/2006/relationships/image"/><Relationship Id="rId7" Target="../media/image4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jpeg" Type="http://schemas.openxmlformats.org/officeDocument/2006/relationships/image"/><Relationship Id="rId5" Target="../media/image6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225037" y="2048837"/>
            <a:ext cx="13837926" cy="6189327"/>
          </a:xfrm>
          <a:custGeom>
            <a:avLst/>
            <a:gdLst/>
            <a:ahLst/>
            <a:cxnLst/>
            <a:rect r="r" b="b" t="t" l="l"/>
            <a:pathLst>
              <a:path h="6189327" w="13837926">
                <a:moveTo>
                  <a:pt x="0" y="0"/>
                </a:moveTo>
                <a:lnTo>
                  <a:pt x="13837926" y="0"/>
                </a:lnTo>
                <a:lnTo>
                  <a:pt x="13837926" y="6189326"/>
                </a:lnTo>
                <a:lnTo>
                  <a:pt x="0" y="61893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08241" y="3894082"/>
            <a:ext cx="3118114" cy="2498837"/>
          </a:xfrm>
          <a:custGeom>
            <a:avLst/>
            <a:gdLst/>
            <a:ahLst/>
            <a:cxnLst/>
            <a:rect r="r" b="b" t="t" l="l"/>
            <a:pathLst>
              <a:path h="2498837" w="3118114">
                <a:moveTo>
                  <a:pt x="0" y="0"/>
                </a:moveTo>
                <a:lnTo>
                  <a:pt x="3118113" y="0"/>
                </a:lnTo>
                <a:lnTo>
                  <a:pt x="3118113" y="2498836"/>
                </a:lnTo>
                <a:lnTo>
                  <a:pt x="0" y="2498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3818325" y="2630801"/>
            <a:ext cx="6682403" cy="386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29"/>
              </a:lnSpc>
            </a:pPr>
            <a:r>
              <a:rPr lang="en-US" sz="6496" b="true">
                <a:solidFill>
                  <a:srgbClr val="000000"/>
                </a:solidFill>
                <a:latin typeface="Repo Bold"/>
                <a:ea typeface="Repo Bold"/>
                <a:cs typeface="Repo Bold"/>
                <a:sym typeface="Repo Bold"/>
              </a:rPr>
              <a:t>Awesome chocolates</a:t>
            </a:r>
          </a:p>
          <a:p>
            <a:pPr algn="l">
              <a:lnSpc>
                <a:spcPts val="5883"/>
              </a:lnSpc>
            </a:pPr>
            <a:r>
              <a:rPr lang="en-US" sz="3146">
                <a:solidFill>
                  <a:srgbClr val="000000"/>
                </a:solidFill>
                <a:latin typeface="Repo"/>
                <a:ea typeface="Repo"/>
                <a:cs typeface="Repo"/>
                <a:sym typeface="Repo"/>
              </a:rPr>
              <a:t>Chocolate</a:t>
            </a:r>
            <a:r>
              <a:rPr lang="en-US" sz="3146">
                <a:solidFill>
                  <a:srgbClr val="000000"/>
                </a:solidFill>
                <a:latin typeface="Repo"/>
                <a:ea typeface="Repo"/>
                <a:cs typeface="Repo"/>
                <a:sym typeface="Repo"/>
              </a:rPr>
              <a:t> Sale Analysis Report</a:t>
            </a:r>
          </a:p>
          <a:p>
            <a:pPr algn="l">
              <a:lnSpc>
                <a:spcPts val="3825"/>
              </a:lnSpc>
            </a:pPr>
            <a:r>
              <a:rPr lang="en-US" b="true" sz="204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Analyst - Jatin Bhavsar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326405" y="6722115"/>
            <a:ext cx="5401485" cy="1038901"/>
            <a:chOff x="0" y="0"/>
            <a:chExt cx="7201980" cy="138520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280668" y="-123825"/>
              <a:ext cx="2471953" cy="1509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345"/>
                </a:lnSpc>
              </a:pPr>
              <a:r>
                <a:rPr lang="en-US" b="true" sz="6675">
                  <a:solidFill>
                    <a:srgbClr val="18183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SQL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840886" y="663753"/>
              <a:ext cx="3361093" cy="48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2"/>
                </a:lnSpc>
              </a:pPr>
              <a:r>
                <a:rPr lang="en-US" b="true" sz="2130">
                  <a:solidFill>
                    <a:srgbClr val="18183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Database - MySQL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8565"/>
              <a:ext cx="1242987" cy="619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60"/>
                </a:lnSpc>
              </a:pPr>
              <a:r>
                <a:rPr lang="en-US" b="true" sz="2757">
                  <a:solidFill>
                    <a:srgbClr val="18183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Using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What is the average number of boxes sold per product category?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9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4134510"/>
            <a:ext cx="9873649" cy="2359022"/>
          </a:xfrm>
          <a:custGeom>
            <a:avLst/>
            <a:gdLst/>
            <a:ahLst/>
            <a:cxnLst/>
            <a:rect r="r" b="b" t="t" l="l"/>
            <a:pathLst>
              <a:path h="2359022" w="9873649">
                <a:moveTo>
                  <a:pt x="0" y="0"/>
                </a:moveTo>
                <a:lnTo>
                  <a:pt x="9873649" y="0"/>
                </a:lnTo>
                <a:lnTo>
                  <a:pt x="9873649" y="2359022"/>
                </a:lnTo>
                <a:lnTo>
                  <a:pt x="0" y="23590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6688055"/>
            <a:ext cx="5949981" cy="2678514"/>
          </a:xfrm>
          <a:custGeom>
            <a:avLst/>
            <a:gdLst/>
            <a:ahLst/>
            <a:cxnLst/>
            <a:rect r="r" b="b" t="t" l="l"/>
            <a:pathLst>
              <a:path h="2678514" w="5949981">
                <a:moveTo>
                  <a:pt x="0" y="0"/>
                </a:moveTo>
                <a:lnTo>
                  <a:pt x="5949981" y="0"/>
                </a:lnTo>
                <a:lnTo>
                  <a:pt x="5949981" y="2678514"/>
                </a:lnTo>
                <a:lnTo>
                  <a:pt x="0" y="26785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What is the best-selling product size?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10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4282259"/>
            <a:ext cx="7150106" cy="2432680"/>
          </a:xfrm>
          <a:custGeom>
            <a:avLst/>
            <a:gdLst/>
            <a:ahLst/>
            <a:cxnLst/>
            <a:rect r="r" b="b" t="t" l="l"/>
            <a:pathLst>
              <a:path h="2432680" w="7150106">
                <a:moveTo>
                  <a:pt x="0" y="0"/>
                </a:moveTo>
                <a:lnTo>
                  <a:pt x="7150106" y="0"/>
                </a:lnTo>
                <a:lnTo>
                  <a:pt x="7150106" y="2432680"/>
                </a:lnTo>
                <a:lnTo>
                  <a:pt x="0" y="24326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6928136"/>
            <a:ext cx="4950491" cy="2230656"/>
          </a:xfrm>
          <a:custGeom>
            <a:avLst/>
            <a:gdLst/>
            <a:ahLst/>
            <a:cxnLst/>
            <a:rect r="r" b="b" t="t" l="l"/>
            <a:pathLst>
              <a:path h="2230656" w="4950491">
                <a:moveTo>
                  <a:pt x="0" y="0"/>
                </a:moveTo>
                <a:lnTo>
                  <a:pt x="4950492" y="0"/>
                </a:lnTo>
                <a:lnTo>
                  <a:pt x="4950492" y="2230656"/>
                </a:lnTo>
                <a:lnTo>
                  <a:pt x="0" y="22306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Which product has the highest sales revenue?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11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41271" y="4043195"/>
            <a:ext cx="7716444" cy="2442127"/>
          </a:xfrm>
          <a:custGeom>
            <a:avLst/>
            <a:gdLst/>
            <a:ahLst/>
            <a:cxnLst/>
            <a:rect r="r" b="b" t="t" l="l"/>
            <a:pathLst>
              <a:path h="2442127" w="7716444">
                <a:moveTo>
                  <a:pt x="0" y="0"/>
                </a:moveTo>
                <a:lnTo>
                  <a:pt x="7716444" y="0"/>
                </a:lnTo>
                <a:lnTo>
                  <a:pt x="7716444" y="2442128"/>
                </a:lnTo>
                <a:lnTo>
                  <a:pt x="0" y="24421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41271" y="6714939"/>
            <a:ext cx="4975254" cy="2622738"/>
          </a:xfrm>
          <a:custGeom>
            <a:avLst/>
            <a:gdLst/>
            <a:ahLst/>
            <a:cxnLst/>
            <a:rect r="r" b="b" t="t" l="l"/>
            <a:pathLst>
              <a:path h="2622738" w="4975254">
                <a:moveTo>
                  <a:pt x="0" y="0"/>
                </a:moveTo>
                <a:lnTo>
                  <a:pt x="4975254" y="0"/>
                </a:lnTo>
                <a:lnTo>
                  <a:pt x="4975254" y="2622738"/>
                </a:lnTo>
                <a:lnTo>
                  <a:pt x="0" y="26227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What is the total cost of products sold by each salesperson?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12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6532958"/>
            <a:ext cx="5835242" cy="2725342"/>
          </a:xfrm>
          <a:custGeom>
            <a:avLst/>
            <a:gdLst/>
            <a:ahLst/>
            <a:cxnLst/>
            <a:rect r="r" b="b" t="t" l="l"/>
            <a:pathLst>
              <a:path h="2725342" w="5835242">
                <a:moveTo>
                  <a:pt x="0" y="0"/>
                </a:moveTo>
                <a:lnTo>
                  <a:pt x="5835242" y="0"/>
                </a:lnTo>
                <a:lnTo>
                  <a:pt x="5835242" y="2725342"/>
                </a:lnTo>
                <a:lnTo>
                  <a:pt x="0" y="27253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4087857"/>
            <a:ext cx="8891266" cy="2042013"/>
          </a:xfrm>
          <a:custGeom>
            <a:avLst/>
            <a:gdLst/>
            <a:ahLst/>
            <a:cxnLst/>
            <a:rect r="r" b="b" t="t" l="l"/>
            <a:pathLst>
              <a:path h="2042013" w="8891266">
                <a:moveTo>
                  <a:pt x="0" y="0"/>
                </a:moveTo>
                <a:lnTo>
                  <a:pt x="8891266" y="0"/>
                </a:lnTo>
                <a:lnTo>
                  <a:pt x="8891266" y="2042014"/>
                </a:lnTo>
                <a:lnTo>
                  <a:pt x="0" y="20420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           What is the profit margin of each product based on its sales and cost per box?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13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6714939"/>
            <a:ext cx="9765912" cy="2594070"/>
          </a:xfrm>
          <a:custGeom>
            <a:avLst/>
            <a:gdLst/>
            <a:ahLst/>
            <a:cxnLst/>
            <a:rect r="r" b="b" t="t" l="l"/>
            <a:pathLst>
              <a:path h="2594070" w="9765912">
                <a:moveTo>
                  <a:pt x="0" y="0"/>
                </a:moveTo>
                <a:lnTo>
                  <a:pt x="9765912" y="0"/>
                </a:lnTo>
                <a:lnTo>
                  <a:pt x="9765912" y="2594071"/>
                </a:lnTo>
                <a:lnTo>
                  <a:pt x="0" y="25940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4198444"/>
            <a:ext cx="5877728" cy="2378806"/>
          </a:xfrm>
          <a:custGeom>
            <a:avLst/>
            <a:gdLst/>
            <a:ahLst/>
            <a:cxnLst/>
            <a:rect r="r" b="b" t="t" l="l"/>
            <a:pathLst>
              <a:path h="2378806" w="5877728">
                <a:moveTo>
                  <a:pt x="0" y="0"/>
                </a:moveTo>
                <a:lnTo>
                  <a:pt x="5877728" y="0"/>
                </a:lnTo>
                <a:lnTo>
                  <a:pt x="5877728" y="2378806"/>
                </a:lnTo>
                <a:lnTo>
                  <a:pt x="0" y="23788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       What is the total sales amount and number of boxes sold per salesperson?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14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3945435"/>
            <a:ext cx="6635649" cy="2635655"/>
          </a:xfrm>
          <a:custGeom>
            <a:avLst/>
            <a:gdLst/>
            <a:ahLst/>
            <a:cxnLst/>
            <a:rect r="r" b="b" t="t" l="l"/>
            <a:pathLst>
              <a:path h="2635655" w="6635649">
                <a:moveTo>
                  <a:pt x="0" y="0"/>
                </a:moveTo>
                <a:lnTo>
                  <a:pt x="6635649" y="0"/>
                </a:lnTo>
                <a:lnTo>
                  <a:pt x="6635649" y="2635655"/>
                </a:lnTo>
                <a:lnTo>
                  <a:pt x="0" y="26356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7064455"/>
            <a:ext cx="5710931" cy="2077807"/>
          </a:xfrm>
          <a:custGeom>
            <a:avLst/>
            <a:gdLst/>
            <a:ahLst/>
            <a:cxnLst/>
            <a:rect r="r" b="b" t="t" l="l"/>
            <a:pathLst>
              <a:path h="2077807" w="5710931">
                <a:moveTo>
                  <a:pt x="0" y="0"/>
                </a:moveTo>
                <a:lnTo>
                  <a:pt x="5710931" y="0"/>
                </a:lnTo>
                <a:lnTo>
                  <a:pt x="5710931" y="2077807"/>
                </a:lnTo>
                <a:lnTo>
                  <a:pt x="0" y="20778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What is the average sales amount per customer per salesperson?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15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29424" y="4115521"/>
            <a:ext cx="8797550" cy="2162110"/>
          </a:xfrm>
          <a:custGeom>
            <a:avLst/>
            <a:gdLst/>
            <a:ahLst/>
            <a:cxnLst/>
            <a:rect r="r" b="b" t="t" l="l"/>
            <a:pathLst>
              <a:path h="2162110" w="8797550">
                <a:moveTo>
                  <a:pt x="0" y="0"/>
                </a:moveTo>
                <a:lnTo>
                  <a:pt x="8797551" y="0"/>
                </a:lnTo>
                <a:lnTo>
                  <a:pt x="8797551" y="2162109"/>
                </a:lnTo>
                <a:lnTo>
                  <a:pt x="0" y="21621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801890" y="6599348"/>
            <a:ext cx="6359059" cy="2658952"/>
          </a:xfrm>
          <a:custGeom>
            <a:avLst/>
            <a:gdLst/>
            <a:ahLst/>
            <a:cxnLst/>
            <a:rect r="r" b="b" t="t" l="l"/>
            <a:pathLst>
              <a:path h="2658952" w="6359059">
                <a:moveTo>
                  <a:pt x="0" y="0"/>
                </a:moveTo>
                <a:lnTo>
                  <a:pt x="6359059" y="0"/>
                </a:lnTo>
                <a:lnTo>
                  <a:pt x="6359059" y="2658952"/>
                </a:lnTo>
                <a:lnTo>
                  <a:pt x="0" y="26589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Which year_month had the highest revenue generated?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16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17757" y="4244159"/>
            <a:ext cx="7930443" cy="2383901"/>
          </a:xfrm>
          <a:custGeom>
            <a:avLst/>
            <a:gdLst/>
            <a:ahLst/>
            <a:cxnLst/>
            <a:rect r="r" b="b" t="t" l="l"/>
            <a:pathLst>
              <a:path h="2383901" w="7930443">
                <a:moveTo>
                  <a:pt x="0" y="0"/>
                </a:moveTo>
                <a:lnTo>
                  <a:pt x="7930443" y="0"/>
                </a:lnTo>
                <a:lnTo>
                  <a:pt x="7930443" y="2383901"/>
                </a:lnTo>
                <a:lnTo>
                  <a:pt x="0" y="23839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801890" y="6714939"/>
            <a:ext cx="4045876" cy="2686196"/>
          </a:xfrm>
          <a:custGeom>
            <a:avLst/>
            <a:gdLst/>
            <a:ahLst/>
            <a:cxnLst/>
            <a:rect r="r" b="b" t="t" l="l"/>
            <a:pathLst>
              <a:path h="2686196" w="4045876">
                <a:moveTo>
                  <a:pt x="0" y="0"/>
                </a:moveTo>
                <a:lnTo>
                  <a:pt x="4045876" y="0"/>
                </a:lnTo>
                <a:lnTo>
                  <a:pt x="4045876" y="2686196"/>
                </a:lnTo>
                <a:lnTo>
                  <a:pt x="0" y="26861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       What is the total number of boxes sold per region, salesperson, and product category?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17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3893002"/>
            <a:ext cx="5327339" cy="3000320"/>
          </a:xfrm>
          <a:custGeom>
            <a:avLst/>
            <a:gdLst/>
            <a:ahLst/>
            <a:cxnLst/>
            <a:rect r="r" b="b" t="t" l="l"/>
            <a:pathLst>
              <a:path h="3000320" w="5327339">
                <a:moveTo>
                  <a:pt x="0" y="0"/>
                </a:moveTo>
                <a:lnTo>
                  <a:pt x="5327340" y="0"/>
                </a:lnTo>
                <a:lnTo>
                  <a:pt x="5327340" y="3000320"/>
                </a:lnTo>
                <a:lnTo>
                  <a:pt x="0" y="30003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7064455"/>
            <a:ext cx="7132441" cy="2313224"/>
          </a:xfrm>
          <a:custGeom>
            <a:avLst/>
            <a:gdLst/>
            <a:ahLst/>
            <a:cxnLst/>
            <a:rect r="r" b="b" t="t" l="l"/>
            <a:pathLst>
              <a:path h="2313224" w="7132441">
                <a:moveTo>
                  <a:pt x="0" y="0"/>
                </a:moveTo>
                <a:lnTo>
                  <a:pt x="7132441" y="0"/>
                </a:lnTo>
                <a:lnTo>
                  <a:pt x="7132441" y="2313224"/>
                </a:lnTo>
                <a:lnTo>
                  <a:pt x="0" y="23132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           How does the number of customers change across different regions over time?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18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3985145"/>
            <a:ext cx="7186531" cy="2574058"/>
          </a:xfrm>
          <a:custGeom>
            <a:avLst/>
            <a:gdLst/>
            <a:ahLst/>
            <a:cxnLst/>
            <a:rect r="r" b="b" t="t" l="l"/>
            <a:pathLst>
              <a:path h="2574058" w="7186531">
                <a:moveTo>
                  <a:pt x="0" y="0"/>
                </a:moveTo>
                <a:lnTo>
                  <a:pt x="7186532" y="0"/>
                </a:lnTo>
                <a:lnTo>
                  <a:pt x="7186532" y="2574058"/>
                </a:lnTo>
                <a:lnTo>
                  <a:pt x="0" y="25740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6817122"/>
            <a:ext cx="5500004" cy="2441178"/>
          </a:xfrm>
          <a:custGeom>
            <a:avLst/>
            <a:gdLst/>
            <a:ahLst/>
            <a:cxnLst/>
            <a:rect r="r" b="b" t="t" l="l"/>
            <a:pathLst>
              <a:path h="2441178" w="5500004">
                <a:moveTo>
                  <a:pt x="0" y="0"/>
                </a:moveTo>
                <a:lnTo>
                  <a:pt x="5500004" y="0"/>
                </a:lnTo>
                <a:lnTo>
                  <a:pt x="5500004" y="2441178"/>
                </a:lnTo>
                <a:lnTo>
                  <a:pt x="0" y="24411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What is the total sales amount per region?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6714939"/>
            <a:ext cx="5606933" cy="2430249"/>
          </a:xfrm>
          <a:custGeom>
            <a:avLst/>
            <a:gdLst/>
            <a:ahLst/>
            <a:cxnLst/>
            <a:rect r="r" b="b" t="t" l="l"/>
            <a:pathLst>
              <a:path h="2430249" w="5606933">
                <a:moveTo>
                  <a:pt x="0" y="0"/>
                </a:moveTo>
                <a:lnTo>
                  <a:pt x="5606933" y="0"/>
                </a:lnTo>
                <a:lnTo>
                  <a:pt x="5606933" y="2430250"/>
                </a:lnTo>
                <a:lnTo>
                  <a:pt x="0" y="24302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4040843"/>
            <a:ext cx="8292574" cy="2271316"/>
          </a:xfrm>
          <a:custGeom>
            <a:avLst/>
            <a:gdLst/>
            <a:ahLst/>
            <a:cxnLst/>
            <a:rect r="r" b="b" t="t" l="l"/>
            <a:pathLst>
              <a:path h="2271316" w="8292574">
                <a:moveTo>
                  <a:pt x="0" y="0"/>
                </a:moveTo>
                <a:lnTo>
                  <a:pt x="8292575" y="0"/>
                </a:lnTo>
                <a:lnTo>
                  <a:pt x="8292575" y="2271316"/>
                </a:lnTo>
                <a:lnTo>
                  <a:pt x="0" y="22713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9468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Which salesperson handled the highest number of customers?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19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4056211"/>
            <a:ext cx="6504462" cy="2464423"/>
          </a:xfrm>
          <a:custGeom>
            <a:avLst/>
            <a:gdLst/>
            <a:ahLst/>
            <a:cxnLst/>
            <a:rect r="r" b="b" t="t" l="l"/>
            <a:pathLst>
              <a:path h="2464423" w="6504462">
                <a:moveTo>
                  <a:pt x="0" y="0"/>
                </a:moveTo>
                <a:lnTo>
                  <a:pt x="6504462" y="0"/>
                </a:lnTo>
                <a:lnTo>
                  <a:pt x="6504462" y="2464423"/>
                </a:lnTo>
                <a:lnTo>
                  <a:pt x="0" y="24644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6817122"/>
            <a:ext cx="4787053" cy="2284108"/>
          </a:xfrm>
          <a:custGeom>
            <a:avLst/>
            <a:gdLst/>
            <a:ahLst/>
            <a:cxnLst/>
            <a:rect r="r" b="b" t="t" l="l"/>
            <a:pathLst>
              <a:path h="2284108" w="4787053">
                <a:moveTo>
                  <a:pt x="0" y="0"/>
                </a:moveTo>
                <a:lnTo>
                  <a:pt x="4787053" y="0"/>
                </a:lnTo>
                <a:lnTo>
                  <a:pt x="4787053" y="2284108"/>
                </a:lnTo>
                <a:lnTo>
                  <a:pt x="0" y="22841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556" t="0" r="-2755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How many unique customers were served in each region?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20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4061896"/>
            <a:ext cx="10084014" cy="2533932"/>
          </a:xfrm>
          <a:custGeom>
            <a:avLst/>
            <a:gdLst/>
            <a:ahLst/>
            <a:cxnLst/>
            <a:rect r="r" b="b" t="t" l="l"/>
            <a:pathLst>
              <a:path h="2533932" w="10084014">
                <a:moveTo>
                  <a:pt x="0" y="0"/>
                </a:moveTo>
                <a:lnTo>
                  <a:pt x="10084014" y="0"/>
                </a:lnTo>
                <a:lnTo>
                  <a:pt x="10084014" y="2533932"/>
                </a:lnTo>
                <a:lnTo>
                  <a:pt x="0" y="25339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5654031" y="7064455"/>
            <a:ext cx="6204158" cy="2249860"/>
          </a:xfrm>
          <a:custGeom>
            <a:avLst/>
            <a:gdLst/>
            <a:ahLst/>
            <a:cxnLst/>
            <a:rect r="r" b="b" t="t" l="l"/>
            <a:pathLst>
              <a:path h="2249860" w="6204158">
                <a:moveTo>
                  <a:pt x="0" y="0"/>
                </a:moveTo>
                <a:lnTo>
                  <a:pt x="6204159" y="0"/>
                </a:lnTo>
                <a:lnTo>
                  <a:pt x="6204159" y="2249860"/>
                </a:lnTo>
                <a:lnTo>
                  <a:pt x="0" y="2249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4" id="24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What is the revenue trend for different products over time?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21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801890" y="4464260"/>
            <a:ext cx="6404667" cy="2564418"/>
          </a:xfrm>
          <a:custGeom>
            <a:avLst/>
            <a:gdLst/>
            <a:ahLst/>
            <a:cxnLst/>
            <a:rect r="r" b="b" t="t" l="l"/>
            <a:pathLst>
              <a:path h="2564418" w="6404667">
                <a:moveTo>
                  <a:pt x="0" y="0"/>
                </a:moveTo>
                <a:lnTo>
                  <a:pt x="6404666" y="0"/>
                </a:lnTo>
                <a:lnTo>
                  <a:pt x="6404666" y="2564418"/>
                </a:lnTo>
                <a:lnTo>
                  <a:pt x="0" y="25644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801890" y="7272319"/>
            <a:ext cx="5357049" cy="2176708"/>
          </a:xfrm>
          <a:custGeom>
            <a:avLst/>
            <a:gdLst/>
            <a:ahLst/>
            <a:cxnLst/>
            <a:rect r="r" b="b" t="t" l="l"/>
            <a:pathLst>
              <a:path h="2176708" w="5357049">
                <a:moveTo>
                  <a:pt x="0" y="0"/>
                </a:moveTo>
                <a:lnTo>
                  <a:pt x="5357048" y="0"/>
                </a:lnTo>
                <a:lnTo>
                  <a:pt x="5357048" y="2176709"/>
                </a:lnTo>
                <a:lnTo>
                  <a:pt x="0" y="21767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166094" cy="6299750"/>
            <a:chOff x="0" y="0"/>
            <a:chExt cx="5047860" cy="16591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7860" cy="1659193"/>
            </a:xfrm>
            <a:custGeom>
              <a:avLst/>
              <a:gdLst/>
              <a:ahLst/>
              <a:cxnLst/>
              <a:rect r="r" b="b" t="t" l="l"/>
              <a:pathLst>
                <a:path h="1659193" w="5047860">
                  <a:moveTo>
                    <a:pt x="0" y="0"/>
                  </a:moveTo>
                  <a:lnTo>
                    <a:pt x="5047860" y="0"/>
                  </a:lnTo>
                  <a:lnTo>
                    <a:pt x="5047860" y="1659193"/>
                  </a:lnTo>
                  <a:lnTo>
                    <a:pt x="0" y="1659193"/>
                  </a:lnTo>
                  <a:close/>
                </a:path>
              </a:pathLst>
            </a:custGeom>
            <a:solidFill>
              <a:srgbClr val="B6894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7860" cy="1697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60" y="6299750"/>
            <a:ext cx="18292160" cy="3987250"/>
            <a:chOff x="0" y="0"/>
            <a:chExt cx="4817688" cy="1050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7688" cy="1050140"/>
            </a:xfrm>
            <a:custGeom>
              <a:avLst/>
              <a:gdLst/>
              <a:ahLst/>
              <a:cxnLst/>
              <a:rect r="r" b="b" t="t" l="l"/>
              <a:pathLst>
                <a:path h="1050140" w="4817688">
                  <a:moveTo>
                    <a:pt x="0" y="0"/>
                  </a:moveTo>
                  <a:lnTo>
                    <a:pt x="4817688" y="0"/>
                  </a:lnTo>
                  <a:lnTo>
                    <a:pt x="4817688" y="1050140"/>
                  </a:lnTo>
                  <a:lnTo>
                    <a:pt x="0" y="1050140"/>
                  </a:lnTo>
                  <a:close/>
                </a:path>
              </a:pathLst>
            </a:custGeom>
            <a:solidFill>
              <a:srgbClr val="80581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7688" cy="1088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877188" y="2075804"/>
            <a:ext cx="10533624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</a:pPr>
            <a:r>
              <a:rPr lang="en-US" sz="4800" spc="96">
                <a:solidFill>
                  <a:srgbClr val="4B573E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205654" y="3410797"/>
            <a:ext cx="5901689" cy="4738414"/>
            <a:chOff x="0" y="0"/>
            <a:chExt cx="7467600" cy="59956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0" t="-6241" r="0" b="-6241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342758" y="3952129"/>
            <a:ext cx="3894648" cy="1290346"/>
            <a:chOff x="0" y="0"/>
            <a:chExt cx="1025751" cy="33984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25751" cy="339844"/>
            </a:xfrm>
            <a:custGeom>
              <a:avLst/>
              <a:gdLst/>
              <a:ahLst/>
              <a:cxnLst/>
              <a:rect r="r" b="b" t="t" l="l"/>
              <a:pathLst>
                <a:path h="339844" w="1025751">
                  <a:moveTo>
                    <a:pt x="0" y="0"/>
                  </a:moveTo>
                  <a:lnTo>
                    <a:pt x="1025751" y="0"/>
                  </a:lnTo>
                  <a:lnTo>
                    <a:pt x="1025751" y="339844"/>
                  </a:lnTo>
                  <a:lnTo>
                    <a:pt x="0" y="339844"/>
                  </a:lnTo>
                  <a:close/>
                </a:path>
              </a:pathLst>
            </a:custGeom>
            <a:solidFill>
              <a:srgbClr val="4B573E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25751" cy="377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595104" y="4146521"/>
            <a:ext cx="338995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 spc="10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Phone Number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595104" y="4653749"/>
            <a:ext cx="338995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9924750166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569001" y="5947325"/>
            <a:ext cx="3894648" cy="1290346"/>
            <a:chOff x="0" y="0"/>
            <a:chExt cx="1025751" cy="33984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5751" cy="339844"/>
            </a:xfrm>
            <a:custGeom>
              <a:avLst/>
              <a:gdLst/>
              <a:ahLst/>
              <a:cxnLst/>
              <a:rect r="r" b="b" t="t" l="l"/>
              <a:pathLst>
                <a:path h="339844" w="1025751">
                  <a:moveTo>
                    <a:pt x="0" y="0"/>
                  </a:moveTo>
                  <a:lnTo>
                    <a:pt x="1025751" y="0"/>
                  </a:lnTo>
                  <a:lnTo>
                    <a:pt x="1025751" y="339844"/>
                  </a:lnTo>
                  <a:lnTo>
                    <a:pt x="0" y="339844"/>
                  </a:lnTo>
                  <a:close/>
                </a:path>
              </a:pathLst>
            </a:custGeom>
            <a:solidFill>
              <a:srgbClr val="4B573E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025751" cy="377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821347" y="6141717"/>
            <a:ext cx="338995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 spc="10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69001" y="6648945"/>
            <a:ext cx="3894648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www.reallygreatsite.com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294598" y="3952129"/>
            <a:ext cx="3894648" cy="1290346"/>
            <a:chOff x="0" y="0"/>
            <a:chExt cx="1025751" cy="33984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25751" cy="339844"/>
            </a:xfrm>
            <a:custGeom>
              <a:avLst/>
              <a:gdLst/>
              <a:ahLst/>
              <a:cxnLst/>
              <a:rect r="r" b="b" t="t" l="l"/>
              <a:pathLst>
                <a:path h="339844" w="1025751">
                  <a:moveTo>
                    <a:pt x="0" y="0"/>
                  </a:moveTo>
                  <a:lnTo>
                    <a:pt x="1025751" y="0"/>
                  </a:lnTo>
                  <a:lnTo>
                    <a:pt x="1025751" y="339844"/>
                  </a:lnTo>
                  <a:lnTo>
                    <a:pt x="0" y="339844"/>
                  </a:lnTo>
                  <a:close/>
                </a:path>
              </a:pathLst>
            </a:custGeom>
            <a:solidFill>
              <a:srgbClr val="64341E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25751" cy="377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1546944" y="4146521"/>
            <a:ext cx="338995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 spc="10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Email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294598" y="4653749"/>
            <a:ext cx="3894648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hello@reallygreatsite.com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1843401" y="5947325"/>
            <a:ext cx="3894648" cy="1290346"/>
            <a:chOff x="0" y="0"/>
            <a:chExt cx="1025751" cy="33984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25751" cy="339844"/>
            </a:xfrm>
            <a:custGeom>
              <a:avLst/>
              <a:gdLst/>
              <a:ahLst/>
              <a:cxnLst/>
              <a:rect r="r" b="b" t="t" l="l"/>
              <a:pathLst>
                <a:path h="339844" w="1025751">
                  <a:moveTo>
                    <a:pt x="0" y="0"/>
                  </a:moveTo>
                  <a:lnTo>
                    <a:pt x="1025751" y="0"/>
                  </a:lnTo>
                  <a:lnTo>
                    <a:pt x="1025751" y="339844"/>
                  </a:lnTo>
                  <a:lnTo>
                    <a:pt x="0" y="339844"/>
                  </a:lnTo>
                  <a:close/>
                </a:path>
              </a:pathLst>
            </a:custGeom>
            <a:solidFill>
              <a:srgbClr val="4B573E"/>
            </a:soli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025751" cy="377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2095747" y="6141717"/>
            <a:ext cx="338995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 spc="10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Address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843401" y="6648945"/>
            <a:ext cx="3894648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Ahmedabad, India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       How many sales were made by each salesperson in a Europe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region?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3971974"/>
            <a:ext cx="7211188" cy="2674149"/>
          </a:xfrm>
          <a:custGeom>
            <a:avLst/>
            <a:gdLst/>
            <a:ahLst/>
            <a:cxnLst/>
            <a:rect r="r" b="b" t="t" l="l"/>
            <a:pathLst>
              <a:path h="2674149" w="7211188">
                <a:moveTo>
                  <a:pt x="0" y="0"/>
                </a:moveTo>
                <a:lnTo>
                  <a:pt x="7211188" y="0"/>
                </a:lnTo>
                <a:lnTo>
                  <a:pt x="7211188" y="2674149"/>
                </a:lnTo>
                <a:lnTo>
                  <a:pt x="0" y="26741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6817122"/>
            <a:ext cx="4270224" cy="2720178"/>
          </a:xfrm>
          <a:custGeom>
            <a:avLst/>
            <a:gdLst/>
            <a:ahLst/>
            <a:cxnLst/>
            <a:rect r="r" b="b" t="t" l="l"/>
            <a:pathLst>
              <a:path h="2720178" w="4270224">
                <a:moveTo>
                  <a:pt x="0" y="0"/>
                </a:moveTo>
                <a:lnTo>
                  <a:pt x="4270224" y="0"/>
                </a:lnTo>
                <a:lnTo>
                  <a:pt x="4270224" y="2720178"/>
                </a:lnTo>
                <a:lnTo>
                  <a:pt x="0" y="27201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Which region has the highest number of customers?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3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4124806"/>
            <a:ext cx="7981519" cy="2378806"/>
          </a:xfrm>
          <a:custGeom>
            <a:avLst/>
            <a:gdLst/>
            <a:ahLst/>
            <a:cxnLst/>
            <a:rect r="r" b="b" t="t" l="l"/>
            <a:pathLst>
              <a:path h="2378806" w="7981519">
                <a:moveTo>
                  <a:pt x="0" y="0"/>
                </a:moveTo>
                <a:lnTo>
                  <a:pt x="7981519" y="0"/>
                </a:lnTo>
                <a:lnTo>
                  <a:pt x="7981519" y="2378806"/>
                </a:lnTo>
                <a:lnTo>
                  <a:pt x="0" y="23788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6817122"/>
            <a:ext cx="5585315" cy="2724066"/>
          </a:xfrm>
          <a:custGeom>
            <a:avLst/>
            <a:gdLst/>
            <a:ahLst/>
            <a:cxnLst/>
            <a:rect r="r" b="b" t="t" l="l"/>
            <a:pathLst>
              <a:path h="2724066" w="5585315">
                <a:moveTo>
                  <a:pt x="0" y="0"/>
                </a:moveTo>
                <a:lnTo>
                  <a:pt x="5585315" y="0"/>
                </a:lnTo>
                <a:lnTo>
                  <a:pt x="5585315" y="2724066"/>
                </a:lnTo>
                <a:lnTo>
                  <a:pt x="0" y="27240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              What is the average number of boxes sold by each salesperson per region?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4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4108414"/>
            <a:ext cx="9535516" cy="2326111"/>
          </a:xfrm>
          <a:custGeom>
            <a:avLst/>
            <a:gdLst/>
            <a:ahLst/>
            <a:cxnLst/>
            <a:rect r="r" b="b" t="t" l="l"/>
            <a:pathLst>
              <a:path h="2326111" w="9535516">
                <a:moveTo>
                  <a:pt x="0" y="0"/>
                </a:moveTo>
                <a:lnTo>
                  <a:pt x="9535516" y="0"/>
                </a:lnTo>
                <a:lnTo>
                  <a:pt x="9535516" y="2326111"/>
                </a:lnTo>
                <a:lnTo>
                  <a:pt x="0" y="23261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6623119"/>
            <a:ext cx="7764416" cy="2831130"/>
          </a:xfrm>
          <a:custGeom>
            <a:avLst/>
            <a:gdLst/>
            <a:ahLst/>
            <a:cxnLst/>
            <a:rect r="r" b="b" t="t" l="l"/>
            <a:pathLst>
              <a:path h="2831130" w="7764416">
                <a:moveTo>
                  <a:pt x="0" y="0"/>
                </a:moveTo>
                <a:lnTo>
                  <a:pt x="7764416" y="0"/>
                </a:lnTo>
                <a:lnTo>
                  <a:pt x="7764416" y="2831129"/>
                </a:lnTo>
                <a:lnTo>
                  <a:pt x="0" y="28311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Which region generates the highest revenue?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5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4118616"/>
            <a:ext cx="7743564" cy="2498458"/>
          </a:xfrm>
          <a:custGeom>
            <a:avLst/>
            <a:gdLst/>
            <a:ahLst/>
            <a:cxnLst/>
            <a:rect r="r" b="b" t="t" l="l"/>
            <a:pathLst>
              <a:path h="2498458" w="7743564">
                <a:moveTo>
                  <a:pt x="0" y="0"/>
                </a:moveTo>
                <a:lnTo>
                  <a:pt x="7743564" y="0"/>
                </a:lnTo>
                <a:lnTo>
                  <a:pt x="7743564" y="2498457"/>
                </a:lnTo>
                <a:lnTo>
                  <a:pt x="0" y="24984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6817122"/>
            <a:ext cx="5935422" cy="2667838"/>
          </a:xfrm>
          <a:custGeom>
            <a:avLst/>
            <a:gdLst/>
            <a:ahLst/>
            <a:cxnLst/>
            <a:rect r="r" b="b" t="t" l="l"/>
            <a:pathLst>
              <a:path h="2667838" w="5935422">
                <a:moveTo>
                  <a:pt x="0" y="0"/>
                </a:moveTo>
                <a:lnTo>
                  <a:pt x="5935422" y="0"/>
                </a:lnTo>
                <a:lnTo>
                  <a:pt x="5935422" y="2667838"/>
                </a:lnTo>
                <a:lnTo>
                  <a:pt x="0" y="26678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           What is the most successful salesperson in terms of total sales amount per region?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6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4233201"/>
            <a:ext cx="8770688" cy="2481738"/>
          </a:xfrm>
          <a:custGeom>
            <a:avLst/>
            <a:gdLst/>
            <a:ahLst/>
            <a:cxnLst/>
            <a:rect r="r" b="b" t="t" l="l"/>
            <a:pathLst>
              <a:path h="2481738" w="8770688">
                <a:moveTo>
                  <a:pt x="0" y="0"/>
                </a:moveTo>
                <a:lnTo>
                  <a:pt x="8770688" y="0"/>
                </a:lnTo>
                <a:lnTo>
                  <a:pt x="8770688" y="2481738"/>
                </a:lnTo>
                <a:lnTo>
                  <a:pt x="0" y="24817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6971627"/>
            <a:ext cx="6116500" cy="2286673"/>
          </a:xfrm>
          <a:custGeom>
            <a:avLst/>
            <a:gdLst/>
            <a:ahLst/>
            <a:cxnLst/>
            <a:rect r="r" b="b" t="t" l="l"/>
            <a:pathLst>
              <a:path h="2286673" w="6116500">
                <a:moveTo>
                  <a:pt x="0" y="0"/>
                </a:moveTo>
                <a:lnTo>
                  <a:pt x="6116500" y="0"/>
                </a:lnTo>
                <a:lnTo>
                  <a:pt x="6116500" y="2286673"/>
                </a:lnTo>
                <a:lnTo>
                  <a:pt x="0" y="22866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What is the total revenue generated by each product category?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7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4075586"/>
            <a:ext cx="9666893" cy="2322436"/>
          </a:xfrm>
          <a:custGeom>
            <a:avLst/>
            <a:gdLst/>
            <a:ahLst/>
            <a:cxnLst/>
            <a:rect r="r" b="b" t="t" l="l"/>
            <a:pathLst>
              <a:path h="2322436" w="9666893">
                <a:moveTo>
                  <a:pt x="0" y="0"/>
                </a:moveTo>
                <a:lnTo>
                  <a:pt x="9666893" y="0"/>
                </a:lnTo>
                <a:lnTo>
                  <a:pt x="9666893" y="2322436"/>
                </a:lnTo>
                <a:lnTo>
                  <a:pt x="0" y="23224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6714939"/>
            <a:ext cx="5139965" cy="2769287"/>
          </a:xfrm>
          <a:custGeom>
            <a:avLst/>
            <a:gdLst/>
            <a:ahLst/>
            <a:cxnLst/>
            <a:rect r="r" b="b" t="t" l="l"/>
            <a:pathLst>
              <a:path h="2769287" w="5139965">
                <a:moveTo>
                  <a:pt x="0" y="0"/>
                </a:moveTo>
                <a:lnTo>
                  <a:pt x="5139965" y="0"/>
                </a:lnTo>
                <a:lnTo>
                  <a:pt x="5139965" y="2769287"/>
                </a:lnTo>
                <a:lnTo>
                  <a:pt x="0" y="27692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35855" cy="10287000"/>
            <a:chOff x="0" y="0"/>
            <a:chExt cx="48028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028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2859">
                  <a:moveTo>
                    <a:pt x="0" y="0"/>
                  </a:moveTo>
                  <a:lnTo>
                    <a:pt x="4802859" y="0"/>
                  </a:lnTo>
                  <a:lnTo>
                    <a:pt x="48028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341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028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650067">
            <a:off x="5076325" y="482950"/>
            <a:ext cx="1985647" cy="1985647"/>
          </a:xfrm>
          <a:custGeom>
            <a:avLst/>
            <a:gdLst/>
            <a:ahLst/>
            <a:cxnLst/>
            <a:rect r="r" b="b" t="t" l="l"/>
            <a:pathLst>
              <a:path h="1985647" w="1985647">
                <a:moveTo>
                  <a:pt x="0" y="0"/>
                </a:moveTo>
                <a:lnTo>
                  <a:pt x="1985648" y="0"/>
                </a:lnTo>
                <a:lnTo>
                  <a:pt x="1985648" y="1985648"/>
                </a:lnTo>
                <a:lnTo>
                  <a:pt x="0" y="19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57186">
            <a:off x="15256403" y="1906401"/>
            <a:ext cx="2369520" cy="2369520"/>
          </a:xfrm>
          <a:custGeom>
            <a:avLst/>
            <a:gdLst/>
            <a:ahLst/>
            <a:cxnLst/>
            <a:rect r="r" b="b" t="t" l="l"/>
            <a:pathLst>
              <a:path h="2369520" w="2369520">
                <a:moveTo>
                  <a:pt x="0" y="0"/>
                </a:moveTo>
                <a:lnTo>
                  <a:pt x="2369520" y="0"/>
                </a:lnTo>
                <a:lnTo>
                  <a:pt x="2369520" y="2369520"/>
                </a:lnTo>
                <a:lnTo>
                  <a:pt x="0" y="236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642141" y="1230269"/>
            <a:ext cx="12564227" cy="1560254"/>
            <a:chOff x="0" y="0"/>
            <a:chExt cx="3309097" cy="410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09097" cy="410931"/>
            </a:xfrm>
            <a:custGeom>
              <a:avLst/>
              <a:gdLst/>
              <a:ahLst/>
              <a:cxnLst/>
              <a:rect r="r" b="b" t="t" l="l"/>
              <a:pathLst>
                <a:path h="410931" w="3309097">
                  <a:moveTo>
                    <a:pt x="12324" y="0"/>
                  </a:moveTo>
                  <a:lnTo>
                    <a:pt x="3296773" y="0"/>
                  </a:lnTo>
                  <a:cubicBezTo>
                    <a:pt x="3303579" y="0"/>
                    <a:pt x="3309097" y="5518"/>
                    <a:pt x="3309097" y="12324"/>
                  </a:cubicBezTo>
                  <a:lnTo>
                    <a:pt x="3309097" y="398607"/>
                  </a:lnTo>
                  <a:cubicBezTo>
                    <a:pt x="3309097" y="401876"/>
                    <a:pt x="3307798" y="405010"/>
                    <a:pt x="3305487" y="407322"/>
                  </a:cubicBezTo>
                  <a:cubicBezTo>
                    <a:pt x="3303176" y="409633"/>
                    <a:pt x="3300042" y="410931"/>
                    <a:pt x="3296773" y="410931"/>
                  </a:cubicBezTo>
                  <a:lnTo>
                    <a:pt x="12324" y="410931"/>
                  </a:lnTo>
                  <a:cubicBezTo>
                    <a:pt x="9055" y="410931"/>
                    <a:pt x="5921" y="409633"/>
                    <a:pt x="3610" y="407322"/>
                  </a:cubicBezTo>
                  <a:cubicBezTo>
                    <a:pt x="1298" y="405010"/>
                    <a:pt x="0" y="401876"/>
                    <a:pt x="0" y="398607"/>
                  </a:cubicBezTo>
                  <a:lnTo>
                    <a:pt x="0" y="12324"/>
                  </a:lnTo>
                  <a:cubicBezTo>
                    <a:pt x="0" y="9055"/>
                    <a:pt x="1298" y="5921"/>
                    <a:pt x="3610" y="3610"/>
                  </a:cubicBezTo>
                  <a:cubicBezTo>
                    <a:pt x="5921" y="1298"/>
                    <a:pt x="9055" y="0"/>
                    <a:pt x="12324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309097" cy="45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Which product category brings in the most revenue?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206" y="819298"/>
            <a:ext cx="3701360" cy="1191098"/>
            <a:chOff x="0" y="0"/>
            <a:chExt cx="974844" cy="313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Question 8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36231" y="3683832"/>
            <a:ext cx="14823069" cy="6062213"/>
            <a:chOff x="0" y="0"/>
            <a:chExt cx="3904018" cy="15966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04018" cy="1596632"/>
            </a:xfrm>
            <a:custGeom>
              <a:avLst/>
              <a:gdLst/>
              <a:ahLst/>
              <a:cxnLst/>
              <a:rect r="r" b="b" t="t" l="l"/>
              <a:pathLst>
                <a:path h="1596632" w="3904018">
                  <a:moveTo>
                    <a:pt x="10446" y="0"/>
                  </a:moveTo>
                  <a:lnTo>
                    <a:pt x="3893572" y="0"/>
                  </a:lnTo>
                  <a:cubicBezTo>
                    <a:pt x="3899341" y="0"/>
                    <a:pt x="3904018" y="4677"/>
                    <a:pt x="3904018" y="10446"/>
                  </a:cubicBezTo>
                  <a:lnTo>
                    <a:pt x="3904018" y="1586187"/>
                  </a:lnTo>
                  <a:cubicBezTo>
                    <a:pt x="3904018" y="1591956"/>
                    <a:pt x="3899341" y="1596632"/>
                    <a:pt x="3893572" y="1596632"/>
                  </a:cubicBezTo>
                  <a:lnTo>
                    <a:pt x="10446" y="1596632"/>
                  </a:lnTo>
                  <a:cubicBezTo>
                    <a:pt x="4677" y="1596632"/>
                    <a:pt x="0" y="1591956"/>
                    <a:pt x="0" y="1586187"/>
                  </a:cubicBezTo>
                  <a:lnTo>
                    <a:pt x="0" y="10446"/>
                  </a:lnTo>
                  <a:cubicBezTo>
                    <a:pt x="0" y="4677"/>
                    <a:pt x="4677" y="0"/>
                    <a:pt x="10446" y="0"/>
                  </a:cubicBezTo>
                  <a:close/>
                </a:path>
              </a:pathLst>
            </a:custGeom>
            <a:solidFill>
              <a:srgbClr val="B6894E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04018" cy="1634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206" y="3091161"/>
            <a:ext cx="3701360" cy="1191098"/>
            <a:chOff x="0" y="0"/>
            <a:chExt cx="974844" cy="3137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4844" cy="313705"/>
            </a:xfrm>
            <a:custGeom>
              <a:avLst/>
              <a:gdLst/>
              <a:ahLst/>
              <a:cxnLst/>
              <a:rect r="r" b="b" t="t" l="l"/>
              <a:pathLst>
                <a:path h="313705" w="974844">
                  <a:moveTo>
                    <a:pt x="41833" y="0"/>
                  </a:moveTo>
                  <a:lnTo>
                    <a:pt x="933011" y="0"/>
                  </a:lnTo>
                  <a:cubicBezTo>
                    <a:pt x="944106" y="0"/>
                    <a:pt x="954746" y="4407"/>
                    <a:pt x="962591" y="12253"/>
                  </a:cubicBezTo>
                  <a:cubicBezTo>
                    <a:pt x="970437" y="20098"/>
                    <a:pt x="974844" y="30738"/>
                    <a:pt x="974844" y="41833"/>
                  </a:cubicBezTo>
                  <a:lnTo>
                    <a:pt x="974844" y="271872"/>
                  </a:lnTo>
                  <a:cubicBezTo>
                    <a:pt x="974844" y="294976"/>
                    <a:pt x="956115" y="313705"/>
                    <a:pt x="933011" y="313705"/>
                  </a:cubicBezTo>
                  <a:lnTo>
                    <a:pt x="41833" y="313705"/>
                  </a:lnTo>
                  <a:cubicBezTo>
                    <a:pt x="30738" y="313705"/>
                    <a:pt x="20098" y="309297"/>
                    <a:pt x="12253" y="301452"/>
                  </a:cubicBezTo>
                  <a:cubicBezTo>
                    <a:pt x="4407" y="293607"/>
                    <a:pt x="0" y="282967"/>
                    <a:pt x="0" y="271872"/>
                  </a:cubicBezTo>
                  <a:lnTo>
                    <a:pt x="0" y="41833"/>
                  </a:lnTo>
                  <a:cubicBezTo>
                    <a:pt x="0" y="30738"/>
                    <a:pt x="4407" y="20098"/>
                    <a:pt x="12253" y="12253"/>
                  </a:cubicBezTo>
                  <a:cubicBezTo>
                    <a:pt x="20098" y="4407"/>
                    <a:pt x="30738" y="0"/>
                    <a:pt x="41833" y="0"/>
                  </a:cubicBezTo>
                  <a:close/>
                </a:path>
              </a:pathLst>
            </a:custGeom>
            <a:solidFill>
              <a:srgbClr val="B6894E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4844" cy="370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Answer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971895" y="322858"/>
            <a:ext cx="880768" cy="705842"/>
          </a:xfrm>
          <a:custGeom>
            <a:avLst/>
            <a:gdLst/>
            <a:ahLst/>
            <a:cxnLst/>
            <a:rect r="r" b="b" t="t" l="l"/>
            <a:pathLst>
              <a:path h="705842" w="880768">
                <a:moveTo>
                  <a:pt x="0" y="0"/>
                </a:moveTo>
                <a:lnTo>
                  <a:pt x="880768" y="0"/>
                </a:lnTo>
                <a:lnTo>
                  <a:pt x="880768" y="705842"/>
                </a:lnTo>
                <a:lnTo>
                  <a:pt x="0" y="70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1098603">
            <a:off x="335885" y="7008041"/>
            <a:ext cx="1448940" cy="1448940"/>
          </a:xfrm>
          <a:custGeom>
            <a:avLst/>
            <a:gdLst/>
            <a:ahLst/>
            <a:cxnLst/>
            <a:rect r="r" b="b" t="t" l="l"/>
            <a:pathLst>
              <a:path h="1448940" w="1448940">
                <a:moveTo>
                  <a:pt x="0" y="0"/>
                </a:moveTo>
                <a:lnTo>
                  <a:pt x="1448940" y="0"/>
                </a:lnTo>
                <a:lnTo>
                  <a:pt x="1448940" y="1448940"/>
                </a:lnTo>
                <a:lnTo>
                  <a:pt x="0" y="1448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031" y="4001754"/>
            <a:ext cx="8160440" cy="2517582"/>
          </a:xfrm>
          <a:custGeom>
            <a:avLst/>
            <a:gdLst/>
            <a:ahLst/>
            <a:cxnLst/>
            <a:rect r="r" b="b" t="t" l="l"/>
            <a:pathLst>
              <a:path h="2517582" w="8160440">
                <a:moveTo>
                  <a:pt x="0" y="0"/>
                </a:moveTo>
                <a:lnTo>
                  <a:pt x="8160440" y="0"/>
                </a:lnTo>
                <a:lnTo>
                  <a:pt x="8160440" y="2517583"/>
                </a:lnTo>
                <a:lnTo>
                  <a:pt x="0" y="25175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654031" y="6714939"/>
            <a:ext cx="4947023" cy="2617880"/>
          </a:xfrm>
          <a:custGeom>
            <a:avLst/>
            <a:gdLst/>
            <a:ahLst/>
            <a:cxnLst/>
            <a:rect r="r" b="b" t="t" l="l"/>
            <a:pathLst>
              <a:path h="2617880" w="4947023">
                <a:moveTo>
                  <a:pt x="0" y="0"/>
                </a:moveTo>
                <a:lnTo>
                  <a:pt x="4947023" y="0"/>
                </a:lnTo>
                <a:lnTo>
                  <a:pt x="4947023" y="2617880"/>
                </a:lnTo>
                <a:lnTo>
                  <a:pt x="0" y="2617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76200" cap="rnd">
            <a:solidFill>
              <a:srgbClr val="64341E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3181406" y="5481455"/>
            <a:ext cx="2096510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SQL query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2642" y="7007305"/>
            <a:ext cx="1350997" cy="47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</a:pPr>
            <a:r>
              <a:rPr lang="en-US" sz="2757">
                <a:solidFill>
                  <a:srgbClr val="E9E9E9"/>
                </a:solidFill>
                <a:latin typeface="Repo"/>
                <a:ea typeface="Repo"/>
                <a:cs typeface="Repo"/>
                <a:sym typeface="Repo"/>
              </a:rPr>
              <a:t>Result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DAGXwO16Qjc</dc:identifier>
  <dcterms:modified xsi:type="dcterms:W3CDTF">2011-08-01T06:04:30Z</dcterms:modified>
  <cp:revision>1</cp:revision>
  <dc:title>Awesome Chocolates SQL</dc:title>
</cp:coreProperties>
</file>