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CO-Direct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Shauriken</a:t>
            </a:r>
            <a:r>
              <a:rPr lang="en-US" dirty="0"/>
              <a:t> presents</a:t>
            </a:r>
          </a:p>
        </p:txBody>
      </p:sp>
    </p:spTree>
    <p:extLst>
      <p:ext uri="{BB962C8B-B14F-4D97-AF65-F5344CB8AC3E}">
        <p14:creationId xmlns:p14="http://schemas.microsoft.com/office/powerpoint/2010/main" val="75625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B9A64-5BFE-4FF7-8B81-F4C5753B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2F462-73EF-42B5-B9A7-E70D236C2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CO-Direct?</a:t>
            </a:r>
          </a:p>
          <a:p>
            <a:r>
              <a:rPr lang="en-US" dirty="0"/>
              <a:t>Motivation behind it</a:t>
            </a:r>
          </a:p>
          <a:p>
            <a:r>
              <a:rPr lang="en-US" dirty="0"/>
              <a:t>How we’ll be executing it</a:t>
            </a:r>
          </a:p>
          <a:p>
            <a:r>
              <a:rPr lang="en-US" dirty="0"/>
              <a:t>Tech-stack we’ll be using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083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C56A1-FDB9-47A1-AE18-80E1D08E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CO-Direct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91571-C207-4112-81B9-0BCC09E5F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a search engine and a database for COVID related resources.</a:t>
            </a:r>
          </a:p>
          <a:p>
            <a:pPr marL="0" indent="0">
              <a:buNone/>
            </a:pPr>
            <a:r>
              <a:rPr lang="en-US" dirty="0"/>
              <a:t>People can here either search for their COVID related resource queries or update the existing database for other people’s use and benefit.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190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AA27-F9CB-4D90-AA33-E2E22167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behind CO-Direct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81702-B2B2-4610-AA6F-660E34E98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basically after seeing so many messages and stories on </a:t>
            </a:r>
            <a:r>
              <a:rPr lang="en-US" dirty="0" err="1"/>
              <a:t>Whatsapp</a:t>
            </a:r>
            <a:r>
              <a:rPr lang="en-US" dirty="0"/>
              <a:t>, Instagram </a:t>
            </a:r>
            <a:r>
              <a:rPr lang="en-US" dirty="0" err="1"/>
              <a:t>etc</a:t>
            </a:r>
            <a:r>
              <a:rPr lang="en-US" dirty="0"/>
              <a:t>, we were thinking if all of that information can be brought together in for ease of use.</a:t>
            </a:r>
          </a:p>
          <a:p>
            <a:r>
              <a:rPr lang="en-US" dirty="0"/>
              <a:t>Hence CO-</a:t>
            </a:r>
            <a:r>
              <a:rPr lang="en-US" dirty="0" err="1"/>
              <a:t>Direct’s</a:t>
            </a:r>
            <a:r>
              <a:rPr lang="en-US" dirty="0"/>
              <a:t> idea came to our mind.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55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D16B-A362-4FD6-AFA6-57FE61F2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we be doing it?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9EC99-7159-4F45-B241-5A5F1736A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using HTML and CSS to design the frontend and the backend will be in Django framework.</a:t>
            </a:r>
          </a:p>
          <a:p>
            <a:r>
              <a:rPr lang="en-US" dirty="0"/>
              <a:t>People can search resources and modify their search using filters.</a:t>
            </a:r>
          </a:p>
          <a:p>
            <a:r>
              <a:rPr lang="en-US" dirty="0"/>
              <a:t>Also people can contribute to database using add resource page.</a:t>
            </a:r>
          </a:p>
          <a:p>
            <a:r>
              <a:rPr lang="en-US" dirty="0"/>
              <a:t>All the backend will be handled by Django.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26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9C31A-D474-40A0-BEB9-638B52E7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 We’ll be using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6A97E-998B-43DF-B921-28E8DE495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DJANGO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0803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89D6-031E-40FA-AE18-122F80892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561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309473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73</TotalTime>
  <Words>172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Depth</vt:lpstr>
      <vt:lpstr>CO-Direct</vt:lpstr>
      <vt:lpstr>Contents</vt:lpstr>
      <vt:lpstr>CO-Direct</vt:lpstr>
      <vt:lpstr>Motivation behind CO-Direct</vt:lpstr>
      <vt:lpstr>How will we be doing it?</vt:lpstr>
      <vt:lpstr>Tech Stack We’ll be using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CHAITANYA</dc:creator>
  <cp:lastModifiedBy>Chaitanya Bisht</cp:lastModifiedBy>
  <cp:revision>9</cp:revision>
  <dcterms:created xsi:type="dcterms:W3CDTF">2014-09-12T02:17:01Z</dcterms:created>
  <dcterms:modified xsi:type="dcterms:W3CDTF">2021-05-29T08:04:12Z</dcterms:modified>
</cp:coreProperties>
</file>