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7" r:id="rId9"/>
    <p:sldId id="260" r:id="rId10"/>
    <p:sldId id="261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Chaturani\Desktop\Sales%20Dataset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Chaturani\Desktop\Sales%20Dataset%2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Chaturani\Desktop\Sales%20Dataset%2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Chaturani\Desktop\Sales%20Dataset%2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Chaturani\Desktop\Sales%20Dataset%20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Chaturani\Desktop\Sales%20Dataset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Chaturani\Desktop\Sales%20Dataset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Chaturani\Desktop\Sales%20Dataset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Chaturani\Desktop\Sales%20Dataset%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Chaturani\Desktop\Sales%20Dataset%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Chaturani\Desktop\Sales%20Dataset%2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Chaturani\Desktop\Sales%20Dataset%2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Chaturani\Desktop\Sales%20Dataset%2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Jatin%20Chaturani\Desktop\Sales%20Dataset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pivots!$A$18:$A$22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pivots!$B$18:$B$22</c:f>
              <c:numCache>
                <c:formatCode>General</c:formatCode>
                <c:ptCount val="5"/>
                <c:pt idx="0">
                  <c:v>48330</c:v>
                </c:pt>
                <c:pt idx="1">
                  <c:v>54175.611111111109</c:v>
                </c:pt>
                <c:pt idx="2">
                  <c:v>50301.844444444439</c:v>
                </c:pt>
                <c:pt idx="3">
                  <c:v>38193</c:v>
                </c:pt>
                <c:pt idx="4">
                  <c:v>3294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CA-4D95-B8E9-4FF18ECB0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5917760"/>
        <c:axId val="485919072"/>
      </c:lineChart>
      <c:catAx>
        <c:axId val="48591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19072"/>
        <c:crosses val="autoZero"/>
        <c:auto val="1"/>
        <c:lblAlgn val="ctr"/>
        <c:lblOffset val="100"/>
        <c:noMultiLvlLbl val="0"/>
      </c:catAx>
      <c:valAx>
        <c:axId val="48591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Dataset .xlsx]pivots!PivotTable24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Type</a:t>
            </a:r>
            <a:r>
              <a:rPr lang="en-US" baseline="0"/>
              <a:t> of Store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pivots!$B$75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135-42CC-B5CB-A81FFB3FBA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135-42CC-B5CB-A81FFB3FBAA7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pivots!$A$76:$A$78</c:f>
              <c:strCache>
                <c:ptCount val="2"/>
                <c:pt idx="0">
                  <c:v>Offline</c:v>
                </c:pt>
                <c:pt idx="1">
                  <c:v>Online</c:v>
                </c:pt>
              </c:strCache>
            </c:strRef>
          </c:cat>
          <c:val>
            <c:numRef>
              <c:f>pivots!$B$76:$B$78</c:f>
              <c:numCache>
                <c:formatCode>General</c:formatCode>
                <c:ptCount val="2"/>
                <c:pt idx="0">
                  <c:v>529268.6555555556</c:v>
                </c:pt>
                <c:pt idx="1">
                  <c:v>247846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35-42CC-B5CB-A81FFB3FBAA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Dataset .xlsx]pivots!PivotTable28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Discount</a:t>
            </a:r>
            <a:r>
              <a:rPr lang="en-US"/>
              <a:t>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pivots!$B$121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pivots!$A$122:$A$124</c:f>
              <c:strCache>
                <c:ptCount val="2"/>
                <c:pt idx="0">
                  <c:v>Offline</c:v>
                </c:pt>
                <c:pt idx="1">
                  <c:v>Online</c:v>
                </c:pt>
              </c:strCache>
            </c:strRef>
          </c:cat>
          <c:val>
            <c:numRef>
              <c:f>pivots!$B$122:$B$124</c:f>
              <c:numCache>
                <c:formatCode>General</c:formatCode>
                <c:ptCount val="2"/>
                <c:pt idx="0">
                  <c:v>6.9700000000000006</c:v>
                </c:pt>
                <c:pt idx="1">
                  <c:v>2.5000000000000004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3C-4796-ACCF-664C8507A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4672208"/>
        <c:axId val="584679424"/>
      </c:barChart>
      <c:catAx>
        <c:axId val="58467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79424"/>
        <c:crosses val="autoZero"/>
        <c:auto val="1"/>
        <c:lblAlgn val="ctr"/>
        <c:lblOffset val="100"/>
        <c:noMultiLvlLbl val="0"/>
      </c:catAx>
      <c:valAx>
        <c:axId val="58467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7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Dataset .xlsx]pivots!PivotTable23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</a:t>
            </a:r>
            <a:r>
              <a:rPr lang="en-US" sz="2000" baseline="0" dirty="0"/>
              <a:t> 5 Employees</a:t>
            </a:r>
            <a:endParaRPr lang="en-US" sz="2000" dirty="0"/>
          </a:p>
        </c:rich>
      </c:tx>
      <c:layout>
        <c:manualLayout>
          <c:xMode val="edge"/>
          <c:yMode val="edge"/>
          <c:x val="0.53847341085571132"/>
          <c:y val="5.0112187329756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1929221347331584"/>
              <c:y val="8.4169582968795481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1095319335083115"/>
              <c:y val="0.118605278506853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9698600174978235E-2"/>
              <c:y val="-7.598352289297170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5.9045931758530186E-2"/>
              <c:y val="-0.150710848643919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6.1478127734033244E-2"/>
              <c:y val="-0.1823990230387868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1095319335083115"/>
              <c:y val="0.118605278506853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9698600174978235E-2"/>
              <c:y val="-7.598352289297170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5.9045931758530186E-2"/>
              <c:y val="-0.150710848643919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6.1478127734033244E-2"/>
              <c:y val="-0.1823990230387868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1929221347331584"/>
              <c:y val="8.4169582968795481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1095319335083115"/>
              <c:y val="0.118605278506853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9698600174978235E-2"/>
              <c:y val="-7.598352289297170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5.9045931758530186E-2"/>
              <c:y val="-0.150710848643919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6.1478127734033244E-2"/>
              <c:y val="-0.1823990230387868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1929221347331584"/>
              <c:y val="8.4169582968795481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1095319335083115"/>
              <c:y val="0.118605278506853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9698600174978235E-2"/>
              <c:y val="-7.598352289297170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5.9045931758530186E-2"/>
              <c:y val="-0.150710848643919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6.1478127734033244E-2"/>
              <c:y val="-0.1823990230387868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1929221347331584"/>
              <c:y val="8.4169582968795481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1095319335083115"/>
              <c:y val="0.118605278506853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9698600174978235E-2"/>
              <c:y val="-7.598352289297170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5.9045931758530186E-2"/>
              <c:y val="-0.150710848643919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6.1478127734033244E-2"/>
              <c:y val="-0.1823990230387868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1929221347331584"/>
              <c:y val="8.4169582968795481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pivots!$B$62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65-4515-9F3B-04AEE26D34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65-4515-9F3B-04AEE26D34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65-4515-9F3B-04AEE26D34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265-4515-9F3B-04AEE26D34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265-4515-9F3B-04AEE26D34D6}"/>
              </c:ext>
            </c:extLst>
          </c:dPt>
          <c:dLbls>
            <c:dLbl>
              <c:idx val="0"/>
              <c:layout>
                <c:manualLayout>
                  <c:x val="-0.11095319335083115"/>
                  <c:y val="0.118605278506853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265-4515-9F3B-04AEE26D34D6}"/>
                </c:ext>
              </c:extLst>
            </c:dLbl>
            <c:dLbl>
              <c:idx val="1"/>
              <c:layout>
                <c:manualLayout>
                  <c:x val="-7.9698600174978235E-2"/>
                  <c:y val="-7.598352289297170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265-4515-9F3B-04AEE26D34D6}"/>
                </c:ext>
              </c:extLst>
            </c:dLbl>
            <c:dLbl>
              <c:idx val="2"/>
              <c:layout>
                <c:manualLayout>
                  <c:x val="-5.9045931758530186E-2"/>
                  <c:y val="-0.1507108486439196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265-4515-9F3B-04AEE26D34D6}"/>
                </c:ext>
              </c:extLst>
            </c:dLbl>
            <c:dLbl>
              <c:idx val="3"/>
              <c:layout>
                <c:manualLayout>
                  <c:x val="6.1478127734033244E-2"/>
                  <c:y val="-0.1823990230387868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265-4515-9F3B-04AEE26D34D6}"/>
                </c:ext>
              </c:extLst>
            </c:dLbl>
            <c:dLbl>
              <c:idx val="4"/>
              <c:layout>
                <c:manualLayout>
                  <c:x val="0.11929221347331584"/>
                  <c:y val="8.416958296879548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265-4515-9F3B-04AEE26D34D6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pivots!$A$63:$A$68</c:f>
              <c:strCache>
                <c:ptCount val="5"/>
                <c:pt idx="0">
                  <c:v>Brosina Hoffman</c:v>
                </c:pt>
                <c:pt idx="1">
                  <c:v>Harold Pawlan</c:v>
                </c:pt>
                <c:pt idx="2">
                  <c:v>Ken Black</c:v>
                </c:pt>
                <c:pt idx="3">
                  <c:v>Steve Nguyen</c:v>
                </c:pt>
                <c:pt idx="4">
                  <c:v>Tracy Blumstein</c:v>
                </c:pt>
              </c:strCache>
            </c:strRef>
          </c:cat>
          <c:val>
            <c:numRef>
              <c:f>pivots!$B$63:$B$68</c:f>
              <c:numCache>
                <c:formatCode>General</c:formatCode>
                <c:ptCount val="5"/>
                <c:pt idx="0">
                  <c:v>136981.65555555551</c:v>
                </c:pt>
                <c:pt idx="1">
                  <c:v>53413</c:v>
                </c:pt>
                <c:pt idx="2">
                  <c:v>47250</c:v>
                </c:pt>
                <c:pt idx="3">
                  <c:v>103458</c:v>
                </c:pt>
                <c:pt idx="4">
                  <c:v>157112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265-4515-9F3B-04AEE26D34D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95594807921215"/>
          <c:y val="0.41462959714130065"/>
          <c:w val="0.24420597274849012"/>
          <c:h val="0.3932611095795184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Dataset .xlsx]pivots!PivotTable20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Top</a:t>
            </a:r>
            <a:r>
              <a:rPr lang="en-US" sz="1600" baseline="0"/>
              <a:t> 5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pivots!$B$36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pivots!$A$37:$A$42</c:f>
              <c:strCache>
                <c:ptCount val="5"/>
                <c:pt idx="0">
                  <c:v>Appliances</c:v>
                </c:pt>
                <c:pt idx="1">
                  <c:v>Art</c:v>
                </c:pt>
                <c:pt idx="2">
                  <c:v>Binders</c:v>
                </c:pt>
                <c:pt idx="3">
                  <c:v>Phones</c:v>
                </c:pt>
                <c:pt idx="4">
                  <c:v>Tables</c:v>
                </c:pt>
              </c:strCache>
            </c:strRef>
          </c:cat>
          <c:val>
            <c:numRef>
              <c:f>pivots!$B$37:$B$42</c:f>
              <c:numCache>
                <c:formatCode>General</c:formatCode>
                <c:ptCount val="5"/>
                <c:pt idx="0">
                  <c:v>78838.055555555547</c:v>
                </c:pt>
                <c:pt idx="1">
                  <c:v>86450</c:v>
                </c:pt>
                <c:pt idx="2">
                  <c:v>121900</c:v>
                </c:pt>
                <c:pt idx="3">
                  <c:v>96505</c:v>
                </c:pt>
                <c:pt idx="4">
                  <c:v>79339.599999999962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F-46B5-9C25-FE7AAF0D5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4674504"/>
        <c:axId val="584680736"/>
      </c:barChart>
      <c:catAx>
        <c:axId val="58467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80736"/>
        <c:crosses val="autoZero"/>
        <c:auto val="1"/>
        <c:lblAlgn val="ctr"/>
        <c:lblOffset val="100"/>
        <c:noMultiLvlLbl val="0"/>
      </c:catAx>
      <c:valAx>
        <c:axId val="58468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7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[Sales Dataset .xlsx]pivots!PivotTable3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Gross</a:t>
            </a:r>
            <a:r>
              <a:rPr lang="en-US" sz="1600" baseline="0"/>
              <a:t> Profit Margin Ratio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dk1">
              <a:tint val="88500"/>
            </a:schemeClr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pivots!$B$197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pivots!$A$198:$A$203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pivots!$B$198:$B$203</c:f>
              <c:numCache>
                <c:formatCode>General</c:formatCode>
                <c:ptCount val="5"/>
                <c:pt idx="0">
                  <c:v>5.1150246171771769</c:v>
                </c:pt>
                <c:pt idx="1">
                  <c:v>8.2165601217460313</c:v>
                </c:pt>
                <c:pt idx="2">
                  <c:v>6.7193267266809524</c:v>
                </c:pt>
                <c:pt idx="3">
                  <c:v>4.7308860689472292</c:v>
                </c:pt>
                <c:pt idx="4">
                  <c:v>0.86768149882903978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0F-4D25-BCC3-3EE1FCBBC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8903568"/>
        <c:axId val="288906848"/>
      </c:lineChart>
      <c:catAx>
        <c:axId val="28890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06848"/>
        <c:crosses val="autoZero"/>
        <c:auto val="1"/>
        <c:lblAlgn val="ctr"/>
        <c:lblOffset val="100"/>
        <c:noMultiLvlLbl val="0"/>
      </c:catAx>
      <c:valAx>
        <c:axId val="28890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0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Dataset .xlsx]pivots!PivotTable9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pivots!$B$3</c:f>
              <c:strCache>
                <c:ptCount val="1"/>
                <c:pt idx="0">
                  <c:v>Sum of Actual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pivots!$A$4:$A$9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pivots!$B$4:$B$9</c:f>
              <c:numCache>
                <c:formatCode>General</c:formatCode>
                <c:ptCount val="5"/>
                <c:pt idx="0">
                  <c:v>48330</c:v>
                </c:pt>
                <c:pt idx="1">
                  <c:v>54175.611111111109</c:v>
                </c:pt>
                <c:pt idx="2">
                  <c:v>50301.844444444439</c:v>
                </c:pt>
                <c:pt idx="3">
                  <c:v>38193</c:v>
                </c:pt>
                <c:pt idx="4">
                  <c:v>3294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F7-445A-81A9-1794DFAA8BB5}"/>
            </c:ext>
          </c:extLst>
        </c:ser>
        <c:ser>
          <c:idx val="1"/>
          <c:order val="1"/>
          <c:tx>
            <c:strRef>
              <c:f>pivots!$C$3</c:f>
              <c:strCache>
                <c:ptCount val="1"/>
                <c:pt idx="0">
                  <c:v>Sum of Target Sales per Year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pivots!$A$4:$A$9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pivots!$C$4:$C$9</c:f>
              <c:numCache>
                <c:formatCode>General</c:formatCode>
                <c:ptCount val="5"/>
                <c:pt idx="0">
                  <c:v>63000</c:v>
                </c:pt>
                <c:pt idx="1">
                  <c:v>69000</c:v>
                </c:pt>
                <c:pt idx="2">
                  <c:v>64500</c:v>
                </c:pt>
                <c:pt idx="3">
                  <c:v>48000</c:v>
                </c:pt>
                <c:pt idx="4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F7-445A-81A9-1794DFAA8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4656464"/>
        <c:axId val="584660400"/>
      </c:barChart>
      <c:catAx>
        <c:axId val="58465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60400"/>
        <c:crosses val="autoZero"/>
        <c:auto val="1"/>
        <c:lblAlgn val="ctr"/>
        <c:lblOffset val="100"/>
        <c:noMultiLvlLbl val="0"/>
      </c:catAx>
      <c:valAx>
        <c:axId val="58466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5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Dataset .xlsx]pivots!PivotTable2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pivots!$B$184</c:f>
              <c:strCache>
                <c:ptCount val="1"/>
                <c:pt idx="0">
                  <c:v>Sum of COGS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pivots!$A$185:$A$190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pivots!$B$185:$B$190</c:f>
              <c:numCache>
                <c:formatCode>General</c:formatCode>
                <c:ptCount val="5"/>
                <c:pt idx="0">
                  <c:v>51689</c:v>
                </c:pt>
                <c:pt idx="1">
                  <c:v>51190</c:v>
                </c:pt>
                <c:pt idx="2">
                  <c:v>45352</c:v>
                </c:pt>
                <c:pt idx="3">
                  <c:v>50351</c:v>
                </c:pt>
                <c:pt idx="4">
                  <c:v>3051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5E-4008-B723-189B7F6FCFEF}"/>
            </c:ext>
          </c:extLst>
        </c:ser>
        <c:ser>
          <c:idx val="1"/>
          <c:order val="1"/>
          <c:tx>
            <c:strRef>
              <c:f>pivots!$C$184</c:f>
              <c:strCache>
                <c:ptCount val="1"/>
                <c:pt idx="0">
                  <c:v>Sum of Profit per Transaction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pivots!$A$185:$A$190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pivots!$C$185:$C$190</c:f>
              <c:numCache>
                <c:formatCode>General</c:formatCode>
                <c:ptCount val="5"/>
                <c:pt idx="0">
                  <c:v>101374</c:v>
                </c:pt>
                <c:pt idx="1">
                  <c:v>154138.05555555556</c:v>
                </c:pt>
                <c:pt idx="2">
                  <c:v>200956.59999999998</c:v>
                </c:pt>
                <c:pt idx="3">
                  <c:v>99006</c:v>
                </c:pt>
                <c:pt idx="4">
                  <c:v>20007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5E-4008-B723-189B7F6FC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126696"/>
        <c:axId val="285122104"/>
      </c:lineChart>
      <c:catAx>
        <c:axId val="285126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122104"/>
        <c:crosses val="autoZero"/>
        <c:auto val="1"/>
        <c:lblAlgn val="ctr"/>
        <c:lblOffset val="100"/>
        <c:noMultiLvlLbl val="0"/>
      </c:catAx>
      <c:valAx>
        <c:axId val="285122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12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Dataset .xlsx]pivots!PivotTable27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Shrinkage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pivots!$B$108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pivots!$A$109:$A$114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pivots!$B$109:$B$114</c:f>
              <c:numCache>
                <c:formatCode>0%</c:formatCode>
                <c:ptCount val="5"/>
                <c:pt idx="0">
                  <c:v>4.7416666666666669E-2</c:v>
                </c:pt>
                <c:pt idx="1">
                  <c:v>5.0333333333333341E-2</c:v>
                </c:pt>
                <c:pt idx="2">
                  <c:v>4.4749999999999991E-2</c:v>
                </c:pt>
                <c:pt idx="3">
                  <c:v>4.0499999999999987E-2</c:v>
                </c:pt>
                <c:pt idx="4">
                  <c:v>3.7999999999999999E-2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06-40EE-A280-78551F666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2903896"/>
        <c:axId val="582905536"/>
      </c:lineChart>
      <c:catAx>
        <c:axId val="58290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05536"/>
        <c:crosses val="autoZero"/>
        <c:auto val="1"/>
        <c:lblAlgn val="ctr"/>
        <c:lblOffset val="100"/>
        <c:noMultiLvlLbl val="0"/>
      </c:catAx>
      <c:valAx>
        <c:axId val="58290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03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[Sales Dataset .xlsx]pivots!PivotTable26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</a:t>
            </a:r>
            <a:r>
              <a:rPr lang="en-US" baseline="0"/>
              <a:t> Wise Dump Value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pivots!$B$97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pivots!$A$98:$A$103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pivots!$B$98:$B$103</c:f>
              <c:numCache>
                <c:formatCode>General</c:formatCode>
                <c:ptCount val="5"/>
                <c:pt idx="0">
                  <c:v>4355</c:v>
                </c:pt>
                <c:pt idx="1">
                  <c:v>8450</c:v>
                </c:pt>
                <c:pt idx="2">
                  <c:v>8250</c:v>
                </c:pt>
                <c:pt idx="3">
                  <c:v>9689</c:v>
                </c:pt>
                <c:pt idx="4">
                  <c:v>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A-492C-8D94-5BC19B49C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907920"/>
        <c:axId val="485905624"/>
      </c:barChart>
      <c:catAx>
        <c:axId val="48590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05624"/>
        <c:crosses val="autoZero"/>
        <c:auto val="1"/>
        <c:lblAlgn val="ctr"/>
        <c:lblOffset val="100"/>
        <c:noMultiLvlLbl val="0"/>
      </c:catAx>
      <c:valAx>
        <c:axId val="485905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0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Dataset .xlsx]pivots!PivotTable25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State</a:t>
            </a:r>
            <a:r>
              <a:rPr lang="en-US" baseline="0"/>
              <a:t> Wise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pivots!$B$85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D01-4707-904E-52FDDE3D09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D01-4707-904E-52FDDE3D09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D01-4707-904E-52FDDE3D0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D01-4707-904E-52FDDE3D09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D01-4707-904E-52FDDE3D0962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pivots!$A$86:$A$91</c:f>
              <c:strCache>
                <c:ptCount val="5"/>
                <c:pt idx="0">
                  <c:v>California</c:v>
                </c:pt>
                <c:pt idx="1">
                  <c:v>Florida</c:v>
                </c:pt>
                <c:pt idx="2">
                  <c:v>Nebraska</c:v>
                </c:pt>
                <c:pt idx="3">
                  <c:v>Pennsylvania</c:v>
                </c:pt>
                <c:pt idx="4">
                  <c:v>Texas</c:v>
                </c:pt>
              </c:strCache>
            </c:strRef>
          </c:cat>
          <c:val>
            <c:numRef>
              <c:f>pivots!$B$86:$B$91</c:f>
              <c:numCache>
                <c:formatCode>General</c:formatCode>
                <c:ptCount val="5"/>
                <c:pt idx="0">
                  <c:v>206113.65555555551</c:v>
                </c:pt>
                <c:pt idx="1">
                  <c:v>40892</c:v>
                </c:pt>
                <c:pt idx="2">
                  <c:v>47250</c:v>
                </c:pt>
                <c:pt idx="3">
                  <c:v>158756</c:v>
                </c:pt>
                <c:pt idx="4">
                  <c:v>196611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01-4707-904E-52FDDE3D096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Dataset .xlsx]pivots!PivotTable29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</a:t>
            </a:r>
            <a:r>
              <a:rPr lang="en-US" baseline="0"/>
              <a:t> Segment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pivots!$B$131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pivots!$A$132:$A$135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pivots!$B$132:$B$135</c:f>
              <c:numCache>
                <c:formatCode>General</c:formatCode>
                <c:ptCount val="3"/>
                <c:pt idx="0">
                  <c:v>505795.65555555554</c:v>
                </c:pt>
                <c:pt idx="1">
                  <c:v>112246</c:v>
                </c:pt>
                <c:pt idx="2">
                  <c:v>159073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B-4402-9359-3EAE5FD17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84659088"/>
        <c:axId val="584654824"/>
        <c:axId val="0"/>
      </c:bar3DChart>
      <c:catAx>
        <c:axId val="58465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54824"/>
        <c:crosses val="autoZero"/>
        <c:auto val="1"/>
        <c:lblAlgn val="ctr"/>
        <c:lblOffset val="100"/>
        <c:noMultiLvlLbl val="0"/>
      </c:catAx>
      <c:valAx>
        <c:axId val="584654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5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Dataset .xlsx]pivots!PivotTable1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Region</a:t>
            </a:r>
            <a:r>
              <a:rPr lang="en-US" baseline="0"/>
              <a:t> Wise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pivots!$B$170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pivots!$A$171:$A$175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pivots!$B$171:$B$175</c:f>
              <c:numCache>
                <c:formatCode>General</c:formatCode>
                <c:ptCount val="4"/>
                <c:pt idx="0">
                  <c:v>305401</c:v>
                </c:pt>
                <c:pt idx="1">
                  <c:v>173286</c:v>
                </c:pt>
                <c:pt idx="2">
                  <c:v>59102</c:v>
                </c:pt>
                <c:pt idx="3">
                  <c:v>239325.65555555554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B-482C-81FA-582C2C7D5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8912752"/>
        <c:axId val="288913080"/>
        <c:axId val="0"/>
      </c:bar3DChart>
      <c:catAx>
        <c:axId val="28891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13080"/>
        <c:crosses val="autoZero"/>
        <c:auto val="1"/>
        <c:lblAlgn val="ctr"/>
        <c:lblOffset val="100"/>
        <c:noMultiLvlLbl val="0"/>
      </c:catAx>
      <c:valAx>
        <c:axId val="288913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1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Sheet1!$F$2:$F$50</cx:f>
        <cx:nf>Sheet1!$F$1</cx:nf>
        <cx:lvl ptCount="49" name="State">
          <cx:pt idx="0">Pennsylvania</cx:pt>
          <cx:pt idx="1">Pennsylvania</cx:pt>
          <cx:pt idx="2">Pennsylvania</cx:pt>
          <cx:pt idx="3">Delaware</cx:pt>
          <cx:pt idx="4">Michigan</cx:pt>
          <cx:pt idx="5">Texas</cx:pt>
          <cx:pt idx="6">Texas</cx:pt>
          <cx:pt idx="7">Utah</cx:pt>
          <cx:pt idx="8">Kentucky</cx:pt>
          <cx:pt idx="9">Kentucky</cx:pt>
          <cx:pt idx="10">California</cx:pt>
          <cx:pt idx="11">Illinois</cx:pt>
          <cx:pt idx="12">Texas</cx:pt>
          <cx:pt idx="13">California</cx:pt>
          <cx:pt idx="14">California</cx:pt>
          <cx:pt idx="15">California</cx:pt>
          <cx:pt idx="16">Utah</cx:pt>
          <cx:pt idx="17">Florida</cx:pt>
          <cx:pt idx="18">Washington</cx:pt>
          <cx:pt idx="19">California</cx:pt>
          <cx:pt idx="20">California</cx:pt>
          <cx:pt idx="21">California</cx:pt>
          <cx:pt idx="22">Texas</cx:pt>
          <cx:pt idx="23">Texas</cx:pt>
          <cx:pt idx="24">California</cx:pt>
          <cx:pt idx="25">California</cx:pt>
          <cx:pt idx="26">Wisconsin</cx:pt>
          <cx:pt idx="27">Pennsylvania</cx:pt>
          <cx:pt idx="28">Pennsylvania</cx:pt>
          <cx:pt idx="29">Pennsylvania</cx:pt>
          <cx:pt idx="30">Pennsylvania</cx:pt>
          <cx:pt idx="31">Pennsylvania</cx:pt>
          <cx:pt idx="32">Texas</cx:pt>
          <cx:pt idx="33">Florida</cx:pt>
          <cx:pt idx="34">Delaware</cx:pt>
          <cx:pt idx="35">Florida</cx:pt>
          <cx:pt idx="36">California</cx:pt>
          <cx:pt idx="37">California</cx:pt>
          <cx:pt idx="38">North Carolina</cx:pt>
          <cx:pt idx="39">Texas</cx:pt>
          <cx:pt idx="40">California</cx:pt>
          <cx:pt idx="41">Texas</cx:pt>
          <cx:pt idx="42">Nebraska</cx:pt>
          <cx:pt idx="43">Nebraska</cx:pt>
          <cx:pt idx="44">California</cx:pt>
          <cx:pt idx="45">California</cx:pt>
          <cx:pt idx="46">Minnesota</cx:pt>
          <cx:pt idx="47">Minnesota</cx:pt>
          <cx:pt idx="48">Texas</cx:pt>
        </cx:lvl>
      </cx:strDim>
      <cx:numDim type="colorVal">
        <cx:f>Sheet1!$K$2:$K$50</cx:f>
        <cx:nf>Sheet1!$K$1</cx:nf>
        <cx:lvl ptCount="49" formatCode="&quot;₹&quot;\ #,##0" name="Actual Sales">
          <cx:pt idx="0">6444</cx:pt>
          <cx:pt idx="1">6290</cx:pt>
          <cx:pt idx="2">5700</cx:pt>
          <cx:pt idx="3">2404</cx:pt>
          <cx:pt idx="4">4255</cx:pt>
          <cx:pt idx="5">6519</cx:pt>
          <cx:pt idx="6">4530</cx:pt>
          <cx:pt idx="7">3400</cx:pt>
          <cx:pt idx="8">2817</cx:pt>
          <cx:pt idx="9">3552</cx:pt>
          <cx:pt idx="10">1820</cx:pt>
          <cx:pt idx="11">599</cx:pt>
          <cx:pt idx="12">2896</cx:pt>
          <cx:pt idx="13">3604</cx:pt>
          <cx:pt idx="14">3857.6111111111099</cx:pt>
          <cx:pt idx="15">3019</cx:pt>
          <cx:pt idx="16">6301</cx:pt>
          <cx:pt idx="17">6910</cx:pt>
          <cx:pt idx="18">2503</cx:pt>
          <cx:pt idx="19">4338</cx:pt>
          <cx:pt idx="20">5289</cx:pt>
          <cx:pt idx="21">4529</cx:pt>
          <cx:pt idx="22">5499</cx:pt>
          <cx:pt idx="23">5430</cx:pt>
          <cx:pt idx="24">2945</cx:pt>
          <cx:pt idx="25">3881.8444444444399</cx:pt>
          <cx:pt idx="26">4764</cx:pt>
          <cx:pt idx="27">822</cx:pt>
          <cx:pt idx="28">4622</cx:pt>
          <cx:pt idx="29">6399</cx:pt>
          <cx:pt idx="30">4402</cx:pt>
          <cx:pt idx="31">6121</cx:pt>
          <cx:pt idx="32">6800</cx:pt>
          <cx:pt idx="33">5100</cx:pt>
          <cx:pt idx="34">3659</cx:pt>
          <cx:pt idx="35">786</cx:pt>
          <cx:pt idx="36">4893</cx:pt>
          <cx:pt idx="37">1987</cx:pt>
          <cx:pt idx="38">640</cx:pt>
          <cx:pt idx="39">734</cx:pt>
          <cx:pt idx="40">3155</cx:pt>
          <cx:pt idx="41">6471</cx:pt>
          <cx:pt idx="42">3100</cx:pt>
          <cx:pt idx="43">3650</cx:pt>
          <cx:pt idx="44">3856</cx:pt>
          <cx:pt idx="45">2937</cx:pt>
          <cx:pt idx="46">2870</cx:pt>
          <cx:pt idx="47">3900</cx:pt>
          <cx:pt idx="48">3294</cx:pt>
        </cx:lvl>
      </cx:numDim>
    </cx:data>
  </cx:chartData>
  <cx:chart>
    <cx:title pos="t" align="ctr" overlay="0">
      <cx:tx>
        <cx:txData>
          <cx:v>State Wise Sales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 panose="020F0502020204030204"/>
            </a:rPr>
            <a:t>State Wise Sales</a:t>
          </a:r>
        </a:p>
      </cx:txPr>
    </cx:title>
    <cx:plotArea>
      <cx:plotAreaRegion>
        <cx:series layoutId="regionMap" uniqueId="{7EE818D2-7F3F-402F-A140-E14E1A7E4F48}">
          <cx:tx>
            <cx:txData>
              <cx:f>Sheet1!$K$1</cx:f>
              <cx:v>Actual Sales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n-US" sz="1200" b="0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endParaRPr>
              </a:p>
            </cx:txPr>
            <cx:visibility seriesName="0" categoryName="1" value="0"/>
            <cx:separator>, </cx:separator>
          </cx:dataLabels>
          <cx:dataId val="0"/>
          <cx:layoutPr>
            <cx:geography cultureLanguage="en-US" cultureRegion="US" attribution="Powered by Bing">
              <cx:geoCache provider="{E9337A44-BEBE-4D9F-B70C-5C5E7DAFC167}">
                <cx:binary>1Htpk5w60u5fcfjzpY+EQMvEnIm4AmqhevfuL0S73QYBQgLE+uvfrPLSdo9nxu+dEzfCDlsGLSCU
yswnn1T9/X7+2339cNc9m3Xd9H+7n/98Xjhn//bHH/198aDv+jOt7jvTm0/u7N7oP8ynT+r+4Y+P
3d2kmvwPH+Hgj/virnMP8/N//B2elj+Yc3N/55RpboaHbrl96Ifa9f+m7adNz+4+atXEqnedunf4
z+fXD03TL/V416i7588eGqfc8nKxD38+/6Hn82d/PH3eP737WQ3Tc8NHGBugMy4oFUwIjgLKWfj8
WW2a/Euzx9gZJ5wLxlCIGMc+tH9+9+WdhvG/OqvTnO4+fuwe+h4+7fT/09E/fAc0/t/nz+7N0Ljj
GuawnH8+f9Uo9/Dx2Qt35x76589Ub6LPHSJz/JhXL05f/8ePUvjH359UwHo8qflOUE8X7z81/ZOc
9nWtGqNgen+hjLAf4ABTQTAOfRL8KCMuznDAqc+hhVPic/z13Z9l9Csz+rl8Hkc+kc3+/LeUTfxQ
30133cPX9fnv9YeIM4RAa3gYBMLH/6w/4RloFQ0I5jxgNKT+13d/ls2vzOjnsnkc+UQ2cfJbyuZC
3Rcqv2u+rs9/L5sgOOMsYIJxH6OjeGDtv7dtPDxjBB1NHxYBIaEAvfretv3KjH4um8eRT2Rzsf8t
ZRPd1eqT6f5Sz0PYmR8GFCSAAhwiIsBqfS8djMUZxcxnAoU+IwHhP0rn1+b0c/l8P/aJhKLf0+u8
fJjv/kKXQzCYLcKEzxESiJAnmiPEGYFKFvAAE8T/SXP+42x+LpYvw55I5OXb31JnXrm74uuO/e9t
GfgZ4hPGqB+EGDPwJk+1BZ9RMHS+f/QxT0Daf5rKz6XxedQTYbx6+VsK4wB2fbivlr9QIOzsaJZ8
HggM7kUczdP35guci88Zw4L9TCK/Mp+fS+Vx5BPJHN79lpLZ1KZTH+/+OsH4/CwUYYh9IhAmFCTw
RDD+WcDBn/icBMFJOF/f/RmR/cKEfi6ZbwOfCGbze2LlN3d9ARGuM38lImNnAcaEEUx44DOQwo+y
wT46C0NKaAgxKRP0aOW+R2S/Nqefi+f7sU8k9Ob39PlvVH9vml79lQIKzigRImQgHcDNIaY/CghC
TbB50MJ9BNAACIEnAvqVKf0L+TwOfSqe3xM0X5rOFc+iu84AIfAXGjgSnoVEEBYSFGIWnmTwvedh
QAdAOEr8gAQI5ESeyOjX5/VzQT0d/0Ral9Fv6YcuHz50d331F8opwEeEgBG4mgAxAGZPdAlANMco
FIAPTn7qqbH7lRn9Cwl9+5ansvldqYGmeeiN+yuFQ88IIDcwcOCPgDE7QubvlUgEZ1hwgiG48T8z
nz8augv1C1P6uXS+G/pEPBeXv4Xq/HtS9nvW84ee/0tmGiIeYAUAyAUghjAAp/NEQsC8YU6QLzDE
ocBdA877His84Yr/9bR+LqUnw3/4kv9PRPS/Jqm/MfrxnbtLTqmA73jqf996+lxIUjwZ+mXtfhqp
fl67/cc/n4O6+OBOvqUYjg/5YdUPd03/SER8N+Thrnd/PvdAr8JjNiEExToxpiC16eHUhJF/hkDQ
iPKA4yAIyfNnzdGHnrIU6PgHwl9BBLTAHHozHJsIPRMCccyRTyjHNMDf0jDXpl5yAEhfv/jL/bNm
0NdGNa6H7wHy6fkz+7njcbYhRHKCALAhmIaEg9FG0H5/dwtQ+Nj//7SZ43WZz/SAs2xPyhqdT8GA
zpmb5nTla5QjRbfNYrd4GdrxoIa6TYN+NrUEltimA+MFTlZlZE9VvT/VVcc+p6tRDW36eGt8HY2u
C3enxiZ7r7LA7qdlbVJc8yY9XZHjVTcMZD+2u8fqx7ZTXb0uWSUfm53pq60l1aFjfr1GBW+njQry
JGzrRHvq3agN3tRCjlnr7dcw1GmFKhcR2umI9wU8awDkmTb+qNaoNEWy0tbuOoFqFGn0ssnneYcD
L54KrzjUvpoTSumn0Q3tluGxCM473e/40AXxqkOUnoo+Y41ceP0GaxTIhcy0kgjWe2/z+LSOLGs2
nuPeFs+dTf0a2RTeZ9Mnt7Ml79c+R0m/zleszksZFq6Q9Tpc1D11Ke6z1FLcb1vbzOmpqMOgkQ3X
XAaBO68zFkomQhGVftmlp8Jbsavl6TJEg93V8M1G532cjWqUj9M4zWU9zu90dSpgHm7To+lGWGrS
1p+/L051zrTxPNVu15RttmvdKkNlTVqGi6Smbvc8omFdJIFHAgn5uLWW1GN9eioQmWJsynE3u7WT
Tts8WV3tbdaxeDELNadmDlW6oo3C3ZxSxdo0LOQyFWOaZaqTfmtxPKykTuZVKRmEY7Xloj9H5TSk
SpPNxIjZzVe5N4pUtGspCS7HpBkIk8RkJkb92MoKralqiwhrxWSzCpQG1i+laUWTNJkK0gmHQ2Rb
/EEYfl5y0qSZGb8U/qDRDvExOlUpY/iGD8VFaWpeybzMdHoqMvX1yizhuMf1bbYGb9iyeDEFrVJr
wWvZYsr3hO5rMWx4kaldw2BninJIRGZ6WdJ6iRdv6NPJCiMrE5DYQ6RPC152ifPFJ9FqEpUqryO9
rji1n3tbnS+1PPUM+oe5f5fNUvWI7MYyyGB1h5tgyIINhkxpgkf/3uvJAlu0m2OD2SDL0k1pS/GU
DnpdYmubXmpb2lhn3SSL43LQhYMutWNuPq9MWGG7QdbePvn2ZsKwHhkrti7rPCMnzKXzWjACx+J0
ddLNUE/ii5pmoSfR0IS7gUWajGIfKO9jN7bFxtPntF8z6TsuoqkXnWwLIeK+nWuZLahJ1gxPUe1N
fVSMrZN0KMI4G+xLOpcLbDFGU9aNr2qPLptqEMWmaNptValdZ+bN7Gd617sJpRPL1pTW2x61dO83
jU1XNlrYv2NVSz83fsSXvj5ucj+a5sBFvGkNTCDrkmwgWKqy6OJ2DKcdQzru8NSlQeB7Ud2ApXDH
W6tnnCw6v9P+7NIuty71O1FvvDn/kC+wQc0o1qR2VO1GxXfVqGjch6qR3tiHW1fPWwzrl5JjoYj/
5epUxyc8JhUt70/az9u+S9u2AmuwmlwnI8W5LOxYxFmIKOyJsZEtwV0CRwPGhHdtKT9PqarnXTu6
+GSDTlVMECcDD3fxWN/hYZ5SciwqXo9pJaug1GvU2N7sWBvG4dqAOE974fNl0LLIDHTcCazBIVTm
vWgUSSqSubQS18uS+/vBX/1azmIKYheuVvqVmNMyHy8LCxbCR8OSVjmOFeHXAls/OS1lUMlxCfzD
pNZcLmH+ivo3q/YSZaoF7EshYlR3izzZ35N9awp0mANafrbLvPBclOkQPF6nmh3C1ttW+XTjKS2n
ompkYO2FMriPrBqCSGeqigASLBHpTBWjVeVxN7M2Dsvu3PPptKWZGlIPdUN6uiIlXiLmuZ0ehJWB
AXFggbq0QGCrT7eZP3xskRmSorA2Wo6vcqoAs8fIw1IRnBil68NUoOpgN2YAhQtzcLxzWbe1PF2e
Cnas/Hzl92WSUTCbXW7CaKZOyGJRtpYByaK8Dswe6Hl9WFGtDwse9GGYqE2MZxqpXTgltHG5bBYw
M3M7lPtMz1LkR4PisqJMWxStRIsUIbCwOeyiTVDp26Yf4tYRk7Sc3zRTt+vW2t9q41xKyt7sGasl
ZGjAF5zqFmr9WNSolXoCO99ztmwhvtyzBs1p2I4CRw40fpsJe9XUE9srWl+MM5p30zSv6eCNclrK
Fjx+kMVlv6wyI2Ge8Arvuc+iNQvybQu9DqX1x4NohWznpBJ+jGebbWhuPBSd5KM79EVSp9sCgNCW
sDkNRKTdOm37fLidl6MlDi6dGvPd0AaFls6ROhV9XLegAqei4bbcENu8HoLKpOoIe+oj2DkVzfGK
W13uw6aRLENeJT83CApmIXK6fujm6UozO537WIH9cnlU+X4j+w7flmby5czGO7+oZDd4tbT1+Ebl
5m7pAbyRqauiyRuIRAvazgFO+MJeaCvwFk8Exf3CUpXZJJun13VYYJnRoYyq6c1S1X0SDtl559lR
2qJLuDiqtAf2pSDergvbN3qkL6tsrmTh9euWF8uHsLZJb0E9QBnluqgLl4X11i+cHIAo3dZWdVGo
xGuN1bmb1mVHCdnYhXzqfXppljXcD5mfzCM3scNqfd2J3Mk8GDdkLTMw0O1rOqowUvVr5mZ9qQHj
kcWTjaorGZYFkXpll32FzpEy40blxXtmXCvXUiQE8FMyrpWQqtG7kq1jTGfUHBHjrm6J3tTMudjM
dQyHpI5+4M6aPo8824Z7Z/wqcm2Cd3Pl/Ou2oK90s6TwZlZoe5WpqZehO3ofAa5lHalsshlFkFOh
G4CrQ8KqsY/ZNBVyDvRL5YsqtmpaN/M649c9+CQ+ok800KsUtXfvEKGbsW7jriupzFa6yDUD9DfT
j3iE/5VwLzGuW+mGMd/mdpauGXFcrgAyxLzSRK8qMcZt87EHpcP5Ybb7rOy0rHPaSIX0+7knb5dl
wjdjoYvI+nKYuZXUr/PDMr9vQ1Mc/LDbi0VNYNN6I0PGrvyeNPtgWmB5RXbHTZgGriwkY2UljVZ1
TK6pHsrbSule+qS2m0GzPeFLHc0hcslMS0lDLu1cXsxUlzID4LDxwtDKxeWv/LbtJWyCOuqbVknH
yz141U0TjH5kGko29RzExcrUVhXNu9F4G6VKcHllkTSsw7JjYR3rAtVx4I3v+eCCjSjQ6ykUK+jo
7RRavQsMf1cteoAgJrhsCkFkf0H9cYgCUpUJm810MdA2boYxZnbBEhHuNngV72o+XXgCZjq+HPKb
iqpDQZ2JwNKFsis6X5KleAUhflTbHu1WiGWlUubaEVxFphKLDCboPs9lEIeqf8/g31RaFy1dEtpi
hi3KXtE1s7Fdy3MX1gBJe1vE1isjMpF1Z/zxZsmLMmZLI8vOD+Ucio993oEhDKYyCgyrtnTM0NZD
M43NtJszejWWRoAWD5OsdcAjr8qkY63a2mHu5SCqKMPhtl5MAfEJW+Iiz67zychyyuWkxxdGhx89
z24thg9HPd+QukxyYd7kc/MhLwaY9sSHqF09IQcQjPRZ8cGwGUk2Du/gsEr9ATt6N7ZjMkG4vOF4
eNsJDDEUC8vINeVmyUMWY1EXi9V7bABoCz3r1LYUYqblGK6Nc1luAnAbEGKFNss2pw6PxanT421z
GmmO0PJU+aT5/7FOq+5CeFbNSxE5AugoP0Y15Ohx8Zy1EC0f70+F+nZ1up1I9bWZAmbcAP9z0WVN
l1YrgL3TlaPI7nOUy66iF56GmOFUfSr0sddj18e60xWlPaC3f9n8+JjShF9etryoRlibxwchL8z3
S4Hkqeqx43cveHzOWGVHuBjQCqLjbx9gADlvs9rt13IUyWrbN+XRx6kjjB+yXsVVFyBZn6LtU+Wp
eOzzWGeWY3T/eP+kDxszJRvPvatpab7r9uR51SlgeDK2OE7psa4ZbLlGn3v+dGaDICqqeDN/6XQa
WnPkNtVU3tigI2tiJnaNeT5tGgxAe+yB/ngs6BF1nW7bZWnllLk1ViesNdojjfLY/vn+523Bt6ec
+lddoSM3G4hlgzgDTA6zo0iqERkcnULhuimr6ep0uQYMgoq59aK5d4AN18ykp6vHQuX+93WoHeMa
jOnuscfpqvHyKqL9PEXVjwNO439WBxqjavn4+Mc+SIgba826QR7BaaFHKLrmwaN6SQbr8e33h19/
4L7ujV06cOpfTiF/u/3HS6Ph7+k07GPl8RDz4x0cZft8+vnf9to+mGP2vH/a6UhhfnvW47nbI234
7RDuEyLy83npr5zd/6bx1yhMoAnxv6Uwn+a3HtnPL0O/UJkMjnaGPgXymYbH9E4I+Z0vVCYP4LQO
cJEIQkAKh6SOh0O+UJnAV4acQ/475Igcj+vAqK9UJjmDrpgLOLoQIiyAAP26DD+IE8jbn1CZBB/P
N35PZUJ+I/AJEQxOBEGmCdLuP1KZrJpb3dV9uVPAu27pbF+FfMm26EjuWH+4KQkrbvJyShuN6y1y
ECgSi8gtEKhWVnod0lBbAL0NvbVeCxas95uNWr3mfFpsIac1CK/HTPLcjtd0yDd53pQvjNdxWatJ
n/eDtW8IOAhw9ZVC6/tsaJq4EVN76bvGHqq1Oca7PcScCrObVqwiWsJMv2DVEFc5zaMFZ+SW+96y
cT72D6FR4kCBY9zglmaxX7Thxs6Al8zSz/dOeBcFxx7MnNaHoKH1bp0zvR3xMr1FXReDxZ3fKYBz
XuvCxHa125aamjfL4s/AirBxT2pQep0Pr+aFQszvLfZicKt71Ws+SGNdGFtuqaQIF6+aHEAVgPha
r/oA/O/lst4sWRHsR97ewaHTJi6raouBZ9loFQIjRtdiC4HIZpoSaxy+JES9EQBxEkaLuF31eC70
+cir5dBnfpzBYr1GrotrS8m+FOtLQzVJvHDsYkqDB2/iAGXhdahf+7haWyaBf5gkGKqmsMWuWafb
oQK3w/wXE/MjlQd60yDcb7ygN1vPnJf9IF6jQ3mDRNhc58P8Npv0tNFzPQLPUk4AwQazE9tqyscN
YPFGCtzs5nnE18E83jbdiC8B1c6S6rrYCvgEn557vA6lrdrEGQ9itA7p3eK4n/ZMARQKuvJ1NvA4
UGtz7fGukEGLzc4GH0GP2l1V6mDHFoqulMjqODPkZV95QBGxPpl50V9xX/sRCzO7F3YUsgv9eWt9
N29CEM7GiWIboGXcUGAL9vXRvudlBVGQXurYK9th5ypAdJ4NiwOevE+mRx+sh5bdkrfkBnlpPmZk
j/1GnIfAPOxneGhUZ0C5OETzlPiDkly1dTwS5W28rBRbR3kTgXMn1xDGcilG3UcZqd93BFXn9liw
1R0yIKN2BXjWA6pq2PdFhERPUp1B1MvE7Voz/4Kr2b+AQ8o67uugilVQvqiU3SjYWSnPFh5P5ZLy
ICuvFfEi2nJ6M5Nlkbho4LZvVdTpbpAwjToRSGVJ3vaTtMEyX5e51rGGn3qk3ohA/HqIPKMYhAze
EDuzvG4W34tHWPKIqbXdlsB8Uj0Bp5mV69bXxACIp+OGDTbBthzky2luhsPcFR+Aiqr3XbtCHERd
1PASokTU8Yi33nZlXbdb1ttJuUPbWnYNzF4TaXz8/MUvZEMM+FOvXWMXcLd1x81qM6diiGmCuMe2
Spax4gc1VW9QEXTXwvgvaF5BXE7IhZ/z14WXmUM9FXHfr0BpAUXxFrIaW9b1TdSABb4A3XkTulyB
5cJsg+v1Zp39ZY9YCJtblYcms8WGeKRIisbUMYT1dDu4ysZlWTA5oHEFeqDmcVZXoGgBmInOWBpP
9exfEqXai5IU27Jr3gdB28aGmzJFbdTPrzxRJy5QwwUgdyyXruN7MZQJsMsOeGi1xBB7vW7mxl6x
wEQMGxT10zymaBVvuXBquzZMyzLU7yALFRsaZJuWe+adKolcENsMLbEXuXbNJRXzfGsV1lHNbHHO
lpXKlhcughwbi2gT0ijw9HDlWOffBBW68lvXXPGJ3axr5UWdAQqQ53S8bEUmNW/Zh2ksktaE+9yW
r/MpXxOuLU+a2IxluV/6LJQDrtR+ZKyPe81EUnfqGHoWENn5XrkrrfchBPrlRZn5V6YON0FBhguK
KGRb6s4k4IfMOe3ITbMMb9AClh8/IFb4VxZ2f1IghS57EZaQrWGezOdx2OZi9aN86ODnUiNw8V3v
R8CN3uUqE68JcMiXQYfTroI0CTBV024oPSenUs/nVHv+ZoEzGBu6lhvN0HwNKQTzvgyn4IoR79WC
yEF3dHhlWNL7WUAkZjz2If2xQW74VCrIMXjIH2TVm+I8bFpwHkBg7nQVLIeWV29rhV/kavYOPCti
iMqrl91yb8fsaih8/qr0vLeaDQdrWRmvFS3SygdKxC8GP/JDWFoN7BXEKW136RfA+S/jMWhZ3q+o
eb9Q6DlqXWyGrhX7PGxEBIxiHxnl1E7Ajo9dJrob4e1JQD7mphCv27wNdyvKrxWvbTRUvHhRLhUw
7ou6nVHVbpsO/jWld6ELEuuZZDG2YjwEvV/sVNu8zYqwjaZKm9RWxRiNfNXbefXK7ZjZYUO70t/S
wt/1a2heDvVAoqbX85ZiI644GYEKZmzDOuaicAzRuWitkwYSelu+0glYBL3u8wZNMS8CoCWWJr+c
IGN8URn6Hs7Yxnik/qsJmzlVJb5elc6jLqDhbQB7KJ+mDTV4TF2Gs2gI/XALntrGfu2JeGr9T/6y
3Omhwq8XfEBjI14v9XQLwOhubYomapdeJEHVv8pHUVjp0NCfr62X2IrfFcEypcab3to+9TARMWQ6
TdQLW13Az7IOnx0JW8p9wTl4xZLhJGg7tOt68InD4IC/0w5DMNfapAh6fS3qupOrf+e3KLypJoT3
wNqSc78ialO24KmLoM1l0Dd817kBIkxcmJdGlWsiOLj1we+AsDNLt6tJbw6dT8o9ZCKxHKolRVnN
d6DuwKRN97S+rbM1O7RzVm4d5qXs2grfVnUeMzeKA2nNdpw6kfYhhMuMXOVDgG6du5x7mx8CrNJu
MWZvK0fkYLzDOGfrBhcUWLve9je9yA4CDNC5ycgQFZWutn3X0/OxKVLaIheVVjPJ6vqhXVtABV5T
RMN002rY2Tbv59scDS9c74UvO+wkpGZQ1OAWbbjLtx4QkOe6fF8T1Oy5Wz52KDRJIzKXFA5HheLA
ha1qkK7vLMynypvtApS/HHmdbUHOcqxy/X6CX19tfLRGdsohh1r56FLVsPeN7ZpdscxoA5ImCc/f
cZH3YBrN0CfEefl+WkscrVzEo+HD1UgHAI/ldJ4tLd5lU5YDixwGccBbLrvRL85paB6Gbs42ZsYb
WkC43wdBs+8n3l0Tz3szmaI7BO0LxzzzAjIlRxhRIUOjFcho3eANgpxSPFVD83ZsE6CI8tlbr3FY
3bMSYEfg93EbWHbBARfGNrfdtlhbIBHFuya89Ypgugqy4C4MimGrV8iltn2EcNnfYJ/K2Tl24HW9
aSH4OQfGxAV1c6jH5RMJSXHushxStvkKToEpEgkFuYqy0dXBYRsPKluSBlsgcLrSXWuAWnMw5Ule
DteAWfW5hlWMKJtXSJ3n9a4gVRUhr1jkSHI4QsDoa+33vfSqFe20CdfIZxWwcCNyhyqso5EYFQW1
yXcLX14F/aC2xM9eMq9TO9citQ3L6aoA7Cabbt03dsii1YHOO5gR9b2X5ZD6Ge/eHpO8AIPsWLZX
NmgSAhkn4at2X0EmfijNDlWQ1xB4QWnop8Dy4su2pDgGILMCYWwboPDH+VYH9nURCFkNod3zUYPv
tOtthRuJVLFcGMiXz3C24drkTTQQhff9HJC9N4sEjiuPMfEAhHeT6ZMR6PRNUTcfmwZcbuYRdV41
kPBRizWycAxyH3wcwNtRSAEsmZbcIy2EGR7b9Hw1EWR4ivO+Gt/orgz2JzAE85XWzDwZnX3Rq8Ee
owD/as1tlE2rOGfVNMkBkgXbzrcv2JzlkcKq3LRFfVPpoLyA9rSGUzIxrUwNrCYcL1Hh2iV4Gols
gqWNTqBsYtN8XhY5JGCp30rrSnFAk35fGqdl5zX1OeSw2v3YoCZmnqrOwwly/BATJYItNuG0XRIB
J3V2A3CQko5VUrY5vGquwxcd4W1MzSISBN4yCZcs8SNsplsiFnzZMYiejo1q5AVMy8pV22XbZF4y
i1Df5kAmRgbMcUGR2xugVKNltINsAWxvhrBZAWK0NaBKsfcIAN9BAab2OhJxpeEIg4Zd2XqB2hbE
3zHHLxrRTRE8uY8xglztwpvEDO9HHxBWCHEAsO4oKYP5E+OWx70An1q76h7OKIFCEsjvMGtBVarC
i5qA9lHekzWe1k5t4efUXQzufoxaT6e1GPd+vpQR/JzbvzQWlyscjCiyHfF82AKF38aQZXlbVjxP
sp7X4GLBDIDokr5+XdJ2vepXP4zdyru9a6toLSAn48w07WiHg9j380vxP4ydWXPcMJasfxEjuIAg
+MqlWItKpc3aXhi2ZQPcFxAEwF8/SfXMdEdHx9z7UmHZ2ooEgXMyvzzWff/ijf17PKMChtd95CgY
M99gry+tERdizHPn0rUYFpcVbRmsaK5w0hk0LG47RnBTq5dNNjatmnk4hBGdoHQblkXPI5Uq9ccN
u2ijOhzgdEY1Xc5F5Dhr0db2La4n775cojZtZamzeF+Wsz8k8MrWc9c019GOb5WIKZZfrxLWB9Vl
7O2H7NYtXYkdLvVQ0gOTpoZsUOKGVs27ihlJ1phCB1WbPKyMXkPf6c+hHvCglEN0gJzJz8Q0l94n
08mbwi+PzWtuyr5Mh92ygcHlHA0vNc5VGWR2HRrcpOy74a6YhY6/dM8Wnl2qVw8Jx9rP11rUueDr
bxuOuN1AoMKJsLsFzWcqJMGb6yZ2VLSK71yNR63qXAXj1OGHeYrcbGz6OmmalWWDADpjfQbjcWZH
Kcf+SLxYZFXkRsdm9FHYefTaeNVwdUhwphGqFVKV7sEjiotEhr+rwKSlOw25r7lf2HKZj7SIPckL
sfuEC/btQ0mmnzS0v+V2WtB3Hjdp4uu4NhWsnz6+TqVzGk0jj7Opg0xFgXnyfENxD62+2FGiLYdp
ko6yTXp/K6+mXD/RueIT2hVUC1veWLTS0+iHy8M8PPSVLnCKL7cS51FBIOVk04jrAtGqUEEWbG18
t+k1SheKZzEMl/bgzo2XudzEmGWw/WH15mVmMjVKcTRhtWV3re94L5TT4K6Cl11U0TilDXpTnB79
kyjnUxD6yw3W7pCsCxcFZU0Ws06e5v7eDD6583XUnqq+lFMa9TByvUiyBP61zD3A1ckgu6royroq
HNIaVOqdhkPSe/fuAhMtNhmIhvJVAAdT7tgceB2rzAtQ7QAdDNN4u9virqiasblHR7AUKm59eMWg
y0DrjOli2ZwidO+m3n4Emtl378q4/kHnxdyNHs452xw3Oz/YbrGXrtUpHFn5Amuyk8GSRiIOr+g7
inrp2cNi3CdwGbue89oYFF0usuMnxcsBNRFk3lh4bRbXzfQ2lMnolWuK43IrpjJU+SDhZlWzvx4j
tJldL/TJ2dij10nvYWCfq1RoWPXwMHrdwZNLnA9g7jIHx8HJC4J0VuRCtt452t7qtPOpOTQjRKqI
wKPydHWy3lWhHb5WjX5vF0e+TmyDYND/WhyneiZt9V7Wa3fhpfj8PrHqtktK2Ue55039YdicHyuE
mM2j87NosL8Ec3Bt/M1NhFrWApucf8K2gpL9MeBL+yqCQGQ2ynQQ473NdhkT3hVdtfo37RKdDrLk
BcY/9MtBu0A76ACcMPa8l802CRoR9xg7WNQ4q+/9/d0aJ3DRNZPqFNd6KQIRTafKFpFBvce1Z4/w
GcKEcJRzU+1Da/L4X7pF9qFt6dENHPlkUAL69qkL1fhRO0PGlhraUdDwAzMttCkyXMK+/luT2b2G
IszDTkwJgcR7qr2ewGD2IWJIV9zTnMSKnSZjwYDWqSynohPaOclqay6VCfqUN/Fy4GaKrv0wOMeJ
qech1vj958Y9rd18xBCIvlhFDFCjqYeMWFFdWx36xdiCp+LW2DQ2hPyCz51M5DSGWr57Mk6IB1Uz
wU5+I50Rx7YuUeLLKGODE1/d4YuZpTBmsuksF5YJN/4QDq4Wgz6TotjjCcfp9iA778ndmioJFLoZ
VDb6YfpkZIO7Esxw38GykbIc7rrOCZ+EEKBJ3DexLsEnd97L0lGXKgjPsUfLE/UjfqlZe8ab0Tcq
yQlC7lyQmrnHtsI+j1PcyRzHgRjTuY9ODQRnrKL1HkjWqW411NyANc89sNJ46wHVhqPJ1xJrdtjF
2kDLp7CaIWayFfBmL6J8q/0+HUiPzcLtX2XzaChQlzqkv/1A6PPqRP2NkAFqpH6peBPdiD5xaOh3
Mc5l39PlMZSmSyW1aG1iUKMbdTo04qbOO8ZK6I0KKlYf4YfUrTqb0tEp141JHc6dY+XsHJCy/NA3
JUvHVe/oneSHcFw9uKNQLNZNARrSUVc41UASsMlLvnKnO0zz3BzGaoiLCI/6NkArjzrxMDj2aQjQ
jbfgaZRR66uNUSnjfL7XhP1ewyF+bmovfh4B4HADbYKRB00dm3qeE++Sc32QHT05ygW2wcrpWYRL
4qC4u2revEkY82dsl1XaQWd4hD6SDmZocr2Z7mRQ60HW58kw2ODYNzpzYBCcrWd54gSdSKqpK5j2
P3yo5kmtaI5ZONUbjcYja+bXKfy9rpveFQ6WrS5QjiauIVlC/mAclbMw8SmizXQexumeUo3CVvbt
Y22GZ7otUYHqy5xaS+5R6nBYwY04xkLUiVgHeVe2DvjAwYfiOvn0tDp+nCrlAegaZmjBM0nKtZ6P
wJ5mFvWoj3BW1D68CNnLX+tY0VSPoCtX6z2YDpwLc/qfzPETsTW8qGD/4cSxKIexJfs7i7SYyB7b
2U+bFucRpRAVeKSLmkf3kTvJ8zqnRrkAJ3Z8oWmfnC1Igh3H8/YX98tUkAa7xh79nYxcqvDZhYRy
WMry05mMk5MB26TyhgTF/ZbSGYqrg09y+to9A5Y92o656TzpOpGre0MFAnCXgJmLJJlSppw5ldIZ
jqGacrrg+IqkEkkM9QpwZYzKn6qb4qiqjWCHsI4tZKMqN8EAYpVzfTYgMxguG7TbuQHZJx7QVmTz
FDpF0JF7l8fhwa3pvVS0KfQ2PZLSR8PbwrF1Oj7k379ns9IN7zdEj90ubeoGuP7x8CNSw7Um3EvN
RLN2ZeaIkhqb6+CHqVeFQ8bdQKS/F2zaZyrttPvRuuhsc5qmTQLGxAtHud4MkXuyE8RBrRuZdzxf
x6U8AGh+G+b2axyGCnsRv+t2Cryv0DoGYfs3GtSWK64k2mIWQafpl0wsDZBmGxXaTL9NiMMaxtHg
NHf1HH9s5bvYmWR/i8hxIGUS7ix2tL/wxg4JF9bPgh1ydR0mE0hgKiP7Evl+geS7JDH8l8yJ7Xom
4dAUpVrvmh01t8bX+SD0r0XE84H7zXOEOgjusScTa3dfAqghYn0p7zuNpgHI1IgE00H3zVNv5zKh
VR9msnIB6tIz1MHhAJ54Bl/f3VlmggKlbmCAX/Q2b9BkJcZvNMBpVBhOH//iU/s1kK1Yxuhlq9s/
oOoO7rBymDcwMnBKUqyVk3WEPHsBFwcfnFDpRuvZJ/OQ2NV+hgIi5RhnqAJB+xrnQRrmneyokw1j
WCDcdM7ZukYlJTcSshtuxNT/cIONZMp1ZVJRos7MPGDl4ggcwqvaaQgKFPZAZHkZtAJiXo9bAX0C
i4fz1xWc049hW7xENNExxCZwiqZIHfg4lIdttD/iNgiyb49kk8N8Cfr9Z93feZV17x2mmg82LFnt
oPoII+mcAe28CMf48Nmj4Oz29tXXhuZutTiJQWoFNgYvGkdjz1acvFvqC3SPZ+6VJAsaqNxQrKyb
jrBP0MtQlhIRL1gEwPK90HS5GngAQDixe9ZD7y9WjvMBrebTP9blzi9b6IyJQ+gPUq3X2UYvXfwV
Lq9zJZ4cK8pkU9PPKPY0lItYJX1Pb6xzw3RTzV/j2ozEi82o42AXjkHd+ISdIAs7iZQLBfhSLvB1
SHAc+8g/O/hi4fe74Ih7DFA12g/jNKgGFEVYlGBcoSEeqELf/htlSkyDPJYS0LBD7nRLnqA4pu0e
YXFI/JP546dbrXh4+8vaoACmz0Y+bNx8wo7GVhCNaHD0+u7045v8zcR951GVO+WdK2uerGpvqv0f
syufMS7p7GjIMnZ9GpnKQExnAkdCWkILokplrqdAq3fxj2YWeemwHwKfeo4QBNBB3RzDuBpx/I76
qDcn7cw9n6bgBHdDnTvh4xLTnkCkU3CEFCreDQrZNBWih6INkzmlSyUTdqcXtIOTBxAltMMja4yX
+nCSuiz0uzhDw+omXXMQG+fQ7gSYtYo/Nf4ENaL3VNrJ5p44ib/hCLfVM4f8hPKFkzTGscMDvWUi
WGEd73EJSBouUkB9Mlra5VKZrzqEAdgfR7FkbJ4hGTigakrBM5Cf3WneyFHMYVxwNEQeXfQxADCo
BCdHb9972p04cWtyVtNooKL5zjFygpT77YHWcX9cNc7tEexgjrX21YFFzX2+oWbufI0mH9IX9IHU
oTWayji+VjR6R0HMM3BbN7YjMWpkQFVM6B35zN2i8kA3t6X9gDOBFqNmVRqCvMu80q0v8FB4LgfA
yWunyTkep+6wAYgEbJwY1JPQ8JRb8GA4b6Eoz92EstpEhCfUmLfOi0GyMvs67l9WcokDb8Ldkc4j
KgQwiW15c7H/fB933y/jvreTqu7zOmQPkysuxhd4f3sAZCbjdJZB+zyFIbbYEgj+OAgvW5F+wl43
oVfx0RcCwR92ihi/7VTiugu+4dHuuxuohQnQOoo+kOP3rotvEfPzSNRtXDawhA0e9GawP5kec17B
R1v6GU3zfkrvv/n3n3T7c61KP4mk8VMzOO8wMAFF9t2reQx65CBwYcdRTgeLwndEOQN5lpWp38ui
neZ0JGtSd9ETziudz8v0FA81OaAp3c7IJsEE8LwKyll0jY1n0rVe3/yo+6k4NWll9ZY6LcrfzvcJ
OuTgV7xXJ2G+D5dLgx6mGvjbDMgjOzeDx85ltPanWccp8b2gUJ5+DUOcGdjOB+C1DfT4uJmTuSUd
Ai0TyVvG6jRsa561cYmjq7VrKvboUOv5fycSnkgIHdNsQfF9bkPAUidH/gxc54VU5ib2lcKC8sI5
PU4eeZLIzxeRjMp0XJoNahlchGi1NyWR2Sjrg3EpzMmRFiSYXu1acyzv+b5ZzCWAInQhrshtMJOn
YO4mOBIltmJq7nAnF4AA+oWv+obK9hHdGstYOM95F1MnJVX/F9lTqAlyyWKXhGm0tW8MT9KkRovS
0V41GY/LW+Mq/7SBB097HeDO8bXPiftH6gnVE+YAptjpyqJaIebpsnye0QImDZPzDYroXO45QMmO
pd93QJhHc9bKFG07YRfchbkgGviheZlqR6W9EI/YJ0rIipAxQjjbiBN6o4ed0ePypGZd5rIhSb1E
LIF4i5Bj57p4gJ1iDqayCBvZHrlXRSkUO5L6jgPMOHRPLpMHhBshF3Tso0Lg6uR6KGIie1thiVzm
ikFNAHGjKn1bOCAAFCbtrH6Wdf/LxS1OKLM2DT0lM/AbQaLX6bOn/icI3DZYwos7Bggf1b96DwjL
YBfQAszRJxMiCYKGXaY9Ouu0b0XqrE+Dr0/oeDyckkkdu+uBIIsDNB7ebtwYB4dBtGaonF+RaLFH
T325nnOUno8o5ggWZmrTHqnuh7rGxVuiZi68LqoTPtUvEQzbo7QKyZ/SO+vwTzmUDpw2fgrRS6Yz
bZc0Hv7OQ9m+xz3kFdmdfCmaz7iY4pYj4zi3R016ctiC8E88SprXUkbJYhOo9+WlEnWV0M2wdK3G
UyC9Iccb4AeXQiAjIahc1iMrEUUg4mPkHAmSF0lJ6CsWQUo2CEJCIoCjdjCA11m4O/Nl3N0q3fKj
vzy5oIEzZ+5T21Qo8AjHQ5X2Lv8ZoGDd7ZTfNG6QzMEHuo4SpGhs0S5sz3MoSI3uTA8O13jAu1Mc
Ug2HyCtxOTWH0vQMYJ6fgGDZFCSDvFf1+sAjeRgbP+li7wvyffjAVNShlbouCEJmK0eoR1eQ65SE
6N62Nw8NdthRhKo4L7BB1Uc2jGGKVvq9U6exdb8QdIM2EZi6qGLkPGB+jUUZ9kUJYQi7FaoUt87a
7co8kZRxtObRZi/GzChAIps48yxThIzaY0CAjflkyAYAtlnI6JYuYbQc/SD6s1633FTQ/+auXBNL
iJcOtIZZvmUmd2GgHcqafPrzSxAF80lpMAoV2PLdvwL5A/ojdyXtEg8i1xAAc2n6R8AV7BA17QxD
GQhDh+wYcXAcNTnER3RQ4YZY42DQxiuYjovV8Bs17K6eXIy7d2sgdIaqqCNkBKg7vEfAzDuqYrD1
STStMEgQbkPX4QfQLLBpOARmk2y6X7FGyMrdf7FwjLsENOyd35fkWMlpSivhfzHowZN7cULT51w0
L+04eReLfFIwOejv1kYmk4MiGcdcBGQGONicWCrSup5V1vPpCV0eDmm3nZDE2nKP2KytlD2RFhzQ
LL08dBBN7HSfVlv32EEoyIJq/RXN4fO2zGsKmT8bR6SZbpQFHURT2EbQHVMkL0/uLA6MmPk8SD+n
1m2Oi+pjkDL+oS413EOQ8S0J5ME0uHbc00/OzONUYHWMTXiGMdqmUzkWNeJxRen1p9C4YwrOssl4
5NuES+83rN8gpWMUZLLuIMT45sGt6y4zT+hw5nO4J5NLvzoQtn1O1bomQzktEL3MOx2uPJYz/Bvy
q9XBlDEduQdV4TnvhvUD8E+3e3RlUrfxBUawU7RzlyMUi62Pmae5NwqVHmIVcv8umrrkMA0jpDZQ
TsvQRpCCTnXgjI+06x/qdonP8G9oRkr7d3CFOQY9vQYs7hO0EBKFo8wCX+DgRRr14HNxa/SUlOVC
kNf0n7t2veM985KAIMbYY7WO06gz10FCm8K3yDhivzOElGTUXc4d/jH7j/3Sbz/GrtiwopBzQC7B
971DVQ9jKiOcRWHnQuuNtJsYN74DNxZk8MQNIjB+svb0vW+tQtBbAXQxz7yr0dyHvgAQjbCe2+2r
QUZw4RHXDEuQdnrZctetXxT13hjso44s0FeAiTJvEHjmfrTgEA9ANNCmY30AIgvkYyCYuMCmumqA
h8nU0uqAGaoXRss3EQ9lppbogKh9daEEMH8XiuOu4i+SAoxRHBld1P+bM2ebB8eosxo5ESKaHFzW
wzS2tzIy8uB5WDaMzCXgvsk5TF117mYt7ufRftT3RpHfQYvH1Y79j3GZ4PKu8WeFWaEHESNIJ5AV
Fpu3y5Ddpd3QWvTrgmcCNNiaLGjezjyo83G6LLDiKx/ncgwrDPV89VqGtEbh4fO05dA53XA5635/
Eg1qaOx94r8p78lV63IZ6Q9Mi1tO7l65R3t1/f3yjw8jNE7UEooEDNISjp0aiBwtkiYdb5Pv+P/3
y3e4/58f/n/8XQcVI1nQeG5xi4gQ+59M9lq7Ueoa9JmWKu/AZvbsoiVshtKCNlqKcm70+TvR/P0n
sWebv//0z5d/+7vvD//5Ff/pywgxaBaqUGWSeA12mslPajmLm4hrlnNvM6k7LCDzbLlljoQ8I7Y6
78X8g2jyxRWfb1VdacQ0myghE7v0TEAdoW5/IMCRU4rPIisw0yWokCrIwRCNZ+avEAQtbFe1QC3U
a32HlVdgi/UPxqImQaTZ3LSDzJjoSNaH1k1AlMKphMwRwqpNiKouHP9uBbhjcCyp2o4Q28rPT6/x
4itp/2LPNOngYptT0oY5nZYiJLFOfO8nrwOV2VLyrNdQkbwauyRS9Ro9IcR37zyU/gfD1nEqadab
4HP0yweL6HcRoYXfTWxH6V/+SL1LWS2Zt8AEpRF0IastLs9tjusAmmEA+HEFUeRThqQRKkpaOq+q
++vKuHvW3sfi2T8QV0W2ueUPPi0UorotArmM56FpamTcwNVss0/SmRXNqMih1OjstRm+NltfUbvg
GHTlK3ho6NIbtgIMcbhHuZAzdESJ8KImrzz11JXI6zlPoIiCDG/qh55pgS69wme4c+r71W8JgSKp
bYXoeLx2R39mL72DeOKitc08VS0p+uVbsHUfTOln06FwcPcMt+7iFkwPolqE8wsTKiiqbQvPQTCF
51UxJO4G9tI6nkLNi47OdGbZ5SKTRcayg5nn+1Yp5zzFkUpLRTWM4a8pxIO7TPiGgwwcTFGoIWQ9
ciiwU7TMl8HcfHjVCTZNNectDpqs6hoMVhgw8UCY7nGz6lnETMJe99dsXqMtcTwTnWmHaDuz3ZTL
sCenGnZLU0FO1XFbNNgF8dtBS+86W8Sziw0l9k9MxO3FxkO+IHlzJHuPtw5jA/9gQfx4BisRD7gW
Hu/8C4m2NzSKybbEHkJnWhzHEvH4sQHzbbzj9/v35htGI0JCMe493HIomZai8+7eoqZ5CE3wUGtw
b+KVlKCAmDu6wBIgLEOUflI16h0f8tP3N4rDu4DiPTkakrOgzmGBZrCKmR7BbViM3IAWG0cIyM+W
lZhNgPwywujHSazrcbVhEYSuhWmF4HI3XJoqxHZ2X/f1eegUfu4KTd8mEY9o6oTlOZocLBzUw2Bc
0f038QFF3scs0AuSCOMUmF5TO6J8axuT1NWVhd7bYsI+DRC7lKN3F9QUSf/oY+vbdzOvYBoNsvW6
/AhKUcLFrtXzGiDTt7nirESHrgaWGQkIkGekRqUq371JuYcoqCHuV/ajGUeMcmigR6210+RlXeLG
usJ9HsLpj9tFxSya+kkBZEiQYUtr3Ra6IdVTL+BsqQ1pXBbFV6dFvY72IY/gSMGaZvWta+qj65QY
zzAQjMFYaHwyfeUWcQfVRZO7wcTOUVUzHMc5hiQ0hWC8xc1THtqZn4ijNnf99rMHX2Sn6MlAyuFw
HEdAHQdpxWO7d1E6GgYoU+AWGJwH+I51BkPthbXQOVpVRylmQDj5MMa/aqQPQHOpPvdYi6EW+/Jb
Qkj1scRl5/0mU9jLF+EjD88bqFsuKtK0RJ1RlL28F5zCtxrrt3ocgyTWdZ8hTTFhAsSCU6yzfMPu
52P/82iX1hwcsKJwHazJW4RX0s3GMVqakGP7xykrVv2x7lNNgv+dlxAj+4n6BroBctLX3lvXwoMT
wQJAQZid0rdbfS4X34WNMD6uHnLJu6Hx/aJGACqh67jgBstX0xiaIHcwIuZaqTxYzVfnDlHKYqDO
k9ouKJkQSsUJ0iwZ8flL36FQRHJCJysE6zNVSL6T/WUbVkiEC5zF71Ecnl+9biM+t5MrTjXqq4vf
703P/OVXTQ9xFV8DAgCN1b6nUdf/GzO2pLoir2TGoBEsjWM8BfA81/nKwDd9jCMcPEStMVzFvM27
gz2wBuMTdPMFXEqcVja6t1WCfo8UgRhYOa/gFbutrB4AGS+pcYhGd9GQg5ZU4tQ08AHcekhH1qsM
cpy4bM5fC70enQS5UFnRW7zA0u43b/7DxrxP23DlKdEYP+IH71rBKHZdwFihZtWtIdMd9PO2AJHR
oy5TV8wdOc1xPzxhuM4v5KifORHbhzMMlzjS5k8XVNf4QYeb+Jg7eNqbE1ZwcEbQyayWGVy7V1/Y
tN5CfcDIlUxZRAY2ARM19sfq3VfxR6DD+cvKt0gM+2CQB74Qim5Jhxnpg79lBBi1HriDGDDDNIfV
R2/YA9gKkEXJPMEFNO/yT7MRcNQLRiJZYIB82PqrjYCIzkgzP0c7Ah4PM/v09GkZ5cPihk90qlQW
zrw5SYa5Nd30AxoVjKt2Twt02wFk3M+wfiCmEi/97EFGr8KsgqmPJwM7WzTVPzEnhl/CEjQlpiCo
A6rs8RRyQCXNMDwPYOTG0pXgi6WLdnZ60sBGSRysv9nCNI6SeH4ZxXiuUdkmYf9ErVruSm/LJ+sh
u1l5JVgBgF12GjkSMB5CUbiPVESIzzJosL79EwftXc/rYmg0+etP4sRmIN9o3umh0rhQsQrCm2Ke
d8JWqAoCwuIZmS/0ucg0/Qn50duc8bihws0ivqkLFyESM8p7mEOg2maGrRhReuerobCDnq6rCLYH
hWEyReMLSMCQ266Muo8LcGngy7K/8gnDRuYaYuo6uwx7uvI+pL9Vh6rxo3O02xTfLx16wnPzpsUy
XvumHq/dXNGcjVBX//EhhPxCLgTjRVCrWLLpB7aId2GR8eowCBgbqv9UszLMgngFTzVVY9460x4T
iZ20ERhl4oQR9jvT5KFZ5rQp6XJaIvkeRVtzx8P9mo9QbkjjkbupcX6Eyo9z6AB9voi/Hv7TBxyR
9hV2EAbDbBt4SAJaOoQdjIyvg9sDylGOyJ6KdjtLEZb3K3iAoNXnStjmgT1r2gAhwpSLlA0KgERs
2nTuvVxq4JgIb6Ak9gm0pBGhmQGb8dHpepaz0mkxivN/R7X9h8hguM82+5fZZ3BoCEa/Mh+xQUyu
JD5ii/86+0yJsq3GpaqP1JcI8WzSv66Le678JX7E5TooaFPnhgT9kkC3ySmxEqc4nP+tRygFpRRg
9tZWLYiW+nWVDAVu1/rnqqmcI/CVDqPFaNckegz+OwoVtAIzDOaozfgoj9RU9dmihAcx0NKXpY0l
sh/KuwQNOPwB04MhJLhbDj1JHP2x/Gj7QF9lPNUnXwW3sdz49Z8vrOvlseXqhXsTfC2COmkFAefa
iG7w1+SYj673pKK4/H9cRoLZkf9+GVng7VczYhgL4+8j5v5lhJwWCERs/sKPi46+xpV7H2qu17QJ
apYgdEOhcKzV+/Y+WgnmJ2qDDDJ+8ATaMQQO0g4nRdrgCf6rvEVkO4BZQICFdIi/QOx+xoOLMI6K
XlwrnVODiU7gS/iDaWqa4drLfKD0d+vN8gw4WDz6iCECuRCf7dyCKTJb9+pVps/IQCCcEhGlwD/L
+8hTJ2bsdAES+rD4yOkROZ0W+M6oz6T3ygj88/97ue1T+/79OsUBQwnoU8Rko2jPr/7LdeoDVQ4C
XMBR+WVm+m7NaSmLUQ94u7VvUUpiGgKIo+WyukBZxXqosQYKHajqBHn4vuxj907AoYhsOx+/A2x1
uEzHkIdx3sFvTL8w24LfWD6Zzf7oTHVv3M5kmDyCmWBl9+HU9frsaHIBw/N/vzf83P/45vBf9jAK
XNgj/zZHsLdIsfbrBuydtu0JeCnk04MegupTjBIRSD5gEiDBjYB7RQ7BJP+Lu/NacpRLs/YV0QEb
2MCpJGRTqfRZVSdEWdh4765+Hqj+Or+ujpmJOfz/g1LIpFQysM37rvWscVNqSvvmVgZzV8EiuE7L
oxXbqZ+7NFvpn/YQhjr9tfbsYefUGaVuDqtNMxeIV+jY3kLTSf92LbGje0eY7f3UxWCwRNJ+7xki
pT7l7xK02N49IP4Zz7hyjfu5aPJdGOrO5wDiBFAMbIGj/qa38WcFA/CV1U13SHHAHC2nE08pQvAN
WiSEmMMkkahr71R95DNWCZBksbL8mj3HtiigElX0TY5TKk/S3EH7NC4ieqhdMW+q0HCfmfTOSMu7
7VCl0V3pyeiezSwDQoCXso7H4NJU+XvfyP5nT7MrsNovRTdNaNyRggr7qe3RMSSOXW0Mu7WeS2r5
B1hhsIPYUO80AyNpViHnc7pefqrG4mbUs/2TofVI9TO4SDliqFUBAJDODV/iwEr9zrDlPTY7HBda
dsR0CfAAk2Ec7Zm36/2sYVEZ9s1cNp+xvSEcb06cu/h3B6+9EzEuF6tnOhrq8lPuSG/jIVJAi2Wd
48jOjq1ZTwe7RYrZx8JBWdWafsoyIwoK4/P/fBSa/zkSwZ8xwF55AnomaSr/fobR4FGaiSf36FEw
PepIl01Km1enf0978aAcoBJWWEufYqK4pCDGKPkl4REJPTt+d2j9euk5Kl18y2zqvBa9u4Oj0yfX
J5tO7zTtZg97h2hwCnSLqn5u3Y3TNtk2m6hBNrXrm4VH/T6IPiNsQ7RBdXQLz+eqt/wl8Bj7mNGr
/F8+9jJP/fs8hpoC15s0LVjzuvHHx9bsSps7mCvH2SluKpnETUwq3MpUU/eh3V2yXGTHPMxfCuEh
k+/17oUdzU0bOjaYddM9NBYey94RdH/s8KoFqVyKlSYyGTzLZY/6O8x6lIOLEHIevxq4/zamhgMw
jONXTqJy59ETS+rmXprRWRT2kXJ0AqgnoD/tAHtLRWbvK/vQ0P/azbSz/pevwJD/+dNDJLAWkL5r
UH1cSO5/H1ydXi9xBFfRsRdlf5vS0L12tUm/THySTts+zqGMzlWovjsW2g1Lle+DCna1E4576egU
5DKv/Jwmt7Y3ntMpQcWcCfMlc0JrU+UpdV81Xuyq7t899TlApvDQD/23atT1o6gmfG6apb+ZsbND
kcKZ1sT4Vabi1poB8n3a2FGRvuU03m6zqt+1sFVbFSTxudHq7tlzAFfm5UtHRWhXZWN57LriIS31
4VbTQr4bw+mLqzfAV5HtNeWEOtyWb80U27dWWNaN8fJTail9J4XBYUoW3hP6IfMO1sC9qDqbrWGG
PWTQrh2uou0cWrYPdaq8gWyNd+0krqu2hDH71KRs+Xt9dJGHVPNTaRtPblcWl66qn0yzde9GBFFP
GZvB0ptRHKOXPNBrvWhFieekzdXB7WzcFLN76Gbv0uoVrYJBVwx57qNtdMlBk62+oMssf9AQpGJT
DEsLBbpTunfCbjRES8hfRqRle+ofP5zJ033c1JBT3SrfDl0aPKSZcaPikB7iPq390kVJ3ORh7Su2
775uZKBHXQfxnaEleyWS/EFX3RHJKfI9xb48mCl220aYbOZoiC9ouhvooxTN7cgNfKMyxMFqE4aC
NxZXrP9SKnpahPG5+WYbJZWveULKNfefdcdsDnOECAVnJGu/DoNjmUNS6GP2DfUc/apS8YBu82og
2boNGcVRC4epizBnU7HteqjTzvOBIJn+OFFwUZOR0FrP0QI6qC0mpb/gMy8e02hU20HyzCiQrNVn
9w2l2MZ02PehMJV3WTfR4CkD7fV/HlkMAZ/4z6HFIfhIGq5lWNKz/lgiR4ZGYah3tAPd1HG7mAhv
qRMEWxTdYjPN1o+eTfRTXsbBbjKa1C8dC45vZHzpcyeEnkDhTovhShSeNz40mohOHeCnLdDFF9tz
wWqCLNj3zmAcTVO+t7m+Hcspu9qF3dzaSUO6V/XNxozS9t4LtK1nuwUbvIcxSqKHpd33yIIUb4Uh
HF/lqH4DmvOuLuKD27ctrMKe54WUU0YnT5mFzOQqC8QPvT10Owhm9tW2MtrmhWHQGS6+0janUu0W
1w7UIup+jkdFKsG9SNsKWLBq9tFQx5vJwLqdTe17NgjnYUiUb+I2W3x6+yw6Z9BYvztTc1KQtRBa
PgjxjfJFf9SAcyGj3s8sIu4dVrjMJMNwBB6C/kTGu4EB2R96/pdQSJu+VDAfTRk+QMhCcsMWjNbc
dIJ7Ye9WH7ztXExwOUAbyvmYUbHZpHLw3rDRXpOpgk5hPeYzmisW3uY5sj3sgGC/jtjnI5wJnulb
2LA3c5WbtyRnaY4w6Q4d5tbQShYbGL3qFGXMgDXpIvNQ3yNjX0RtixICcTV6F/slxnlD5cvNdn2A
FjNOivnouUl1r9CDzGArfCvEjIdKMg7j7LuXIAzwYrEx6kBchINXcT1i/8kGf/g96/1GXH8v/hvM
z/9LdB5YNebfzsmF//NvgPGHn/8Zg7qAu2mvLk/8i81DjgneHwsH2b8Cyv5i8xAxY6A74WEhYews
i4O/MOPiH9wlXV0XJsIoEgE/2DwEnxC9SZwQ7B5PwvT5v7B52B1Ar/+3cYRkQjIHHUMXlmNALP5j
j5hmZoP1UZ+OY1o+D/Ew+0EWP1vTVFDu3aI+8fahZgDy1NkA6pIqkLCa/SIBRyFvUyt00ifwhOxy
KDq0g4U9omVHviC+M4hYyIt05CppP94VTvM4eAK5tNaWuzFivetG1ja6A1OJjiLIqFp2/DNDTL/4
x0b6PnvPeM9BK+4CcD+bwpqW10ro+Jsap37Unq37KrWDh+JbXPfqVCfF0i2zwN55FN0pCPtWihAB
jUS8ayqAGlbSuYeJsXDbJOE71Shjk2p2d8Ztpeguy/jSNe1rHD2puC4Pk9cfohbidSicz1HQIfNp
m+3UhL+oZR4a0wj8CDNrOpW0tgsDQ55AO6Sl6ZkeLuzYxUmQ9ZDKK4kCoRkVHI88qPBf5AJ1FNC1
oDNYu0aJxMo8JidH1N/MSf2i3AjHAzCEdDBpz7Heb7qJlmKfuqesj6ydkuLqBGnAOQuGUVkMLOZ1
GFvoOyiN8qhXKHA82ksohXZ0LdzTSAFs63hddZrRjfi1l6j7KZqQHnjeuZD9FbloezHktyZqkjuz
t64ASZyrdNJsO8Lo8WtaO4c6HejLY6La9aOT7M11MY4/zJkqWImobzYeG6Ftr1sQznMbzX6s3i1B
fyMapxazJF1rVUbNDlcYFjUHh9pcXvp6YHQq3WMEeMJFw6Rr7ffAYNiHKI6ET946z8luQPuRZmCI
AaTNCrlt2uucptoJU/fNLgrn6KBWufcQuIyF9dkxMvyDYXk3ll550VgaeXSIjrBPUryz7gHr3fRC
+Zmq2BgzQA7eBcApTdEEaE/oOvTngleaSEh0CwcshxVl/pSamz2SBx3dTURnVc49DpIKkZG0+mPm
ivHYpUWxdZ3BPlTRjzotdjX81k1GQf5gONnezrWfFdqnbTKigAAfzYAfmk+tywSmOacY7Gkt4u4u
b8JmEwwjZG6ZGtT7MFd4LcdJkPLFQSXudtIKHzBezf4wiu40lxCZ4t750kZRctSZrTdgZxDDVuBo
51b/BKKdlpkQ9C7H6qo71Y8hD3jK2Dx7smAn0QRfMm24y/T8GQUCR1yurpbLOnugoJ0nCdp0dnc7
ozcx/6bPzaw3O9zG865r6lMdsLelUtAciklei69qUZr1rDM2k3hmwZQdw3wAEuLudaPC1ioEbNss
PKQqeAkH7aerUKkkI3oU055OBoAPp0qeURFVftbqIJyN/FeGIWRuoHpEc2ByvAQ6jQWglWF9Z7tt
vnFrYyGBMG5NeXPhzZqPfMvfFGSxIlfGliVg56fC+VY5xaHIvOpGBtVLbdR3TQ2dfYFeMn9n7aVN
XtGa3g3QOq1yRnsHf+Ax+WKM/Y9kwPc3j127m5DcR0pHfI+gA80xKIWYpiWl1zn+FFSGvQ1tPEzb
KJ8BrebuuOkFaBtpXQIXoS39F1ybCVamqbK+mZKirAEnPR/76jA4WFvR5aR7W3gvudQXs6my8XKB
D9ItxAdjAYWD1aqq4JV0Kuy2LJ6xUNiPtQl1m8I7XW2bwYjaIC4ZdWxoaaHUQz7m5a+paDxQHtWh
9C4JlraI1g8GnYg+5IGyrDhSNNmpIGYt5VafbHdAO5Sa1QGn6qbSzfcipS3fTp1iczpFR/in4H0N
u8aIn7wRUxDshkYh2MzjAT4BIpLc2Y6t3bxBptzqQ/vS2pIWy+Au9XyGizmLLn0FT0Wa2Y0i86PT
C2pUA42nsKQ0EU+vZcpyUuGlf/o0p6aLtwAzzeyepr5NNhkgJbgyNNnxI0/grrauDruazIwcWzWm
Z2w68T3bgwBOSlhcwcPKXWt/JyFB29By2HlThtk3c76DkD2ikQ0Omsg4fmsdUWiL84Z6O56F4azB
e5sd+4e1WBNth+5qEGt+7VAGkjOm/0J9Y4cHjkXl763fKsEq28nxJRto2uCvtwE+2ODodPo3vVfg
yQA3abPVoG9D3l5gREfsdtKwI8NLxrEm2p0Zmr8qmb8lNgPGBJ51Y9YKmkcb79nvQ2OxaVLTt78G
c/IkCuRUc4sFLajNZ1Mo1tFob6YK6piWcx6zEDn0urSgLKPvb2jGzt20tydYWEjrigr/a5mxGMZn
58ftfdsHj1Ud7K1MsM72OIgQQFNM+4wpq/ZHmrz7MOpiqnr9qdWH6RwJo/VtKTdDipinQKdC42Te
2602ogDrTzORbnuTXSVOJQsNxM7l+lblfMehLA40Ywro3uEjbbBTLkiiiMrHMZ1PRcwhN+VduiVq
4Uuv2/Y1RHwYdyiR0fLk2xo33KYaaZN65n2G70BrknmL1tzczB5ic29pYXnD8N3toXIiMBFx8DWc
nFdvom1uVrUf2hn+OBhiSTV9TzQ33LVmiJsbCxjBzbs2TL4PnnPqZCa3lf2uJve7HWVEWtRvjYtK
NWkfDGt4D3tyF+KquWnxHYNCgGGbDbeM0YmBYQd6tKVJqVlWvdGkea3CRJ7QtWZozVs/ZyygXRNR
Sm8nvw2oNrPagMsdnFR/sjFGbkJtkLTimm/jxs0oj2kLzgkBy51RVixHrHDfiRjrWWveir5/A6bc
b9ToXsOWg6s1zWuBs+MQjznt81icwqJ4rzu28TWj29YpHPwVzavnYfEyp+SHGCtkKxpNjbx/nWPM
DzFyI7Z77W4YHXEJ2+nAwe27Ef3OqgRKOHSsV6iblmn6lCv4hFX1Q+vlPsnyEWCDXDopNRW3F2uB
a3HOHQJ9Qm2P7MOkt7axknqvqEGztirNGqc2DalNJylb4/s+627+Si9xMI/M7CGAV1i568XQ2hlM
kqzwk6Rlwh00yblZpacA4d8Z7MrfL9b75BgMvx/gAGDJCT+EARx70eoxWi+AZ5bnGnP8CezCtDBa
V6uMcmxUdettTs70RGVnk1VZcw40HQtcLyndlhHiYqxNp7h8zpLOQq1dY1ZaPFfNkhmxXiSLP3C9
tj5glwNQt+WDaK2AFR4seQveEl6y2gCnFsyPBT9gvd9dHlyvrRfrXzRd9R0DDl325cH1rvXa+hq/
X/Pj5YwS0cSlnJISadC3OZbmueiBiOneSTqC0B4toXGc2+aSnGCd1z9AKY0Bxw1ODsqyZKMt781d
8yJ+/xdr0EoXdyQX6Cl0XoR+Nb7Ac50tJd716nrnx8Uf962v+Md9gYKk0WDh/OP+j5tuoMAfxuhD
ioKBPIo0NKoW9pvVgxMm+PZLOTjzdr1tOfZbWgJ/GZZf9ONnjRcjU7oqJtefOUWuNbPa548QLbxl
SRpAn1nu052wODa4Vz6evF774wXrxaUnnYgqxCK3/LjAyUis0HKx3qcacIs0H6fN+hbWl6KTwDG2
vuDvq2Eg3wWEMipSgJJXt+J6LVkDl9IWmRct/R/9kpYEr9tAwLSQwmVO4MUK2Sbf54S9k96eE6NM
/P2zhWHFD/P7+vrdx5LRvLDbYKfnI++gXX6+ctGWr9fkogxdL4b2mpSZfhKzBQpAH2s+0Xo1rMge
SvEuUv1O+FigPZbTaL0ARc+vUC5nVI5qZecqNjWg33AUwsrk2+AkmpAZnNeb6zV9uWn1MdkV622v
pzAloNUH9DSOZll81jy3uxQEPFBMkscpaQBhLeA0raxfbOOMFAL2Tzt9aTCnJNM8PhnNnTXVyZOr
7INdB5/qoE7PjjYov2IpvU/aqt6XThD7atHSWuVLXpj2PnGzx9wsw60NXvYQFRPTJZLHZbxkMyfV
BOliWXkIAiIsO6Ve1S3lRDeN4dTh+jdQXfadxLuZIPyfUQTYsX5fdamx85TpbhtUlCeDBiHaJu3k
QtzA/N8kl6FDKmb0QXYvRMEMKWfWLkSGbEpTJrimJqxxYXlDC7WjGyEu3dh/7kWOHL1MEW+GdePH
qaBnEE7JWQ75L87wF4uJHpUM+zKoGtGx03XwsF2HMH/A/NgiOIEgAZZJwh7XJuvq4QpDIVhj+OnV
PaU9qsp1jb41kkV2TMQa4sBWs1wOv2wZlQcbOPzU10wt69WPO//4m/VRb0lc+vi7opGfgVWW29r0
rutj6cqNX6/OvdtBP6OCW3CkzS72S2O5WG/+vmBbsvXShHm+s9CrsJ2Zt+lcyVOkHyScGhYJHUga
yRmIY+xh1Od+v75QQ7Ps90vWCYFfST2PJwmtcXn99bEgz6tdryWLz5j7qmWLr0/ysj7YLc/+eImP
mxBeyLGZFFRVtThdkyCiFRk2frLYtct0EVivVz8uUtRIh0EO0CeQcVp2Tnd+ORU42DlHMNYtW1AY
N8t9Hw983JS1N6SbOg/LQ5c7v/9kfRTr+FdiZnQGkr+eWjaltTVY523K5ftav5e4dDCTBNalVKi3
NjTO79C14lBZfqn1d5Cu4oH1dw2zwpu261WxTD26ab9Dexm3ta4JZlAupq4wzyKKwm1fz5iXPAfh
/aJQrREgnclaEEeXhdMqPV+Ty9Zra2jZH/fhD3S3YhAekFdQa6HBx8iX6Ze+5/KRk/pSOXRQ/GB+
JPZCwadBn61YRA7Tdc2EEj2fcr0G2BL7kjYcwyWKyZJAwOxeHNm4hn7NqbFhk4NHcn0H8zogFstY
uL7BeqA/UuR6tFv/d/ge9r4ozfs12ilOtQau25dpCTcbOsSnpS4Oa+yYkKreW2TtmMtg2qzzY5yE
7WW9PaZjMQNr8WI/HkN0FFvg12gf5glbfz2e3OTnGr21XsStZ2XHbpkR9Eyrm0sYT8WBcLzzsNy3
XjT0j2j28XWvwv31eesDnY2YFOnsgvSP18suqfEh0Ajd/O2vlhf6+B/X/2t9+n973+/Yvo9XWK+t
z/u47+Pmx8t8vL2P++KKkzUIqZk1DlqQNaJgfXT9Y+d3kMD63j+eE6UuHVeDkKl/5ZT9/ngadW3G
SPoPqxwT3XR/RhYj92Wd3NaUqWJylN8x9bLF51TWlhg9ildRcbQWl/d6ZzGPr0PbRlTdY4kULcSx
iY+iCIE+WLVpbPT1kFmP3PU4+bgYHfceG57Y13OM1nmAfA6LwYWBdYaUOmHjdxAk5hl9zbzQ0EEv
83CJo4v9//J+1jeh1/3zIGS+d90J46+ZHeWKhchL+DoEFbEtAKjJRyjqJcEpq9QpwjDpbJEZxKc1
D4x+1oOBW4iO+bzEmiXteX0NZvGZRcdst4faSBmXov6g2uwX4ZjV5v/vfgARvRTo/6Vi+49+wFU1
lHhq9Vf469oL+P2kf/YCyCyHYO5ZDi0iKWiT/7MR4Nn/cBwwhdJ1uPOvFoD+D2lQj9fFIt1Ct8N/
/heeX/5Dh/GsO/yB7pq0Fv4vLQA4UH8ohHQPxRO6IJs8ANyItv5HK7E2JEzyKmQX2WLFssJHam0t
SWrLangFGCQp66QkQHYDzmC9kDiUanxYR33ZPvTGj3WAXC9cIPgzIVIMbfoyg+vtfE/g0C5AhbtR
LZSrGPJxq1Ol88K8vjNmG4dJ9lM2BSkteX3VSRlSvTfsp8xbJpB6w9Pju2AMd+FI3Rmn0C3gqGaP
EVZ3er4AO4dymy9ga0D9rGa7+blfOrbwpy5k62BqShC2szmzWY6BMzGKXdVwRDfSoB3sARCrxZjc
ksRnk3Cuam9+10emFABl9AXuUGKfIP19a0pcp2ERAGrbNKaCQ4w1ACtuxUJQJeZWuFO+I+JZwqsi
ikvY8MuDgE4b+2fOZeoSR+TSrEY3eLYlfBscnBrr36VepZqgJQY1Ib8oJMFLBLcxjL4aKqHOV+MC
GEv9pylevMaY9vGUU5XSpsRvZESspk1rdXY7Mp7A+fppnB2pBb+WOsFRxHsRDCZwUxUXxI4JlKD4
l4ydp6SCF9Ym5J32VsLGwXlIo/DBLadTa8TjDjMxiJmq2FpVczFE10NO9sGFRrcwVb7ydacQuwyc
YpWrcienIbgOAWDKSIQBEE4Y65pjbPIW4aiXNLdak6DkYbYDy+UdOzPfRxIkL3MOxV2B6TirEJZc
8RQb3fy1wRJVDT+pVwenLMDaCnSCnnCdgqTXbR/Sz7M9eEQgsCWgImntqnYhDIVk5CReMfozpiVq
wXGwz3CPbpQ2jKdISxm9H/FGQyNjXbxJHOvFy+oawb52snoXOW+pnfhqLk5VGJfQNn/2tCioIYBU
Hgx+Xs3WHlTP27TxzU7GYdT5dHWaAsIDRrz3OgfURoIfObCo+IUlRes5zKfTUEzKT2oD0Dkk9CIW
0YurOZR68mYrKsy/VaovHfFWu+mCLzNJ8Fbo/eexs6cdWUZAT6gd54bMfcxJcLv7nYv0lUJQClW5
GqNz3uQ/VPo4RUAkw0SfbjNRwdtIs197SnW7QeBzjeljFKYe0rdpT5ogo8806yeJMYwfrUL4wXnm
Yu0/ZbY9PZX4S0mE+5FSPvgSNacGwEFnZWdrIoDC6JM7y6AY6bgv4Zx/NvLOoEGnwIQouM1N8RSW
KG8Kqzl6Jq2SSsPrS5MU9f50iCNFEyRKTKQU4BUHfj0gOJtWJ9eSeTZA6C32kLkucCsmDN/lfUGw
BjsyamLoTA+YL/saDUv4YIKXpBuLIrWbt1mPRbrNLc5wWEGHNouPpSPGbVVM+6jUKz/HYr0d6hB6
BVnHnQUe2PROZN0C1zbUTQCD962tUuZwn02vwKLng41wCVDZUWRa+IycwbvSawPE4X52evfUDIBq
DM25KzILcBcHcpaBMIdg+U33tJ2acZ1LEF/bOwUreKu4vnFtiiuheiWPDkoiOJl9mDWPAWgFOgy4
AaLBN+eiBdDR43ogLPCAL4pjw36Yelh6fdN80vroPbbICWusYvLnpipovbj7gtco7eJbjdnboGO0
n1N3waywQshlt9B5vuJ9JnGEwEygTVYAWblhZo9YenRe+SNIwNeT8cjY1EcCzDXrh5rt9Lac5mgn
4Evh4ad4X9X4bYmb6zvUcpaFU7stAVOmznBtNXW0iUnbW6lxmenZ4XIoD4UsSz/pmm/IOYo9apOf
qrI+dVVcE89K+VKJ8mZMRDlF41ztIqGvmYhseOjY5gxtu0mxa4vJK5kAq0/WZG4dRBVB7zRHHQ81
vKToShXuMvQhydQGfWYF1q3KB8yTCeysuj82qRIPtfBrMyBYUC8OZUvfrQGOJ8pwuq9AWcxvzpIG
GzQ6tczZ/TEAEykEUwSW37toqB4qJ6yO5AT/qHr1PSZh4hL0EUQdLe/30fTutInr4z0DqOCOXKHT
YNnz11qh/TBqanmNIT1KajRySwGWulbpcEz04dc0FoVvJNaVTNxpr1p9h2+82vY56k6KTRU8peRR
t56rorB/OMMbxJZPACeS50F5NlAAZk0o2Zh/9eFn62X9Yx73T3iCYYx4gB9z07vA9KXmbOhfFC0t
N7nGeYDvfdyNIDJqWPi7DlCFQcxNW6aY5YPQ2zmoGZCL8i21ff89s99DupR4c/Nj0TSMKtn9RJv1
AMgBOZeHwK557Mw6pe9Ps4GwgtJHG0dY4jfDnTeGB7QkRDR2mJRJTyBLSBmg06sqzPrlCKkf37E1
hg2nH6JjBMlftGmaQbcJSdFhCPZ6jwcRBZzpR3J8ldH8SVlluZVK7YwBWRvHx5fCFaZf6O3nVrou
lLlQsrB1hm2bxnsgGZjpxpyTX8JwN+Zwa0QNbRHVAOMw1CfTEfHFltoP+oiJn9BR8UGMzDs4bT1N
sQrZDISczRAG6op90reH/uRSYn8ojCFbsgTgqFRi2+Wy2QHmT3ZkpPoyafB8WZiHHYRnm6S05SFj
sZFWCTNFowcH5tqbXUXEi9Zw6ak8nnWRAkhcEiRCr7wrnZoWn90cqxoMOHnt8HIL/a3T+0+m0plC
mtynnY23Hk/kpkjM71DRdrK27zV29Eg1kkNeGuAkJeM5EK6T02lP4MMfBg6jrU2PtAZma6lG++6h
cLdQ/nl6jH67D69z00KuhUM9t2z3qW6BwmfUmeZPScnJa4ke9DPbzQ0J05+YdehOwoVD4cdk5tio
9modycbiy+1Mo94wbIa3IlSbBudW4DT5WaO5v6FDdM7bdACCloNelhSlxuZLMCPmhUYGNNQ2fqqW
dUYw58dYq+KD7YT7ylzS1BpXx7yUzb6dFUvYSE6CiWWws9HZxGh2+joaGVoxh36FI/Tgvh7y2W+p
9W9XR03C7ndHXZp28ifiFj7xLqct7G3GakML3xq7nnyHfmjoQCMCOiJrOE2lA+YHREB85vTCWa8P
GYic+aSnoKBtZutdk2UHc3DNO4uy+cZNFLNgGS6IcGKYykEkj0UpziuURkdck2TGPpuNkHWolIe8
9bvGsI9NbxpHdhf3safERR8Rjw+29aN2veIoAQXNNiuWzn7h+BQ0QXSUb5L+p1Vk1LMyl0pMR9hD
YHBkmO2uEmHrux7Q8bg6mj2UKg9rM2qbasGsi59hYqLKMeQXYApoNOsGE0QynKpw3IU5+ZkxJgcY
LcWeOSfajVpo+2YMoF/xfU6QrsDTMXSmDsVEvbmZpfVlFBwryqovMI3jXZbYX3I3bX0Mbv1Li3F1
h0ELec1ys+pzcCYxZ2Nb6cwgnvcQdyxOqVmfMH9GO9oJFPfT4lmvFxkf0UB3g76M36kH2NQq+4Mj
68UfWDxVpr1pBZmkCdL9tyxE0S9LCLkV8ByWI/FF13NcrizYbTtCyFPtquoRhWm5hOpFezsBlanY
pjSyilHWOQ8Gewx8WTUVfH7yLGbkzkoF48gp3voqk1dsjjczm99L0qyYhDULcuIuFLvKJU0bIClp
I9LWtiSwHpqgYzVcBPHdLJJvYzwH2zSKgQiPQwbCCkO10eJcG8ubF5ELa3iZRI2Afr/DTAG+7yqV
ANBe3YWjrPykMQ+Wh3MQhdCePUfzPqdAzRPypidPsSjQMfQRrOIbEeAx/DOELBTybkjmEXoT5FuH
F0dpI1zxhHzkc6O8k4icz+RwkIuUROa2K2xIMXAl4oFhdDSAumLz3/ekns6minin11qbk3udvn1K
QAt1cfBzbtP4c4i3ZJrONckcZEtt2Dh8ql0rPjSCaVWAYWZo/K7qzHpMjexSZ8BYWS+dTDKDt7Tq
5Nmyy2N4joBxHRZEuu247tVgYkeTFm+gSgXPWtz/wJdV7VEItTuF2z+s27fIRoyroh+NRuIG2ujx
DjHGJdWQNKKGRPdC3sJnAP/9ja2MPnvq6lQwnvuFP6OCfFPXvUtc6qeeX+3rBGSK8lP+K/SJqrvy
m09bqRvdwQOUX7YO53TkVhuBpgZF/azwIOy7wedQIgwbBPYGSGt4qgmCBysY+vzgcqOH7nchNZZZ
mgBcIhkZ0dG+4jqLj3ZJLZOTNMJrvRMTx9HsPTkRWqCQQiTmaOYBhFyFZUyoNJonbXHReqNnfQWb
4hdxAWpCy3+IWG1lb3Bql1XFChc734zZiD4zku4huR+n8S4M1a1uRfrSSsUAbfP5S0OjATP25DVA
uQIObvt1rrNW5nvZCs5uqA0ltLfUKA6Js7Vxfd1oqj13CiQw2/0QU25/FySjeWwyptWpaG/jMH82
y4z6uujuFn4msu9F/dtYAHPzZWFFQlZgAVdiTvZDnb5v1EyPojcHkFPpW+bUFuiZEl+vkPvahlCc
E4839iV2UcseD10WknkuxTusjcSPggG6WIqU3DO+45FFWOxkv8CY76Mamz5+7Ztgs80qM9EwB4nm
1Af9iwce/1JbpH9GCXP8aDq7kHXBXS4GFmMZqC/TDFhaFpj6yuZnKTUJORWRQ+o8KyxGWwA8qZ+4
CHGmkgqAl5fVtYph2Az1Gz4G5XuMA3uQUube0Hvj6kLRaSGm9UjNCdkl/TN1LN9DDaga9V7LRd2h
YYpDkfMcteTsNr1DljW8jdkhsyeGCKgcDUM8742frf/ZKOO1GUPr5KA9x+CrB5ZiMccWRvfJj8EP
kvYMJqXX2YdOJE/WZF0Euuj9oJrMpwbRIrmYaDKNeUE0HIhZ7F3YRggcUIVREeAxMfOhK5d2/ioK
9XMWvBzJ3myPiaVPx/QbK9+vQiyhwUF7Fw4c23nB2aZD9dpYdWkh9ublWX+j3iN9m8Ub6FROB4eP
kMOd35SV/k78dB+VIYv7qdzi6bhp7gupa7YfB6QYE3f/AO9NnKu1nYDeL9ust+els7BeWy+ogJJZ
CNxVNpC5tMeqLmJsMJFxXi8qu8ISsFysNxm8/4u682qOW1uv7V9x+R27kEOVfR86R0aRlPiCokQK
OWf8+jvWog6bkrePfR5dtQsboZPYAHqt+c1vTG2p6gNAN9EiWopFmA5ABtsahLptx1voW5TkU+/G
9hN/L9+tER9BLko65g64tS4fQm0JvrGwWK1Hhw6TXizk2t9tUiyihECpwBEfUIWTd2icl0LNtb3c
kLtHfRzXSV+/qbWWrxiCMPWeZgZO4sPKNaOPrlOG+Rv8Jkb2flQBS8VpH9ATxh8NLrb+/kcyYqwf
mgBQm13sHuy2o1/YM5wYFMVN2+JLceheWU2K2u7IOltLemLB3eedfywpju9ERb4m+YiWAYC+1lG2
V8Bv6BkRwjOaCepzQ52yVwsYxDgVyTkS1RBDPG8cGyagfE2m76misk/cXtXTkxL+Woxt4qX8bf6x
sxecD8BjxYK57o1SQwbyqaMzjGSNMBK8WR/7ckbrOzy/S+nxaG0NCoNYpEpfU8eNvoy2kNsc7S4Q
xWrUvwIW7aBR/uqjlS6k9stCSykEMsimLua1w4o+42ZBY3y01yA3ea2SkAck6LrSMeIwRueELqFY
1krFN0Q3NQOv7n1TSVSKvaIsbAqFkNTPgSQ2E7+j/U3Cr1WNeKkqjE6Sh01k0S8otlsQMoUO2mOC
dmdrWbS5GAGLAoYnqgcVKDTOZ1pQE5g1WnyWdNJktNKGrgIYpQotKcthgMl5cZ/ItVTHkYL5f6Si
mt/KXbx/fPBIyVPpEFoGmtEcSGhsDqUodaHWgRSetHIbFA5Y6wRgfxkKAi1WlstCQq8bszUAb4gj
N4Z4Ba0KWrqBecFKeGC6KcXZKLdrBd9anjo1vjUyyCzOu9j0MMKMEV3K3CadQQCPmSblOaBhN8Ab
HraP3gAJiG4O7uma+dyPFVQfHJpr5IcfeoU6i9VhPyTK2ceG6NYOdilCamh+xi1qkRS1HAryq3rL
/+Y6xW0Q1njjemvTxdp9ZXhPU5bDecrgn8fhtqjIvJxALJla1Z7D1iRi27ZfY+UejFe1JvTHW9qW
+0in3smIzXTTMVpfeOEAPmZ6zUgl2rpcx/jBQfLp6VWqkCdH24a6G/I+WdFC7u5iYOYr2z3gPozX
JAs8Bi4OWhOOd5Jmm7YjMqTJAloF8d8WpWvQ/tf+ZEjX7TuLUamSPEYYhRd2zP1S3fbpBJJCNPSD
jliOVAYWc+H3G891uuu44GVdxS1QKYuzMeJvzKoh2cR1bi8AVC1U+ExjZ7y2GC+pFTGfAPzIJ1e+
mSrnBTZfaAXQ5w1/9Ff9AGmanoYXJX1sMmeGU2HjuUuZcOkk3XZ2omxI4943Xmwd3LjWKHfX9tnJ
630S949e3p/7upgOVcH0zORftkibqrsBHY+Pw3ioaKYpOgbL2aA8FUb+RekK4qxApNVoZVtNIQ0S
Vq0PvWBdgG3JWpqwyO2BKFo/RRb5CGj3aBuKvnc02uBxTiwcm96kIh/xwA2PcTvUX1CyFrY+bBMP
9JCXDmLamd6OgUX3YB5vLPzBy4ouqTVN6l97y2W4VyFAtfYLBZv0u91333L6HfDqht/b2YkIwCAg
Yhr4MhRybRdQpr/zB3/S03jtps6GVi0qu0axDXr9tc/6+2gApI03OAj8mxlnx2rs0D0BjW5bOpZS
YfQcgRNsa4iBBG3h5Ka8wUimwMvk29f5sPNVqI9Wj3HZoKdp64HkW9ZBHW7TMXgzEhvwEQNyagtC
XetvZxpUd5pO0lPVMbNTMdtqRXqazLhaGY33wAxhXADIKSh4Irc0z2gFz8MIFiWwxmI5oDBSCuGn
JIyKmynHB5eUjbqj2X6pT+FDX+c6hdsaoQp9lY6R8JhpN/XdrItUInc4MwT/Nhtuu6HwTqNX1yOE
wi0Zi4EM2oTOXb3vljUpkR5nl2VexVPWLQLL+mYCxNnl3V2RAVEYjfGR9kJzE/TtM7EfpOwCm2Ru
z2lGtzTKRczAp1A2YZh/C/himIdbqyKg3z1uVWQbZowNbRR1XhFfP80pXghRhMp8Ul74pD7NbRvN
IWNMs8IzF9dClDJSp2vX9KcTLZc5e8NIy00aZc3CIYz4zrwps0hwdQOsE/y50WIMMlndl8AtCO7B
J8f03LomnYnI2pgGCsI195OtBMcKiqjpKge/hFwJxrsOohAKZ6rdArj+asfJM8I2tHLAuzjP9yX2
9yP31nVewMub+MfWrb1WoN4uQrvUVmEJDo7fXnrsIuBxEElDCitMTV4Vhf/7oSFs+gphqmm1alSD
cKxU+WHRGr1wevVnPTQ0F47aY0Fj6ibUPaIDzeyLPQyw0ZMepQCIwdoxPRtGFvl8U4/+7HEbZjxN
cwpCN/yXrLzGZ53m06EM7Qd8svqNiiEdzzxnnl9W1r4ommCZKPZL3hQP+ZiuEqdtV0lFX23gVrvK
omEnT6x+FU35rpu5sesEma2BVZO/J2zwsLXcDjADCY4n3bCuuGHBP4qY3OhGx3sjTTK5vArTR6uP
gFjV1aNOQNJBMfpN5QVw87Vofhx6t8CiraOszda+1u0rbNBItPoGKyqhG1p0MiMik8A/LbHT6lst
hECiBNl2mqIzQZCkiTL8NNNy7YTT90BpZpFijMmit78w8HxSQ0NBxhq3jsfvP5xUGCJtv8D/c44i
jFqq99T55LcRaKVxzQyPoV+iJjsHHK9MRkoPXMzk3A+mthZOTFOfjEVMPYYJn1UyVS5eAEY+VVQO
QG1gvHL6l6gY6DOptbtmnHPUEQWrql+DHw2GEw3n102WviEGmr0NiQirR28KV4iPjtsUfrQnAQMn
6cciEpaKTJiW4gCsGFG8MOkZpcgF2cMlA6BD5mYhshi5qjtiFq6GqVmoXn1HD8ywDawl2SGHtK+7
rV0wMpALXxVUK7FJ+phPH7IW+ZvG11ak7LiYnqNSp7TSKf1x8s1g61KYcDGId5Ea0F0s6Fc+TiDK
n+BMKfkFZjEfHLMZd6mfnAnDcvaeV16HIz/jXkxrHQztesTfYO4TFTCcTjf3gVafittrqa/SgvEr
P5INIxRhjXAAPBCTSJ8R+6s5BS431Ezq3dsK+X490wwyRMkdyU72RjUy72DYHgPrXvQ8RJgnO5TC
DDO/Rylr7wj/lt2ASUxba1jnSpEvdFWlq1hNs6Mxu+lx1rrsSNIsigjTq2CK4J0NdusBqgC669nU
ZgDjxHRwMuykpwXj0sdiwC6Gmi62c1odDuRyhCrBdRHC0JgYGvVh7U26vCbaOpZkfJfMrICQoZa9
Bip2lFaxq4NVNPVBbjLVKxe20u5IckP/EN+R4wMkfV/rMcebcX2qRge4rQ7JaK7jZAVjVHS/wnD1
mPwtI/FWMEbQzgPaBPlzxMFwq2YR/WGmne1iH0bSxLDwsjByhoqNHiHlylV5ZCIFyNeZLyRJmB1p
VifUL4+u8rD8Jo1zBH5UM5DD+qzkg7P5tK+1m3OvzTEXKjM/e27B/uv09IoTW1qJ5Br16Hbf5Y+D
MENz5zQOWQ//Y4HTWfgZpP1GLqQbZ56F8zWEkOkZGdqMmEX84fqx4pGW2qEoVw0dMUe9V7Zxjk4d
xTWhPOh5B6UhdbIJDpFXo+UZo0MAIp5RZD2G9SbJe5A0CauWXiW5cKLOg93rXGViWtdG7lsxoZLy
s77HuxRhFmUYzhAujzh3CPMlmCcQyVsqrRGR8HRQsBNxCsLW3JWOs9TsieQOYVC+LDxXTXfQ3tdj
HmI+4u+aredI+WkK45wS46eWC+9jzajw8BoO56jVkuszRt1VQij7L7cIUUBpYpe71RTOjkrHvKrv
WhtPvJgjZmK2KBpklxP5Dkv5RQQikeLdmdbUjr0iEZc+egZpFPEZkpcFsGq3zq1jZWjHlhIQAmU2
kvUuTKdBPKOneuUupF0Iq2dJoFE3wTiW3tTSv/M9L9/I93lH2w7SCNc0PsBRY7ht3ZlyjtMxVvcL
hF+z5cP25s7VgcPIiZBiOes+Kb5K75507akR3EDTw9wcf9BtK+Hsk5tmDszW8Nq9ZAGSmJSvfENV
cVqZ3CgNMRf0wgpsn0mLad/MVIZCCk9ujyhsdN9tfbqL57jZSI+aI9zUaRIQeCS3x6BH86wj/hZ9
0R2dFMNXiawgLTij9CzKVWlcrIWPnurBSn70sCJWJq338pMWtHbSMKO3Z6fhK+xlJIt0wNHNQXGW
RmDepKBPaB+C0hAXxCdzpNxWE9yW4r0pVUEVEgu9Gfmgl+2+NyDxm/Ot0iXPYWBs7SF0t00/cZrp
4uziDMGsC8Vs54/i5iL21SYhoQ5VCBKwmIdD/sEhJ/8OsdJ8nU3NpY0RRKs4GJ5yzDgHJyWXqG3o
CBgS4/3alB+xn6oOyDEtm3hBGFtm7nd/Kh7gcyHoVFOwtYWUIrb8KXrtR2BQ0t7nUz4kYcdvaOfp
uVTEx5LXi9yUi1kcIDeoW/Uemrv85OAjqo1h6Cevsa4CM8VdwrcbS3O/NdFgbWySSPTuD90eLyoG
bYNLnojUJQr6V37BoAjaWQqrvL5VUiiT5b3RucbOS7orjbRkjKH+ImdOsxrRWhbkZp37SL1hBIEY
yZ0LPgLhWT1RkhH+74VhI19XWsg1qICD4a8KlOVHia65KLzszi31r3Frf7NT96oqNW/FjJKO7pJY
QceyTmk8z9syjvk5V9uDBX6kccpvVmdQ7wDurFgmcFRHGPXpi1w02XPg6fOy6/VsTVgwwRJwniOU
xR6o/baKzIduOhqVfy7okCaCa1hFencFvPS5aFJutua5G8CtO0nxAzm+uevRKnvQ1/UI6iT11V3L
eIzu23bJqJAsJqVdOS65FXVqn5Hpb1zyrBfOreb447o0ofyNdnQ9poyMo7LN1+5krg2diTGDVAYq
7bAv6+IHV+RMijKDMj3yAU6q8LCaWCeOrMH+QLUgPxL8RZuTke+nvOq+F+qNBa7xBy179G+A+/CK
gjFqnwUrd1AfA1O59hAu1vRNJXt7aH9qHuN6wLS3Y9VAKCERcSMvRkTnbhfHJJbmNXAx2313C3u0
A89LaRxOxkDfV9MeGwL3tanVrrV0VjZemHuwfIkk+9ctml+KjP/+Q2AePrAO/+8/fts6Rz/qoil+
tv/0Uf+X2A+6a0Nc+O+9nldv3+uXJnn5zev5/qRfXk88naDWTJMuKAvokSle75fdU1PNv+gMtWwo
MJpjuAJu+A/Tp4Gz09Bd1X5HOxgc+mX6BNsm/+zBW/Eba+Oy/W95R9JKRG/Gf/47VBXe8DPnQXVN
S7U0E5AtcziLj8bxT4y7lFmQCkKzP+W92Y7ceZgEnHPRqOELQ79cuyz+9X2BCKoDHENHwD9/mdoM
kYICvLTmSjOyeCPfq5DtHfKZvYk7sHciYOqETyHA+EKJSYUm4yDOVIg0iVBrwuGxcAt9T8Idv8ZC
0QEb+i1D4uG1ygXAuu6QI//gWkMKiksxKX0Bvo1ChGRgRdg0bYyNgMAWs9HP28Erv/hu+LUUOlON
4NQiPLUIUJlQoiyhSdVCnRqETuUjWKUIVy4CViqULE9oWq1Qt0pmGzo9AJvQV2imLdQ1TBUoXFMA
GDh7dBDJBqGWmUI36xDQyOFyYAOjqSWIa5lQ2TKht2EDof3AeNUQ4jIEuZz3oeCiJxtTqHUqsh39
9AXsVpQ8X2h6qlD32oiwW3sOl+aEcTTWGnL6No5QBGOhDbZl/qjHwa6xrW5vKv3PwYQnEQz5fUKV
E60AjRFiDCY9yOVCfSyFDMkXtXYIahL6ZCGUylFoltAUELksBe/HkF/lQtn0kDhzoXXm06svtM9e
qKCm0ENnhFF+tB+9IPOWhe1W676mud1+xRqrLk1+U86AAoAZFelNHVbhlmS+WSiwNAE99Uiys11Y
G9Mst40D9bx0v/VCvTWFjpsHZCrUXT8uPKnyIveOyL4u8q8hdGDDM37Qbz2tyVlskZzN51ioxvDl
YebYj0yvMacJZdkUGnMn1OYQ2ZmG/pXiMGeBTOjX6okoKIYasKLQucDJwf5I+PEmYnpdqd5Lb6MN
5mWobxhSoARg3tfUH3Th5qvYelGcsNmkalYC70AVrJPqRFhstmKc0BIEQ55OlyZ8e0V5XRINtcJj
BjJJA4DAJPqacS85izDjHEOAUlqDye+AW3hwC1pXi8e8IOu0Y+5AS34/YHTCzJoZ66bK1mZFw7M+
W3fjBEI5AFoMOsUUnAUuAZJTygqfo+0g1dCjE1D39wntstUY3AOxeXgIFxrp5rjEuyUfleyEyvlO
TMn3sOpowCFCqjedu7hN31QVVHRoMYMq7TVh4UwVzJecPCvyxyJrDf8XNKG1Z77+GgPnXxvtrdkb
+lIBwzwyWbslDmehB+kzAXfwwsbvMA2+hWNV73BmUCJsCUYtUUfoyCf11XgAvmstu4HvStErqoTt
UfG+j1p5L+6vC37fPb40k8bq/OzR2UfmAbKBr/cIsaa6zcnsO7Z+RBhsdsftcT17AkzMpBkIm0ee
FZ6pISR8bFibnfFFBwRXJ7kPQMR672x9b2J1CD/MzKcom7pVjM8wru3bpFW8VQwuHY8VoovWgSOw
daQgJbpxkn47UDHA1aweZ7xy6LPmYQRHgUtkpGEydy2Se8+xkXxps+5HzNVlKmSa9Hxj2p1CRILR
wTXE0n+sFPyi0ZM1M1yZWwKS4opC5tSkxzRL61V0CGa921jwqgnGGqYTRIEt/5bXORB4F6IKRyAP
BCIA5KDvPGjHmwqAN2PKBpYKoOylkzxMSkkktlMaKwyH58BxvzPCG061tRtdQY8Hv84Q1b0r6GDZ
BPAEcbc7a6uD7m4Z15T03UVMGus6SGhXga7PJTZT44/6Ib/24cnjMStVCHK2Hn8zvf6QlUa2DDAA
UjxucGZO1jI0ywHqPooQDnRaJ9/KzNqhtg/bBnzYGtTec+mPy6YjwRKLU22sGO6Vq3IiRCzEPGtG
i06rnWWE957GsQ5WaWJl9GlFdxrAz2pCrna7WqDhlO+d6eJyKDV9CegIoRRj8woVOlqVrneT+yu/
V4JDWhCF04rgYaiFC02ZbJHEgBrRoRWF6kafyVI0OtNYTtjQxaU1zt1wSi2bONT4Vadv1rfMQz3D
3MDYjfxbgIUZ+q/ckNgbU6PptFMRFq9lQRqap53qAFEgDrnphmZ666m4qYLi5NHutaqHn5GuU0fP
6rcQtXXR+hBi9Pbn5E/doUnCL3HblPSeghTSgnnT2u3PeGxJinbdVQsg6hRZEEItbZ04KIH4eOmS
ojWCe1s6Epnp/pzbzFjkoQUbh/zjpu13cYYTCgQdYi+Eni61rlVHsa8M5t/LaQyLc2hq32mmvaun
6dQGzG7CfsqJYdwwBW4Wnp4+aq1JCTsx+m2bY4SIo+nG9fOHSs2JXxNJwRasIGu29c3ko0YTb0Yp
xT+3tAw29JW4/oDoYVGbaEeHIt2bF+VweCqFsQP2dnU2jx6TZKC147d2SFTCZIwXv/KpmfDagdP9
JOzKWSD9nQrc16e5iW6n7NHVA+wB6Q3AY5HcnZKxONk/rRSbKqzlRdkTseGHNX8my7njJbdVB/E8
HFSKg6IXRdODE6lKyqkHbK+SbL+oqF7sTMbumKm2PJiW8Kqajm57N5SirNXUq74kfyBLPZKKuZ4W
oCExRhf9VTeRX0bu7lvVexhEoB8Ndvk1q6yIsMX8p9dry2ZQq23LkG45Y5ajHh3ssIlPlAn74ThF
0VKtoZSYNRjwBEoECLlslTRaunKrpl/a3NiCLDpGAdWRKCECDRi+LiqZRtLfMI7ELTuGEZ6WkMkj
t+N1Ew271h1fkGkBUBSNs8Gs8xYcFA3+UpOTDFfMyjc9JkBpbJzuyFgBI25qlvzYezRtaMKPOBJC
mSbVdy0VQzy33fk0iJwUNSMBxb2eWh00FDrqipxo/HMKiI2MZnvTm7cTBc+dMSK4t2q7bPiyaCkh
Gss1y5U6xZT4DCR5/n4Qndzqreu4YRgGdCMncpgSK1CRskkLryrRNNNX1bgwDSXetk5WnFtQUJqW
O1QrVU4gxGJmqtmbMxnJCUGLe9FOHaLXnG+ymvWJ8VU27B1mtJshJXnXHf3pNDi1sXHpx15Yis5l
pOgkY5A/Msz8spaBs45jsu5S3tdD/Fni4K02mBKBIQ05SYLYTgprVG+VxoCEUYXtpsYitu0BkuU0
KZ4spdQ3BXX1hWl3Z84BxiDpvqLvfF0FsGCgdLw6TfIKMew7wtm9H8JwL4lHQ4HpnqtwdteTSKmh
pahF1YOvQrfHg4JFYGfnGYY+3/jizfgh4b9oMJcWlt+/mqO3VtoQ02Q3N4s+ZVFPIe5D3I12VBzh
Z/+AMm5dewiQGdIHLdbKlyxzy1sKppFv7WFJo23ldb4JPPcMJKdYxRo/5HMAttNwgUvORtCdGgfm
a6xWy4qaISGLkXJMJ7SgdID9lasDdi4sQtMQ4hLECgXrU+m/UOq6LsjVSWhg2mmGWezUFFtkzu+a
Sto0Me1UPfw2uooLFMdZRH1LU42tZP1SLTUu3qLqBIAfEdXG9xjnuDc0GAcnNQ56dDAiVrykOjax
UR3lWqcP1/TRaXtdwYZQODgiRgdxfAgtcm+L4UmZMsGDmU6m1VlXocOFjUtxN8VTtx/42VzELgx0
qG6krU/x1ZglBnUBMWx34PUycyx3eoFIowT+GdvTCNerBNoNLyU2J3/HD8WphoN1JAUXshNtzlPc
+7sx8aGXqfR6O60BS6uaYTY4d2lfYkqLzGTvx5X6mLmk7mgmhk7cdAkhcGs9dmicI8BxUo1jV47x
ufLph+JGQgr8qYFqcDNWhFZoU3iicv6NdB5cC6bv75Kx+FI1s3skkPXe8kosgrlDv8xdo7rzzazO
EBXmrNq4EJXWnlfk5Nnb5NOovrMZXNJSOlu5V7MhWvrMLDZ5HwlJU3tq9XXPyG1RE+J7Neh5QWn7
FPgUEWaXwak0BdGl/Nku9Mc+N0l/RAEjDukRKt2en8Wg8zHRXFxCVLtXGXXNXSnoMNIqhI0bOMNl
uxft47Yu5g86VpU+m+gkyoOf79YY6YqRiyILJgoV6LVBZbxEgDgIuDY7bOgVdRTPy8QqNbDD+3Zb
vQSlQcZsQ8a8liiiYsNv7S6ywlUtImvkAbmICA1U+qDbdcSW9Udu5NbOipOlM2aYeWT2ckaqXrqQ
q6hOLtjw5ikUAjqsXsDQH4tBSP5yc1KwxZmExHUNxbYuyGFSix5m+RpyoXJjZwLibC+73t+grqiC
96ECeIDSiXw1GisF8kK8z2WnZ0a7Qqe2JoEkqtDlGWv5cKbEag37FRjJKZNKlgTVYIbgwpCrkllT
JaRzTaEC+BkZnYmHgpekGe3tiH4gwTle54NNkawXo9dUivaUjLAHMd+Q9qLCt+BPCj02FIgAuVBE
BcQ+JZUV6nilGDH6KiZ8nbqXJ74quUYu1qytIwWvxBi8u8MM0f4tfWKlavUzxSzna8cdnCYVNGds
P0SYld1c7CaXRi5haZOesBCB8ZDkoiQnt3VhCmN8Aj4WOrFMj2wrC4ADWPSDWSfdzqJFvdOG+tCI
hVxL6blat/r4rRcP9dUVbZXhu41KnnyRMFRFriiV9WM+LbU4TZbybAsY62hr+Q+XaCKKIuEidgyI
xuJfTJGhovvLAmw9oDGHsQadScBy5MISErek6AyNf8Byn4NGYNcsmtQ9pqGLJH+wlJ4amKTYyKxu
mQguN+GmAAiDSGPREbLxpva2AqfFGFacmfGFsiO3J0JtV4mXQTMTBWYvUDgXGrEqt+VCbs6KIKPV
uZefiLyhoiWqLercnZjE+Rt54sDjtbACZ19D2CTgIAQH6B0BJNbGO4LYk0NFAwPfiaxuSRAPVkJA
ISj6W5vCgfQ30sPaHOrII9MB8zq3Ev3OMgctBcVJ2SoWxWBZEU64UFaYTGl4FRUmueCa/rU22aII
ddmWh1W50+uh+HoTc+SP59HFQbCI3G47Pau//vFqc0Mie6O+jaUoq1Qm5937qgnDnLt4x9hE7Ix7
xPasjrjPXx7ZNxRkRrGQa/KB/cjvMOrNtHyv9sbdusREv5NbqoDyyDXPqL9WXetg0ubEqXE7a2s1
IEZsmEtrVSp5tIoLIqeMj7qxrCD/sWlr+dajx3Y7ADADGvTx8obRKKvELPGii7+t/LNeCvByH9xF
4Rj8x+KPh4TFbO16gUCgzZ1kS7GgSchX10pQ2zsHwZNptpldE/SR8NuH61+l3zLFW83dxSEe9ddq
NennyInp5x1vismizUsyreTNyRNoE1euIuNWq7niNwEMOOh0vmJZXvy0KmuReA4FlbTfevIm+V5p
JLjPJNw3Fh1dFWaB3l3TGYgtjFvJ5ePLzUjW0MQBuRmW1bcZINBaF/cjWZx7r9Ndtn3o2Vu3U6ip
8S+TlT25lnP/HHs92iET1yvdwtwt98sFCQkg19CgVgMhlSg0aH/irsIFFNY7uUoTe0GFl7CwVFo9
hW80FmtycwxqZqCZKDe36QtW2n4vk8rkgkI3+G65OmiAe0Oqz7+fhGJTGhnkOWmhv220wbz5dH7L
VQj6ZEZSGlnKzdIIk22qacdPj5NnttpqV5qlGJtPJ798zOU9Kq0kHyMTeZ3CKwErmOspH0UJ3XR/
fUD5lMYu6c0dbYeMWXWYV7FkkEhbjDTDSG/MH5vyABV55z1N4f84RPsHAP22nu7egqjIf6uJiCrD
f19Gecij9u313+7bl/at+S/P+1VJse2/RMnCc+hl0jWJyHgvpGiO/hc1QORyBwgq+AwqHr/qKI72
F1V5x7CppWg6UI1fRRTN/cszdKjbHgUSzXN0518pqlDQ+a2mYtJHqumqZ2uEVIl8nT9jqlINr6xG
f8Ib/YhnJijGw0iwwKoMZ2+r9bb+MJiAkrO59rbyqOoylZVH9To33o+mafLr6N899/Lgv3uu5r0w
cQ9XQV9WR7lwUyrEi8s2LcDVkcCLX4flAbkvDmYh68knKs3JzttxF5hzfboscJt93oxo4D4WCcRv
z3gK6KInbcwLlorYrKYcms0QOlvdrswn3Wlfk7wdroOR7t8wXBdOHW+SeZierbJa5q2Gnk++h+XF
LY3SqjObq9Sf/SPmHJ9JDWt26flHyN82qMiP7cTXjENPknky4fsyHQABbW3EotA6a8cx1Zxqo4lg
H7kd2t21Uvjq95IKO3MvM0f/DIsTaO7iFPo4bbitmgh0vx2Qm3JhR3VxSsqEThu5WhJeMyQneSwd
iawM8JOtg2DqNyO2rau4qftNUPruVSjW5hFHAoS1As1jWzRG80jnhHLTpkWyTZQQE27ZF1e9WPhK
wsKppoVVks/btkPQMf3PbNI8qsDbGm17pREVeBXQZnhPH1xDIdwnUHOsrfswKIcz/WN4pDOgfSHD
0zvCdGl9BPctyuYdWuEd/45+l0foQXKfXIhrBYtmHOzlpj3rwd0/e5J8IbIYd0ZdFMxjDcJFLXLc
jzSVf17IfaXujJ8OyH2MHh9+feeuccWcdWdqQ3pd001475N+RwqNrcFotMN7yLIoO0PD1JcQSbCw
rXHUAJEcSmfod65WRVfWGNuoe3Nxp48IuFgVwqckdRiSkOl7LPNKXWF5IfpgaOJHuZZ+rDWDEr3v
u6w5BuDjOA3ttZbSgqU5ubX1gL6j0IptTPrWlsoV02INqb+fQwhsxF7eAx3Od3PdV7tgVN27sunJ
WVGy+DUk6bKtwuy59YmJCk0FGG+r+6fASMyV307+pugAVmSlj4qFHchacNIXlG704iqcwuJKxfl1
NYlF5SDhj3jpYA1woHanUOO64YgSttbCrcof+JWYt6fPepwN+Eq8ipRhNvO878Nl4cwKQabFM5cn
/6CPzTo369tm3mv0Ax/BPhlIhQkZd3GOwWjVJkW7Ngakbrnz/XjcaN/RYkMKBGiFRajYODyU2KX7
4IfSoiEljg+Ad/SWTB/T+bFPB0Z6FZNx+BdBizHVQoTD4DXdeLM1vi9yEkOxJX/eE1A4KKp63vpY
N26gookmQFhtNNTdFn6hL/Spzn7gmN+NcTc+MYK5cvJqm4i7hVxw1/OPlriPyM1M3kwu23yB1zSV
U+2otfhEulB2DmvRFetY89fAV092o9uvYTTfm7MVPWWuN6xVi+5dpP/sHMGSf38opIZTbGbF06ef
wl8l/N9K9hqpEZ8q9lgGVE8X9gG80zY/WOofFXtHy6IOOd99g1ZNspAnktsuw7z2Ys+Sw8BP238+
9NP2f1n987nU5pg7tqO5No1ZfQALdVdZ03iNDhI/FOQJZGRq+SIplLQZ40ouNHs2uYdlZAFTlZC7
MuQrWjjEQ1zxjJGg8rV83OVpH8+47LeICTYW8hn/83tUsKLAfOT3kwsXvumL4TbS6/rk2zQ3WHZb
vkDjOQSjETxmnhLtTZdOHjKsy5f+2EZB8tJkRSPqre6OTInmUVHIm6P0P8zt/QjX5oaxvHWXhd0Z
SnT3lX50qHK2ba41p+2+5rR/M8EiDJlEsoC4HIKNtBqZ00Mbfe79Bhyiqo6nPncnAMDVjSP2N+4Y
rlXCcfdVZOVPc6cu5f7Og5sytVDvAb6Ez1p7PUwoDP4k0tlwSlDfYDdVu30bl9EDKiqQenMWBewg
ejb0ePU/nH0ufLHfzz7HAQamm7RqMMLhVOT4J7/IHBtuY6t29IpvyYCqzk9XrCbzs6nONh5NnTFD
6Rt33ezyU15Mz2rqEZ4dtA2FlMm4Awf9NHHBMoyn+3LChn2qab09ZULFlmtyn+JmN0lOOOEf++Uj
xs4eqUmL514Ox3Z1Uxs1f/G/eTm5T23iLR1ptyCKi/VIg8xJbTPrlIgw3qyYg6+Cxe2Ii9vyrZvK
NtUn+VA9NH89tJ/1Tw8tnNR5LRRU0zLTnmiUhddSakKoIyyLhjKKs2V+43bDnktyM8QmjgCxhgyd
BIiO4a+134/++Tga3TZjQpuffO7laOE22kEHY7p0RcqkMs2fF15JUK5h1/s/9l8em/ilepKbtlWc
6IHwd1FC4+Di8pDLc+U+q8iv6Ycdd/Kp8qDc/+fTMg/LHxHPq7FINmR3TV/48YyXuOvrr/ZEK1DU
usN3+vzOcxKEAY15GC8ipYOVHcGVsegI0KKshquVP8Aci68BN+kPH1tU440HgDAPep/F15rYEsfk
ls4v1eWR/6vnzeIdPl7l8n4B7yC3Po5d3k8cu2x9fDKLPsU9PSBUhAg2PbslSeSjpRc0HJnBWe6T
a5cFsDEOBKm5xCHy63F/9+BwRFT/51ey83vAj8ncyTBMDG1YO01PTHp+v5Cp3hHuVRvKaxSr9+1c
u7cunUznJqHpSF7RDAl+dLnhkmZmR+fqY7/L/uZjfz9HgBIqfRJDiB/Mk71Pj5f7jcD5kfovUe3d
eW06A51yM+0ks1HlSfS+JvapYKvWMa4WuiMbdIjLYfkYebbJNflAfh1NaiImryh3vr+4q4ElqGZQ
IkrBoLhKQeflvZcfKzEozkCdbUPVILZPbKrQR25bIhjkViF2YbMt4eJnxTGynuc2pZ48Wce0apvr
QYc40P5/ys5ruW2ka9dXhCrkcEoxipkSlU5Qli0j54yr/x80PZZHM3u+2icorO4GRUlAo3utNwRR
8p0sMQoWZv+WsEzG6fivEabxwzVQbrXNjQVPDaEhk0XWZ5xr/2s1YHyZjxGNVGz2uFQeNcM0WBb8
/d9oJRL1jrTNQTroLa6WlbnFQCItYREoHG/npmsY29Yis6H6FLsM0XUbILpuhxKqUNjBAeDtVaxa
1EbhbrMfzafQrn3kjaa9LErKyHdJeMeJvawJ2OrWG7ZJdsY2bikWoJ8r1aZqrqWFJ+5n++daFsWz
W6cYLxa1n8Mcubui3n7JILaNaRRcoxCSZZuML6oSJxsk46S55pXDC0VTKqdy7x8ip7sNk4Bd78H+
q3fi7mCJLy9dQ0F6Z5ovRZs43Ga5v9+Sn4PFvfp5H34JPz/Znj75y4eqfburtdA+On19EC+WJOjO
ChrRz3ppFAtKO/UOcrazkzwIepIUJi/A8A+oPQwAEh2p3kB28S5wD3BIzuviqONE8dCp8r06/dJa
hVtrNSBgJkIxTGUvukP7IZ1l7oALCXfyqQ15mw5Rmp68Ibm2eS/fO01mYW5h5v1aw8EDnR2GiEM9
nZEgvzZdJt9/tn+OFZ8Z9C4fIBnZ7fPCbECVfPRL6kVxdNEiNjZ9hcsxEu7hRRzUJHgbE33Yisjt
FPvkRi8iENf4lqtutNqp2O1wzb99DupD8uK/p0FjSvv8uaDhAdJgBhk4rqlYIbOs/vsDFPVRlbh+
luOPpCb3KFr4e+rE3p6dZnIHmg+we2WAIBGN/9YtOurceK0qPd82IEAfaufYmF57EUFUIpykgiBd
iVDqG2Uvu/0lMxI3v4si+aPILG/XlraxxqeQmmffg3kPncaba0WezbtyMNdF2DxjmAishZTkvB5H
B9urTgGUMGrPNpoG96INZ2/nGA4Sk6lbrEQ0Djo+gy4koXnX5tUFJZ8KGQ7X0c+2Py7El0rUJl3K
OIbg0SG3D27W+GfWGtC6vO5BjCj1mP1hOpl/T79hYcFG7wpuHREqWoztahR0q1gf0x3Ignmt2cMB
+u5wGIsaJzjIBd3CayRktWz00FBCo6uS5Df8vfT1QOEPoUPPX2dD2iLo2isX30LScpRj1Bgi5Mv6
6Syc2jLXVvdSQaV6i4iXcw9Wh7VQ7J8o3qEzNR2qoqyOop2X2klEI8poLEScrW1G1gmIwKuYOqoM
6FObS8lKKTtv29ShufFT91zHfbUXOYdaTaONPzmfmFrjAyLkICXuOYqsai+izxEiZyGu+v0ZYkTg
Ibqn8cTPPudFMdmpSuXva/fHl2YR4nbk77321vc5ZYr5UfS5zY/PyVKcFfq+rewSgiqPZ26HOLZZ
jn/v0Lg2QwNmtYIbN5ix/txiQMEf1QifGl9vgY4W2bciqU9OrLs/zfq9TXHZmklKjmH7qP6oauUt
NR2I0hHaVymICBiMsBLUyQ1uACuwD63a2qNKl21SJTrbUYpQHlSrXx2p/WD6SXBs0Yy0EbfyKC+1
qgc3WWXCQULw1KcxQpDtnrvgbEPC/v77BE7vrQWZ2s8uZPyOEsi3rSnH9l7yq2acdWUH6dOQyqVo
hJTPlygwfgGJbAVnCN8AseUeFG9T40RS6YaHaRz+9SLVxexTnsPhGEv2qiALsfuc/yz+GstgZE64
TX1tdYHQJi0shTwZLM8YfIzxorh6894EZjJr8aulLOhU95aca4sCDvmbBXBRjMgaJZjXZQkHtWms
g+nqTASFpW6AbfPStR1jmycp6kPTQYSfh7KYHOZjf/PZhIpCt9KGEqaygjs0cBiyoLrsH9QgRIOU
pcjJliYB0H60Vq2lIzOV2WAJ/cLEvnXq1qeBQe+HO1n2DlKAnh5kQOANreaswrjEgwzFkl0c1coS
yCQ3D0yCu8pwrefCMr736Ct85BGsGoc8zGz0hrWEyNZ7BGRwpgImmA+yzga+zcqHTAKNpqrmOa7s
4iELG1SDmyhaik4tqK2jC/NFdIomTwH3V6MWimo+l0ty3G0ND3BhAmEcc+QuvsahFu/HAjhLbpBQ
XRaVnCwCysBbPy6SraybZjYTp6JRHKKp+3YmqwYg4tT+NVw0ipDp1lzZgOrv8WXACr3Xy+Ae0YCX
PusdQKqJc2yns0INpDs5ygfs1wi7KOvXbulhspaM1l3kBkwrdj+8oAdWOL31DFjQ3Xp9DuENCnSR
6OH4NKbw/hpDDS/i4ElXXIrck9RCIK6NtN8qQ/n22a+Vur3ocnSvRRt0pG921ocsFAAc9asYNOHQ
efk3TIPMuWOq2S4AAXRQFLSruVOS7/8yIvdkZdnl+oumD2j1Ov5Sm3ZeIgoN749o6mOlod36kLej
7vhXNPUNphl9JLzftjHqHKeGpMfteSviKl3hDwXW6ncKOsUo20Ulj4cU+dBakZ4Mu7rDTqd9dKWq
vcgKmghxJj3hG9nvismas5tGhRAqVmHh5wvRG4e4R/oV2LQWD5+ZSEqrWRyfFNTLxU8Th7Zrs1Xp
hr++QQiDYYWDVwj0F21GvBcvDTIlqD4NQbwAn9wvlA5NNXFw7OqAXoWBAVd1NMTOo6xktMkCgEnO
tKy8NSKvggIzOjNzLEp5hZmTVfTka51rbUouU+qOob8RLZ/Nn0N9xUhOogPj7H4aCobWWbU5xa11
kGE91/saWFnTjD8qsgNK5n5YCehk9LDrqxFjwN2hl42/JSVQS0Ks5Y5FooSJG7s0LQ7uHewpr7Jn
lfetZ//RrvdauM/G7D3xEu3Cy+dOjjXnUekL5zGbjF5gFlxEFLrWC9Yz7l5EqtLj3tEU2b0IW68G
0CmN8UqEgWbWqzCw1Ln4NHMoh3tLlbCcs12kPZUsXKiqg98cLu07WR+MI7Z5EOnc2n/n2TtDBvau
usYLLFcTbSkHWbEfXPKBiB2tqlIKflgxoBOm4ObBHT1p1fjDsGYb2V7iEVlqMSSM0IgIWG3EncR/
pPXJPqhJu/rv1aT+L4tJS7YsxdZ07ibtq6m9RmIO25E8fpsUJswWfpCiSdUFZYvoPq8ibH/6sr6I
ttyqFCb9uFmJUHSMmvX1ql5S1kOGnNSDYUL1Ge/s3klAVaHI/9eJbhrJGQlvwHGtNEzKMXUFHYSD
mxjFMjPkb6MkVdvUs/oc2riKvut0EENEqKc114nTz4v/uEZ8Tj+Ur//958JM4OviG5dhmfItiWwS
2//4e1WlXPldonWvapsmywQ3xJlwl1WmRYU4y/2Y13og15cS+MVGtGH3aO27Atgpmv5OtbImHX3R
2EQBCEVVs3ZRiz+km3lsRk3l+OWsVWP11tb/Pvv/H9ep5bJG3HIlT7tkg4zuzNdxChbbYhF6ehht
xR5ahJHeh3+Eovdz8Oe1ddZiZPn3wZ+hV5X8oFhygSIr1s7OsuxoD9E6QfL9QRy8vMCczdG0lVE4
/kM8OunRtLQ7XZWL9zIapBlJ5noCh6rrHMbD2rf1iH2BhmhI35o/JhVx/ts/zAiJlCTuw/tcYUo2
sQMCzRynL97AlC/5vYJyFSHwiEes0tNzqo7FhfTKAVpV8hLEWbX2JdRwbiEs4ZnZucO+C9vhSUs/
wmRMX7o4TbdkqqY7m8+iVBTMM1uuUEGjd9DxkEf4koyf3LOd4BuID0MjwluKb3AL9WmGatNz46TF
pWoN+Em+AYg5DDZAeJQ5muXGNsEv8RQAtkV+twjeeTheAzvTHjQZOpgZKP6yMsLyzbbepdry379c
6DbK/8jeqObX+1+zTNSkDGw/VFnVbe1L9gZ+YVNIjpk8od6UjE8Q1vVl5YfmAGNm3rSNu8UL0t36
bXH2PU9fiUi0QwGyhFOkuxUx5VDQL12urTuEeJAMCtnj+XqGf6TaKDPEBquN1hr9pSjM/JRBb/HK
eLiIJiQZwTNLKdSUaYTo0FXnwSwbFcdnmiyqq7vKH68iEofeVZDHdcmqtORsF6FK4dkaK2uVNS6I
opBcF4tM4FVyHe8M5Mee+0Cbcn/DNWg1b1OEVnjnty2eMrqUI7uvW/ZcPMS3R148ykg8r3DE3HoN
2oYGr6VV6IzVESGdX4c8QldQj434jw5/GiKusKYrxGCYZ++K5qJb78BqnwGc/YXZrn+flaJHxJqK
HemdbVvf+9whYz/BvFGOPdSyefqSBxDhZ1sw4PNbYYk1pRAyXkf7z5RBrXqgxcnTwZ9M/XtKeNIT
9Ng3nbn/KKKmPsZ6Zl8T1U3OsuUf9WmM2vj9FiUxpK+NRnqiyhyssGZZVB3pxQsV1PTCXB2eK/4h
PoLbaOByKHyUZp08LLaiLcmdVVZjauWGebuVUMPaStnQbp140mH7jMXZ5xh7Gi1Ctn0H34lAGCj9
+raJ80le3KNEdBXbt0Sp0ttGTvcbFHMyh1LBgBoOpmrVH+MMKARgOMOR5YGiH5XAmHSXWEFpUygO
8sQaACh6nlKy90NpBHgtt5G7L1vsR/8+LCwQcb7BG+QRWzJYH/5RHJDJjw72cBIB2cAGU1ndf8oa
FQvZsUv0meixAhvuoq4ANJwudbiZIOGECC/J4QWuyizOuvgkohw06c4jDykicYCdUyxHCuQsLxgv
DnqO5UiTI7cdtf4+LYcfldtqV5RObBFBq9CuoTT+EYFWvkVVoqrXKAJoP10nRrZUteekXhPMQ8wR
B6dQvhdnddePtzPRBpBGm8kdhvUCHfgH1tEUwhg33KOiAzRJwhgBBb9VoWAMw6YHh75DmhtAhYTf
A/IK40Ki8IGMWo55VerX19QoLHzHy/C1b4OPkP3kdyNVuJ37mhJOECJrEbDpqHBmtdCk9KjPNbuk
kOx3069+uiAhX2BzOTM9V5JrRpl/7tpUk/97QfEP6JWtabbM5pFJlcmU7mnC/aM8GZmun3bQRK4+
clGzG5wqb4q7GP2je5G+7iWgRjm+hvc3KNbUmwQIS4heWYl/9X5eK3pVo980aobp8L9cLz5OXIAT
EkaQZakO27RA8i+t/RTti7/Vf0w4kB2bYWCxtySWHTrdTleD6o79cnfN8Z1EU9vsrjqb9gbzRUlS
j7oe5M94C06isRm06CkkUygvbE9D93kKTdhrM7eoi/2IqPezYWRwGIt41Rg1Es816iwUb4vJyM68
NqNxERvBoYYKZddB9RB2BgrzHrwxrw6tq9Rql4Ba99ozfB1uVXEvV1n6akjUVgKWuXvMZtSt76jG
wsnM9gk9zyeR5f49FL2hX0Ot1lVuQ5HHf866XJoDebGEjfyI/xzF7xCNmtrxWdM1g2fvVfAqe63u
7Hc1GS8mD+W7rBUflt+bk3R0g0OwOz4DOwDTYprttbeooiWO2jzEYTrMi4YkhYxcBzJhvn5MU6ld
wsHyIf7m8qpv9HqHJC2cFKl3Jkmv5F6Tsn5jdZ28tYsCvL4JmgPB9GDV9Ll1yENDWpj2MJ5UPDYX
WdY1lxS9Dai9dv1YlSp7eTXtnpi4tFmT9MoLUsxAh/NOerPG8YXfpPzOAmBvjYX1YXTJUm+wdfAo
2kDb4ddp9TQ+Dkg2nZGJfu9DTXlVPF2eV54CU6ACyaLE3Uy0J31trcos6Za9Z8mvvmesJ2u7x645
QqCLNqMz4HID1o1SdxXc+VUbfddRt/GLqPkYCtuDyNbk18CNMToxJG1bF6m3t7G5XsRy4T0DpH3q
kFX4kKJw2TQGUtu4E0FcQLYr06LmkmSuttQaud1a4RAxIXoY2Zd+/lAlIdOlryXvRjEulbyst1EG
ddSKcntbYCV3O4jQJAHAGgRmi+hQLHgNM3EqJyGnYtDt1Jku1+ox3UaoGf3+GHFmI9ACHzOLIV1B
iuw7uTy4cqBCIUrVpefZCWxpFNwrSU8/NP+1G/3xe8qL+a5HxvysFvhHSKFur3UoICfJx7TGK6zi
vfLKO3FNats/G1XOrnmiR8uGW29raEDrJBiBc0Xxe9LRpcxrMUzumQ0fArH6mA4oP5KDntpLnMe8
302f7dWoPIioc9XemMVBdfuM/2eb+BDxExBkf0k0GZhyYBtzqr3eY9MW1aFO7JOKCNejaDINxNIi
ZTjKU5PtlJD1zEBeic7QsNHACCkGiNBRB/JxJg4AcljdVf2kYAoZOh7ro1lL9UPtB1svjkhjKW28
LhRDW7RTVgvsG7ocqlMdC01rHtTG+2NYM7Q/xsR51iJrWKMYsU+crqlnKmodu94Yfh1EmEQD/z/D
SOekj7STq2TeKQzuwVaRrxRNUme8abJT/2obTR50fMCKhehllZFv//t9Qp7h7xtU1FHwnQfvCKXV
xhP+qwdegfPwmIWpeqX+STFmyVyLltNor0zybudiepGPjrMCd/Mrmvo+o6lPjKyn13r/t5H/vE6M
rKbP/P0Tfl8XRFK56soUEaLWpZziNh3lFWcnV62x721zOIgWcRhwsV5JYQyW9O8dlRmzCxCJYttO
5LlTouEYGe4elbbwwgOeHfA9XotIHGC6GysmivJOMfwuumtr5EJaxx5Wfopqt2nZgDga5wjb1b0P
tPAcpKFzFE3iTAoo1zTwMXlj/NVBdqtcphDjDqFTLRAUVU+TTczDkBSTy5lUrEYglg++Espb1g8I
GiXqe0me9zFQ7I+xVv1rqSBlMaSTPZEbGQdd1/Ciir1qAyveWZCNovwORsvKk/whytNVlJjZs5l2
4c6AOo1ELmFvFyqzlgGVtk/z52FUgzsJCUDoWgcpTpM5OSk0TcbM5DHvjOzglYtRqfRDXEnShsVC
vWgTUEyrYRy/gfJAkyVqId8bgX1tcvWiUWz9nrSUUPosLB/MUTbXkJB5uf5zBNnNSV9UUVdllyvL
Ma8paqhJsmcPnC+SXE6eeJf9KPrO/VDV16ZuqlMMNExfuxbSeKqeG2RvYuPUxfjmhGRKFilVyxc5
R22mN5LvihT/GsG3l6HLZBYEaspXVa7jzpdELMFzhMVIqTd3ccleWc2D4AVTrUCyu60ram2u33i7
AJeIXvaQqayootRSBaBn8g6Phk796SmoeuIK/F4Czpq1meM+2zkaDixKo8ehDbCD45c5xYFTL1NH
aveGnwzrHq3d+yFo/a3bG9ka8R57T7oxXoZo3J75j4Gq1Sgow/E2qyVr8HGvFcMIijfTNh7aIi9R
zzsg7x1y5qgX9SUiBKJdd6txrvk9w6aJqy/6P4bJkP1mUNaHF2lI+bTa+DUsgrifRM5PXu3Rs86f
EBRs+eqBV13Epu3vaqQkDrESIcEZN+o7XNjYk83vgSyjmY06/dFE3+y+qsuAL6sWzxG2WAlWk9+T
OP5IJSSKrKLI/9fS1/iCC2WqcqAxqyj027Khg2f/+9K37iMFcbtsuMpG4lxK/cnWGiZe8M73RusU
8whm/StMHKHa2RxbtIbOvaqAjaY9GqNFi7WIn6MFoOV9tBEbERFiQ/9nKHrNrN4WQX52RjveuUrQ
YaXR55cYk2UExQ31Ff+Ec9DkaM859iY3rOJnZebftCG2nyUwOjgRKcmG4s/PGkfxrSRXFG+afHjz
rfRSQfl4KKd2nz3l3NO14a3dFaGbHTt0EG7b/ywa5aWgz4v9vsgLUODq9zjHGRsT64x6ZWCYMIPS
H65QzWRlCfKPWiXaTL+S6VaH7H7ttjsrTDEk8OW+24kYFWWIxb3RUJXAPedLhxgC/YdLxEDU9dCE
tPtrrZsnWQmrs8BPA1OMd1MTnjTV2c8tLENHu0PWRJX3tlUXC0ueNkOIvILhDvofNfi3QPWMn5Zd
XPC2kF5AhE5yG6VyGkEbMv8r5OJ+Xx642a/L+cvdLjcNT/9ZBu1l1Abv2ODnt7aCPj1WPopMmWem
L2UZ4IBn4YeDL3T64ltYDLh6dwqKMXhwwD2J5sFJ7TXoVzga00XpwO5Px8lhp/ty/Rzge6zBpHSy
3NxSJS7vRNhLwwOgxyNyMsNbWroHKzSKR6+r422naO1ctEMqPrpKVTxq9TBPnVFBnjFf6nBX7zVW
8rtq6P48fLbJVo3iToZAqhjy2SFC1AvQ/6QuMU87ZC56NYnPTpEigE6hlxdl0K6CMMEkqRiyTcSy
8D4BubDVeEDXWtg0gLxx3JK91j4a4ZgshiTsL3HsuHe5nVbXqMaCslfQd5f9Ch2ucNC+qe5UA86z
jzKvlkPkurhDGytEHtDP1gYXI0cvgBCPa6jlWvX3xgse0BNLw58tYIqNqJj1FXUBt4nO8lQ/y+wA
eW8zOos+Kjq3Pm1CNf7uEzW5f17n4BqJ2j4OsN5EBoFmbYLHdvy1bmjGg84iByIy5nqCG1J7lrTU
uxglqhl3ZPPgyN6GZbz30+LEd7PglVyIMjOlPjogP4JEOdyEZRKq1oNdUsUOwNZ/hCa0ezCwpVJg
IKCm0gXt5WxVsxiAuAzfxUNACpOxeHjNCm8LYbbeVzIOnxaZvBmJT++nny6SVNd+Snn9mlFcfrYa
BHoKnHqPiB0M61FT843mNvoykmJ/C9Q9WMZ+pWy1Ugn2cl3EC0Bf0bPWxU8AOZsPUC7LJtL9b0ME
8Do3B/+khz0zTYHBq1e22tnyI0TuBtV4t7o3lsw41cV4LOyDfkAK0uzzbjvVJ7vU7/eiA0TQrzMM
lnAkxdZtJg+GeWq7+rXMnf6ltYdhaaU6ucYJl1Ur+lxuJOdxiLtih0Y8Yiu1Hrw0WQhcjdtjLUJn
LPdN5XWX0q3rc5dFD+o0ysHeYZ3UA6yCKSR5R+ZT8r+nRtccqCfwp8g1b/4JkhqDAXX+JCCX/xts
hQHIXIIzdBRNVmoF6zL2V9QKtG2M/cc9tSBnpecVM4McS/NKaZrHyOxx3inb7g0bzHPI3eHNcmkR
RVGGl3KYbwet9TAwUEBmeqh0yuPhtjCQou9M1E9urWvPea2M6yZJ/YUIHQehfkniSbv18mt1qWce
/nudbv7j3Weilarzf7EtxcEb+0seXYFxj1pxIT12Dq5xqashsFSM7VHukE7FS8ddhrafPboZyxJd
TawfObhAr+Yh/hw7GGqzGaIDywKGB3n6mBcQgfNMMz+HJzKUIvHRseSE97ex00cbKQqHmDWrd9kY
WPEhHZsUefl4i8SS+1HWyn3fZNFbXbXIXtdhetKjUl1n7DvWXqaEJ8+e0qBS5r0lQ7j1WJSLi9rO
whiwB6cxgpsQ+ObcSIJHywtn6lSd92EsPUZInQmcsuj7HQ3R+LVvug6Ui/U/eAFA5r5ulEDaagav
HuB0Mtj4LzA60jeuDpzQetQo7c4jCNn5c2y4MyBm0QqgWLWdWLL5TJyWDeXIejrcelJ9cO5EYxdX
VCLHwb7zEgMkqTnuBc5FwGHE2RdMzJew64wB+G9t6uuax2ejo3rHAry1HyxFZdFpt81WkQprV0cm
okVgo69gzb3ZtAv6SPJdZmGnKi5KpICLrLCZpNt/XVRF2IrJvq1dLaT8PSM+Yljh/2i6DjPtiqcE
IfY7cwAME/TZNwv5qBdHqSucwGTjIg84VmVRYO7rUJfw4o7kTYSj3t4ALrDUR5R3HV9H2Z+EWgzI
ZkeKztmCDw2XEirxj2il5Lwru+HDRe+l1rlBwOOB92hDvBMcY4FU+K+LSIQHt4vYtha/LxoEUqCE
a1XGanC7KJx+0rRtuv0kV5W6R9lFJ7MFALRq8dpBdWD0gyek0b8phq3sOgw47sc8dFjskmWsXNay
Vd97a33KQRYaxtxGMTi3HCT8oNm037zmsTHvEDEA5qqYL3n7s4rb4a1u6h7/Ni1f20ZoTc0IMGQn
T49eEitx4bcN5aaq1Gd4qO5BNImDCJ0kXpJ4D3df2vVKxbsDKX7sGi5Row1bf2KwUgEpd+Ls8yDa
Iuiu6yjdMUPZLfs2+SGNJsAxRhw7ZSrtWiZ4WtVOcWGc2Luid2hkY1c6D17ZVxsVoZ7nCJs/inTm
g9xb/rn0uwc8lCiC6ZWzVpLInEsjTrRSA6Ejy8t03ZF/n4unVsEgfu1goX0LRS/q+htXGVZGXv80
pq1Z78owRoBx0UQohcq+AP95cbMf2mBJO2yCrb1Y4PrKMrDkYn9b86JPW49k59EnIznNciaCntfJ
IfS3ygddzVKNXaY3Hyrf3+Whnzxg1vxn+8iur0+N5GEabzSJ86qru3jQKLTXcnqNGn+B6S7fKEjy
DUt/e95prbw2Ryzm0wTV5KSu7X0d+dlVqr2F2GcOaZNv8H3AejtSmweU4fIVQqp46UyFQjdCVi6J
dGcX8Sd7TsNTLivDE+izxxsIBqyXhtmkJC9ZG1v3idsg6dliyO5i4vli1NHJm3KdbYgES5Iar13U
hwDFneBYoCq7caSqWgWeo1/iFAVsG6zKj1pd6lH1M3Vl4zXNkFNk145X3a8TSfra8mcXjjkptnx/
jEmL2nqV0+hJFBXAvkw1IgxqRY0grSgZqYHiLUVvW26AXg7vtoXHDHt1l38nLkNZfYhRzd01RhZA
nqus1yYpF1VcK9+TrMGFWYnGc8wiCSCgaWMx0znXpG4fxYgyCdiwBvG1zuNi1dhpsFHiprg0U/JN
jLBkeZUb7bDPmdPmdd9Ux3I6dLLZwRZOlDkSowP7ejOk0TI1fMet8Jr0wUFT4+IkXj4ZERfkJ3Eb
T32fEaIuf0S/r3NdbsT/fvs7svXP9/8Et6Hyo1Co+yeZRTOkSvLkfngcnftSUpAVDBIwSY6jt/M2
C82tIEaIM9Se2ADpaowySYX+blcjPtik8DbasMO5ndwEuhGQTFNffoysyFmYTFWrQa/DpemmZIUn
aLEAGYejVx3rDIJJkcNhgpWyNZlZnyzdeUrtSD2KSPZ6hHDCxygga4Ooo3vPvF3ioGsZr0Ob/bAA
yp1zp5IO0YhObWJ0Ki7aOLInUX/267Z6h2v4A4kz57UkswZ2oR2eQw0p+KCMT9HgdYcsNPJFYNvZ
oXQsvMyVrtqU7E4T9pAIuxXtQ6/K4y4OmjdlVNuHoUjVuxABpaWJndUs5133wzGrGerEyjpSQmld
uPU7ts3aJdGTnL+Hp807xSm/KTztqZpbz3hFuitLN9OVWeTNGU+hPapj6mucaHNRV5Jr6MZDl/kn
KyzOneSHm74PzK2bwkURB16fIBQz1Oygw/EKzbIA1WGV9y0VmqBwXvzMhSmtyeXWtob6SEmMV2mD
5bRm9MWyjFz9WDI73XVuYS/tDkTBzHZ8aDdNZF1sVz5qwOC+YVeBl2KOnYpr5TkbnmGZyTZKWGn7
bttBNis6HHbCsQlXZonAHzNA9+yYZoBEkN9+94xhVXoFvkZoIrap7vw0WunMpnhdU52fDxaMhSFS
7+paqWddgmlBpNfONutxmTEnv6YxSxfK4GzHGN9JGXT185g2/bIFF7fM3IYdeFofVcw3ZhWgw/cm
6k42xdYPSk7kbCzsdV1sF2CDIKkCLMZpDf/AgESeIf7uH7AkaqEtxLvJvOssDkUhK1spAsI3NUWS
VN4FiW0sciNT9p01wD/o8pfezk+FiXotsNpHpXTiIxIJ8jWTMHXyFOughnm1H4zyBBEASH8Shmzh
PkK5SXdy4F2csB82npUEyLEFmb6TSEA7i9E3k9fOJGucN3K5FCEqqEc7Z3toqm13aMy6n3lSmr7q
EuJOpYwepuo0e2CaNvjnv6hhPqJPu8LXfkS5762SoftFGRMcm4gkJumaaYiIoYu9SVaWzlt3uFIZ
SY9FHF5ZnVSHoQ95ksZOue+6qn2SbWZqoOHJiiTJD9673TmxW23f99baiHUfi1z8vIFvAEGfOtFG
785tb1n3+Ri9U2NkRKcYw8YJIJbd4gBJg9lQoXPjon69yMksP7GMaRZA73mtTaGJJsad7CgNjJ4x
XwZOjipgXUkZpTgt3d5OLb1hm8SKy0bOk9bI4wVlqxIqooe88x0UpIZTMYTGEYv5FbvPhe5oP7IO
iT45rN873WhPKLLmd2pml8syeB1LgL4hO52hCaufnf7Q2VZ3RfjV2eGbjh17EUOriBpIJLgDneBg
umuULBG643E+JVKTn9LpzNKVU8KkvxVNorPNqmTVdRrildMIwE3JQVLK94iScFZZBpLIcrvpKrNE
yJTQCryRzFv0DSdi8xFxiO6SNIh9ThFS6JMFTdssermXduN0AE326yyelGBb3/z22fQ57HOso+UF
pQ1++u8rLbNC6TT+Wbi5fd8XVbixG9fZkr9M1oGuePsuCKqVX2rRgVLisNTwbD2OKDMtnERutl3n
nRzezOssyZItghL1vc/jv25ghu80qO5LdZDHI7rh2QIxYBnOM/7Hsd7Jj3l8LksD1IE9JmeEScJ1
q5flJvSc+ojeW0DeKy5fVTfdywVPehSDLVDS6i0sGw3FbS05aZRd1wCp5HWbN9FdkanQ7ciibpDb
DtedIU2vjK64sy1N+WaysVDl0vyw8+RBYQ2Be4QsnzpNWiAslf/UIZX5zIWvXss37PwoOxlp0KzL
oT7YPEqrSLW7VW+AlZEtm9yC6avPslG9q2YS/kxxzah8Erk8zCeT2vPr/9F2ZsuNG0u3fiJEYB5u
OUoiqannvkG02zbmecbT/x+SsiDL9t7eEefcIFCZWQWSEkFUZq61nNBAp7fXmucZ8u9DlbbF2R3r
Eyz3xt5H3ewRhBGynQ2VgKoYIdKsIQEP2WZ5Oc8ktoteO/DC4jTPhnXR6SPZhd6gfTWH6UIOxKVQ
6Wncsg+Nalc/otCa94OrVnekKZ3nvBl+A1vBjZKqPTvixn7Kmi4+GRHCb27WT/eQpLN9saxfYq0M
gGW0040WtsiKBTwiadH01NGl+9OjTW6j5dn0PGXmsJD1q4c677svpCcokBARLQ/OblVkT/rQFPQB
NDeqE6S3zuzZt2hGFWf+lslxUlv7wYNnbRcNVbDvxti7mfRoOucl7fhj5PkfLdNsHh2UxRL0AQdj
2BgV5d5gbNNLNFf6kQpyu5fmroDPErHcqLqV1q8OZho6Rdz2XrxN5246QOkfkdTOn6ExJWXaWicL
IZetYfbDbddpwX52tfwbQIzfqLrA3O0B7SiM8NdouedacN6XvVJuI5087OSp9m0f9dNx7JP8OdAH
j3xl1/y0vRo0dqf9plCyqNTIgX7ZnPealnxzpxoa2NzwHrPlMGkx3Owx/6i+rSAiRyJI2821U0K1
V3uPEuh5tnl0Y9hXV1upjOBbLG4syyoSllqj/ehe174ultraMaCroR/mL5MCJalblPlFCUgAgg/k
+bk3Uriuve9OYniXCGnyImw+zAYM5fqswzjgncys9u8cz9UQ6U6M7QxBCq0nsBp5aYNGBFKoD+Vy
iG7yKcsPbI6jm5Kdws60O/0LePUfRj2Ov1Ofm+lU5kGF3XatpKjgtV6xH8h9c7tMAwS7Um7UpmI9
jdxHbtRJiWGqtbVPdhw4N36CMAP/8nxftfQrPTPpbnYbHrjUcjrPPt0jmWEhRmEb426ACPHgqpNz
hn8WTnJKch8sRK1vxLYetMb9I6RxodwdFr5ZnkYu5tQ0X9wGcvHcMaPP6KcWuz6zjMfEC9mi0gtB
P/cxNmYgAgAS6O9Jg5tBr4bNHLWXoTbYApKh+pBRZ9pUujneik3LDHvTzy2gYsV9jI3I+Y1aFDRW
aHsH7nNg8JQc6eoPVVGmOzpP5ztTAWmygXxxE01LaqJSBh4Ek69KE6XfBhWmTUQgxqVx2SUBHt7R
ld6fwDPa22R0aziEk40VRhQkoaI+q+WY30YzVNpuqSq7ypl1Snue/zw5w3NgBxew0UGIkrRCgiXp
jr5Ww8CHoMgTz9I5OLZWAYnBUxOQ2vqTXUzxZSSvQSqkrT8lZeHee4n5kf8fG3FP0DzAZd0uSB6c
jmTPlF/RsYIHq9jF7aqeArCAasUWV41/35Y/ZWCHobqH/jfZOU49Pybwfm4MrUWWPjTmx6tNteyj
nrr0Xiwh4mC3YD5Yylks5QAfoWqhctEqHW0SnlOduy59OUuNMtkXPXVXJYK+lTosMddT7kT8X6Vq
f4DzSLnUFmrZSBOUx0zz/Isc+DfwbiFtfDC8fL6gyMsPQBY/tRV0rWrBbZEnWOdJm8dh4/PJ3Fq1
5TyJrXWLOz1p5psidnXI9kB2IWxNFX5MjnD85mBMpnuqTsajOkHQb/hh8BTyqo+TM6U3ClvLCmlY
0GjTkkJ4oIN111uqyc80nZteqYPFic1vPaC+S9j/OhkFhdZuKlEmJnFbRolz1/gNz2LLmZY0DSok
y+l6aJ17qrzTAWL+dk/alBJFCRJyUNJvPuoR32GDgk3LVNrP3O+1bRv7wQd6UaK9Gdf+A+IWlzFK
frC5ogDf1TTvdxY/LctQDoOn01VreWQHwLXh0kfHRiRnpwyp/mg0z5HZAGxU7RSIOR9wjBIeQ69O
b31bH8BvaEq0LWfyAWZipbtoVownOVRIW+542uoOWqC+2Oq26yjY6NXtmNbmNW7QtHsKevY5KSzv
UEIesesczUTwj0yLBwnJRy20m+ehGTaI8xUfTaffe4mqPC0P6n7XaF8MOlbPJAj869Aqs2wbT0N8
yPQyriFLgMKshL/piAh3Si22+On6cQH10zDc8V2L2DGb45NVJMV2Qsj5aHm+e0pq5XMYF8nzAELS
7OrmYzBNNRJSLqAnWBfLQKk/esZgbXtIRrjDMoRGz4cPj9QMpPH3VkFTFdAt/z6P7V+1eY6/BFlc
30ZqSEXIC5IvNmiZvYle4o14QUQgb4MGBN0reOEJ25FxgTfaNdVnfj9oY8E8ovJxTsPC3thsNE+O
ggBO2VvGjWU06AH7qg1iKmluMhqYIPAv7E8ZqQQIyFx1R14f76Rqx7Lg511JHIsUS1gfTdpEEUBg
ru4hoVtqZbe/zu1oOuPXnjzfEswTXnMoZjrjxZv05P7MaUasclmZNi1+sKZRPUhwPqTUN0f4rsWr
Bkm+rzsSY9e5I6pADgXtowQbfavDNOP6V29qN92Omm51c50bDRTeekpC8haSOVS2VFiTI2yKMAl7
/UMPd9Ehi+by7CYnuk+ijwp655o6fFTQrPuY1eNnUFTepTDz8aZCeglhlXF46Nr01op6D+yQglCS
2FrtRzUr5f3VBOt/cg+l2cZXSz3ax+yYaTQP79zBHR4kPq8RQGb/HB3dfNxmTj7wiBc5O9qn01MQ
APwG9fYzJzn1oyxD+LwKw3rIfCu+QTPkrm3n7LGzkk+dmgRfwCPrdxCTQVnijcGXOmnbA7n26SBe
mgeaLTVC7068hVl/yJqifwxgB/7c/WgquMz1sFB3JUqRmziz6x1kwvWxiSlyQko2T+h2Qu+2jy3n
j9N0OTW1rNK3bwLenJqZVh7QhojgMnv2AWF+tnl7FGRp4x294LPBfxvSVcWdjBRrMB/iYHqWUTzn
cLrlw08Z1bxp4NvIM0djFX6e66o7uSM1Olk1bmcDWcq53sW2YjxMvvpyMJVbRxmCh9XMAz/KkH7w
SYJWe2p2sEBPVIrfOYogVjeVD1pgDZYQ8hHsdWz3PLxezu/ZMFq1pn0CD3+Ihnb65s62v5tbmpon
LVcvqk66i95p1DrZI4dTjW71wlYnB4gxX85Sw3L5euf8hjsQ2IlXez1Li8yDpxZAyTuHBIt36JTg
jRewD/x59tCQlSD3el21adxN2sw07nWAikmwLGzlxUKzLId4oWdOl4OcrY41bnW8i/sXIevyMw3x
yUbWX+f940v4FyHvlvoXr/Ifr7a+yjXk3fKNEHG/c7/7PNZl1hfzbpk15H/7PP5xmf98JZkmr1JD
7vPQhdHz+hbEvg7/8RL/GLI63n0Q//tS69t4t9T6gf1PV3v3Cv6nuf/5c/nHpf7zK4XeoebpEOZo
WEB4tIuWr6Ec/sP4jYtSFLPyRVpAZl3HnQmF/JvxdcKbaX97BTHKUtdV/lv8elWZKQeVujP07O9e
z/+b67OZYes9iPz6esXr2u8/h7fW//Y+/tv7vl7xL59JCwbCQmnksL7b9VW9s63D9y/0H6eI481L
X5cQT7p8xO9s4vgXtn8R8r8vRU99t5ugaESpY2ruuzF09jUd8VsZhv1CGWDmDZ07eOnRQtiscv2d
4jaoPqUNrMxN7fFEubglcJwCeuJoXjkDUq8R44V0cyfuoN+bZupd6PkFQSemfvbSU+XxFFjqpX7U
J8PZmRSVtuD+tpQZaL1c+HavbLxCzCucvGD2ymojp9Y4J8p2ZerVnZeJq2nl8vV9I1a2dZP+8KNG
uTV9xL1z1ImP1KTIR6lZ8UxX5o1Z5e09ZEv5s0L25Wx57aP4JKrim3vw7HrcAQvPnyVMT+CCDUm2
3EmI7qs8IuU8mrKqBKRlQQ+XGdMsuFxEHP/y6rrbPzqW7pNE/ZsrexPMS7r/S5AbZOByd7jMdGLR
Bwb3x0XGsIWH2xEhp6t7dZivIbapEFKMhBTDyzSZKweJ815XsaokPBQm4F2tBNFi1DFVADmVA1lC
JwY6g2s9XIMS173QfTkd38yh8/SP8DfWIkS7fjsa6gAVcZiz1zTt+16LnHs5S9FY6Hu0BN/ZeSCK
djyf8j/0bsLYhuc+CWBr+GMNiZBDyfYWFii7P642OQtTp78BBvnbO7ssUjbuqS5n+06cYnLS4ZCp
03BbaYNFzyR1Qpg4LT4iZ5vbtXe1i1PscrYeaK+zTzKchQBPTl2KKX4dv8yVaY0Z+bvIqFtIa7Px
QAtAv43iGTEf+PWax02lkSSBlVLhv5YWatJ29niIvaJ9HAK1fay10rlzevejmFY79Fsfrax12WsQ
KoeMduSDbQb9Fo3XF9v1GrLSapTruE4wXa8jDrWcv2ZF3RwFpitnkEI9veB130F3IeHzys3Vdz0X
zK6gd8N2otuh3XlVdBHJF7U1jLTaZFXW3CmVYnMuKjBvz1vNqNXtVSGmrfvx1Gq6vQmaPtuteleJ
0nku2Q3Q0evBKBsY3Mnmi+lNyHvktfiD2AWO/SbUUPxBpgsQG/qCTeR3Ecy35KxNVEkfmtS1T+HS
FAHFt/o9K2AHGiogDq8Roa1pt0Y+ZFv99l3TT5LRfH4Qo7PQvYN/tUiA7IrX3iA4jU65HVA5WjKA
fFOeI6qoJ8nrycGBQAtiYJQ1ZVjOKgjnJa6lGnaNo9Vi2MN60kAdVzZPC0PBIWrreBda6K9s6RTM
aQfJ4t3ge/VTOUz1k9i0xdZdOSPJ0R5kLO5364xq/NCgWnXb281w7lWrR0CVCvFGxgiMGidXvy+6
YkThSxwkn+gHGJ3ul9BoIwr3OiJnSlDu1hW6PH5Z650tXNbz9ft3ZluNlKOij0/dK837m9+VFxr4
2p+35BC0N78w158dSoCna4yM38y8/sgMfqRuA5qetiD8nC2SyYAy0ujLAC7smC9swXJIX88mYQVe
x+Luh+Q6451dhuyg+yOd/1+boXPnDYlPUFMeIObMjJTLesj95mVoBmgI0iZyFqfYr3NROI63wVzP
+3UaWXV/h5CCtoVOCVp21PZyYFADZICmEUU0AWvVHimhb8bUZcFdmzvDOY9zNqZRU93Gc1rdJkbq
qs+DRe5AHd18KzH1EpgIVGHy6IzuqLqRh7wXkxvqxZaH0QF6kEZTs62nI4A9j858w8+c9gCYVX+Q
swwid32OUAt8tetw754z3YK7iFAPqcyFM6y0jg4vG4gfxvVAWo93Qtf3LlIgmb26IxORau31ahLd
LJccC4WSDFdbX0BY5825b8zr1d7YkcWiOwZi42HWb+c0qo7kqdUPXpdBVKn49q96BOdSlw2/uG0+
bGtA/Y/+a2xkOPO72MH5WnOZtArv7UCjBNA1kKOlXkM6KQ9uDPiahqu7siMyknQ6vNgKgFUFAhwH
mXGdLOsM4ZLUq0J30yxrofLUaTtZ0R7DGwl5P2VZG2htdJIZ4i2sapfqjjPaD/Ss53u3iUmvLm/R
DsGJaEn1I7RjeD2sJn2o6gTxBtioDxY4l48SK3Qtf45V+9miTEPrg6LXysbR+EkSzECj9wpgmITh
AihQDXjVxCtoA/E6Lo0O4pW5RUcdUvUM06u3PutsTerkm1p1dcDDJhn4iv6pdSjeCgqSqzcrylNU
mzQ0NdoxpsUDZfO0eYCoBATPcrY6Vlu4eOng0I42orbXGRI8tM6LA+zGrzMVvnkYKKKuE+QS71aS
S0ywnWzEIcHrtdPlRdF91Vwq2poMBzFSe6IdL7LH+Bs4KK+d1G8BHwDFwsjc04CvfassjSarcvow
FQP4PCVJqYQH2jcnVx2Kn6p/CdJZhcGaf9hluqyat3l9O5Lv/Xer+qMON4aiOM6Wh8dba3Cto+b3
ILPpz9rAH9afIz0KvoQlYnkV2f7WjeePRVVsx4UYDfxcca93cbwJlihAizw7I6u+E6+X6BVvhSXF
K0uCyhvO4o1M9c2S+ZRTKGYNty1+paSQUmFYVNt1p3tG26+97dzQPmQk7D8rc3Qvv8NrRErj522J
vuohbKx2a5mwUw2bGj3aozwnz3FknEwn3757VgZUyRP4rKrGyUKpXrwvNvFETf3GM6GbOW0kiO+R
emMUzYdk4d820kV32mzuWnVQhvvXIUXR4CKHOYevW5vKi6149KqNbnHTaG70LAePBo8yoRdPRnBb
6JfKbE9GbzYJPMvZeMy6oecmy4SZ7/+zk6Ut9NARqi5Q0SVblGjvyrZzLhIy6f5wb7vzcZ2g23Ny
wx0UVL1MAMpsbVuriq4x1+vOyUNZFOF1EQN6x4dwovApr8KhDR/dHd/aSKwc6JpOd/Q2DQdzWX5W
kEQeIZz/oKQ7NYbbteia4cOELNc2GlAuENtIx+2ZrqhfvYXvVUxVYUIVlKkXZzENdKcfktrmKXIZ
lmz6ng3rq/gk3IzBkXoZkJ1W9c27KfO/wR0ynLwgQG7YH+lCl1M5cHtXlPa0BryPql6nSowM/aIN
qo2MoTpDjdia++uaa0xWxJO/XWfLulY9vbyO6xIyLjPnozrUwfFdiN2o/KIG3qfQqk1okj3zzu2V
iN7BWeVUDutY/BIpbgeqrJdIGdtr5NUloRQk0GIM4BmRIFlDztZL2tDYIT3+d1eTSPaoIayDdCaq
ejM+OBAM7uJRS/Yy7L0QW2+MD707o/wKB8XhncMf0l9D6i237+3FeBeWmXaq8zq1N7LI6H7Qp3K4
D/SgpTkpc5DAM9QnW83qjV/Pw60M5ZB07rNq9vFZRlUca0+dNe7yJAwfimXkmUHwBDBznVLBwnHp
OuvGn5o52npdC8uAl/3QgH9HWzheZr4iOmR/Mn258GiGw6GJMvqUqnpLe8/wVDtq+AEgAH2V/gc5
GLHd0kFk+XfpYnMbGlXnWWl34qVa3z3kgX5Xmd7LBL2nhcGaFL7kmICiZXtn7qGNXabTe4tGeeH8
vsYDDaS9y26eJKDqK4QS+3C6keHclh3NaHa0laHipsZzXn7OkvTlarAiVaQvbefWSNuErpvCIGnj
Ivp0gUs05p2hXgXFenERW1RYNBGvY/PWACh3EYO/TJIoGcrBiOyYPpoCBazFuzrWoQbp7CG0bHoE
PxuaW17GyQieQBVTbBrTYmvR+Lhrh2Y+UIVHhsmNwic1cjfxVGZ/8cpcs/M2EpsabvBB5gPufz9f
IkLIaa8R6xVery/OdQ2aguHypQkdQXnwASEcXkmd5JAxA965uEq7B5kRQCRgDT/rNg7uUCvFK9Gd
HTnbKTTGRzm0sKZeSh+VrLqdHnMbkEcW+2iGL+8QiulvfmPV5+vIpYzWKNaIXvLycbx65dVlf+NN
SYm9mdstc4dl4VxNrBtq1QEIpxToTVLWd7QLwi1FA+wirJVGS8F/sRRq7CE4nP8urmtQ7Xf7tHLR
H3ydEwxoEk598LKOOCAz/v+4znrt8b+/nq6f1a1hwVBWpZZxLhr92Me6ddv6Bs9bad8b56liGR69
UuOc2kZ8NwIBRpDKOItpEO81RsIrQDl7rfXAkixTJFLWlqEyziotAmgzbdqkmvZiFPf1ihI+AkLa
A76qkYaNkpe7dDnR57MpTWO66eZ2r5oVwqgkNcy7qMosWre557cBP3lnGXtyfxc/+Z3J3ZdV2968
PNf4Y3RLlk+55wsSPLhd6h7GojXgOv7Dpi4OJONA5tT61Z7DvIPaxRKCBM3XXrfKW5kvJpmg8e+z
4z8FWpRlvjiGPnPPtj4phzgbwXMM5Zleieo8o6F1/ruhOCRkgtXarmegtf89VlZKo+CHY8OIVtsf
SsVQtnJm0rRyPcsXW5kq1gc5+xdxruMqdAWTzHTT/TtuLBnqtPGiHEvD7PIcJyY51GEfvNFRSWkt
SH0D2rYsuGhOAPiM+jJirvQ4j6ZBA3P8wVjMftYldxN7aXRKGVoV0Hs4kpBihz/gi66RhCcLBOHo
4uWJ/rrGzDPNY+yEHwLASl84JHxtTZ5jULiwszJVj0XpPDe+Xd++GQIOue0DCE2OSuNdvQFkZU+x
bVpnETaboUmxJqM7idaZv6iYNZECC3YV6TunL7l5oWCXnGf3ZYLMkoNrpNepMpL5o5XEe4dWml3p
Vim5zm46FlpkPJUArfZdSZ7MtCzjSWy+YrbbsrCba4g4JhbYwMyW35X69FsXWNodqWHjCVLTOzUO
1YvWtW60Lb5MYMWe2sU1da1y0ezxpjUcL0IJJZvuEkX//RppAtaiO90stnLN9cWkAVzfMW0xJT3s
J7GnrdduKyQ+jtel1hcjbnmBqMVdX8i6XPFF8xLnNo/1AMIEdozGsp90I6W/odUf3JbCln6zGrVp
pu9W9osSTs83kZDWX2PWJVbHaluXmZdlZr6niBWNn0mhfQFQqXxsi8k6ItlX3rRZnX6Eye8XncbH
n38OGCMEL+qAtIxQAU0qOBkDIi+h+FND29jZVfZ2aC5DCRavBK9D8b6bW6AZd9PSY70dOsu4ZAn9
QKPvfqW/VfPvAg26dEA8sHzVpTKRponNC7ld4yLRzdjuktoYTkX7e1pY5l0IxdMJJCl/qkopIdhR
hqKGRAyra1BUIiUk3mkJkTM51A0gqavn/diOWuPO7n+WHrT2rcTJcjImidQBha7u4imArh2NtgwY
NAdj1kLlZqxI2M/8jmx7q8rd39PUzE50A5ekPqMsOzV0RG2RGNS2MqlxU28fdV3Es1XuKOalKlVQ
68MEAlAlB7sMYY2aHq5Kjo734rXUvn6akQa4AMD7wq6z+NplMWqlReR/6TrakbS+mL74VYREZtvk
X3wnRY+wCDxUFBoFRRQwu50BoomygXenOYZ/xWmbcexfh5pQPcBW82a4egVX92/npmmAcOfAlrxd
0J9GR3uMUUdo1Eeec7EXthPKZ3SxT9QMT0NQ7cU20nI5767uZUrWF9q+XlYwAXTtPU2v926tlDfQ
p7j7BNjuNz2JPzdADJ7UvtIfhgzherHnWY9Eo0obubc09QJ/5tFM++rPVXvHB9CgVJIl30C3NZsm
8Px7egHn51Jpn8Qe6Fl1SH3TIjHGRaKmPXQm7UQtPJtf0K8L4/HXYQ6QK+C29tSX7XyD+kl1o5pZ
8Mx2kB56O7d/jb7rLfwnEgm92fRkx0WwfXmyhm8S5FM+hTsoLFIwUClZo3rB8IkRqAH66JOTXujG
cx7ySlG2SmDxa/Z6FuSkSsUWvZ6t3utZPBaXLoccKwrsp5Cn11uRu5QDIHbz3op99WinRrF555Dh
FPtPZZm5txK7RsDzTibMoue0T4NnyP3yD1qdxntfpe2/aACOxUpZbq3eSX+2Y7ydzWn8HsR1vJ/r
5G1Es5RI/mOE8ESlcQQZZjh9NwMFwEcO1eYRdpuMb5Gioou57EiaEIlLS4UTzA7bkEysbE6cZaMh
fj8A36BE1smDM7TbeYtDvF7q8qVJ68uklDWgkGVP82basjY14PHU1BdR2dJ7Er5G5ZXPE42Jt4Or
6IdxLpXPZLCuEQagn002QTxkx0CicurD2sK3rmfFD0rPCICPC916YE73cJ/fGDkve6sWU3GwJgTq
JFYOhpr+gMJOO8mo6qIZTCWCtmxKH9lcbvu5pizpZ+aunZzxa9uQhysMsiNz006fHD3fCQQaelS2
w8ip7ATl7OqOtnFtW70AUNymodYrHyJ/mvaw7hc2SBloceUQ2qp6p1jLgV7zjLsIp/TWmjqQgu6X
jHsjlYLFI+ELpv2fTnN0hzc1cFhwr9U0PkXL/RqyL4saTmqxrQe4kP82+21+aMpggsCVw0zf7Wl2
qmPqTs6NmAwDFnH4K/8UksfGeEqn0NzMsHDs1rlrnJwFSXOMX5d6F5a4D4qnZU10hHIFhUpEGHdt
a+ePVpmy0TST+Fjrbbpr9IidppoCnO/U+dYy61+GMvMOeq/OSBE49VMyZs2T2FqvR4tdGZsncfyj
TV3mgvADmrrGyJS0boZtN43aTgqPK0H0tWz5po4Zol508Ifhk1Qtr+4rd/Rfz6/lTdMwAAnLkl3R
2Ye+6D650Q7yy42FEvFlmNDi3ScKUE8n/8swWVDG+UCGLu3bo4xeQ9vlPiY3s1e7rCgjsUvEa7zY
zUUg6TVeLimh3ne7goCpXFir5VCUvr1HtnjerDY5W/gzL3rhQWMrMZYLLyF4/Zd56DsCCpLIIamQ
0hoSZ19UyduYdcUW4rUj1ahf0Uuw76rKur9+HjKE9QpYNB/A+o6osl3DxOTmDvfz16nXoXje2cj4
/vCDutpo+qDum5Y7m7ALlI3xKw31/UNAazE9rBra1XAQNEGVnU0TnlCJkklO0MO+sHj/OqltkstL
qUSLtHHvmTlwtzKZ0JBCB3WTlPZ4kXGAPM6hnyglik1ZYt4Ggrrec7dyrrPFTU5Yo7JI/o3eawPi
ofg3k8rbrZJPxqMc5rZ3ds7QBPvVVgOvo4SoBpssV022xX2wGxbhMDmQrYZvtSbnnY8+DI6LcFho
J8Z9PX6XgDfmrtcO0NlmW7Gta5CTo++pcZzrGuKwc8276AGPmsulutfr0QWUHubZHN47eOb4Sem1
v10Xrzy+BqXZ8c/n6TcwKEEJs9CqQWpYPxl6Ac7aMR+aHJHqajksAWKSADnEzluThC4TaVa2rhP/
vNa6/J/Xmor2KxqP2p2rhxvHtppnOcRaYR4Dze9edG3aAlIkffbM225RVe/7zHvss3DJUaElMwSD
efRVoq9jElfU4nPtJdoBjvNYsJV5H71eT2aoy/pim8zRexxZX0ZdqX2JsvDLmETO0zjwuFclRngr
Q4HueLNzAoXWXATDk8Ve8BRrJxlIUAgzPVhG82O04H7ETrR/THq6pmoLMNi2QzpvpzV8c2SGxIBA
frnUutRyKYck7kXCtLYIn/wanN+yhgry6jxwmcxbKluqnx+CRfcrpU//Mcz6+xqx2JOY5FDC6nR0
5kSHzJEwMo90WsTEqRbNA4niVHfVaMZOddCK3r6RrUQiP3FyKgc4HP1dq2naRrYpYpNtiZyttnXG
O5ssYFL126hu0e1DAKC0DMEX9oY0DLCoc1urKUoMC50YcNcXwrBiqveWpUOR2SMueFDATx7qpUA6
J2V2AGaQHKqlmrp6p0D/OWp00FDSi7bglJz9uzZ5GYq3pOR49a5t8tJOT5U2vM5957gutXiTmf9k
tA3JboEiQtPo81zC1OVrMPq7vWZ99jv9O4JM+YM4u1bfQJKnf6wyZFwnPTyKOcwQ4jMGcLijHtmf
x0JtbnO1THbitYJG2QdeTB1tuYDvVC8XuC45Ou8uQDHxzQUit3EPUJmCSQPm0p6tMNkyJO0iw8yi
oW/S9G2KmDcEnu6586do11hR9EsFkGPW4T9FCM48DHphQ2pRJJ9QG3+SABooHcguAuNhnYk8YPhL
pbEJ9nzzazpn1gFxF/6tLFjr0zGDH2bpWemXZpf1ILYc4RXobfPjaveiejhUNEqS50Ic7N1UGSrS
TLnMBaeLXtTrwtNzHPHPZHVBXW66RZ9CDnbRkaiS0zo2qlO7HFa32KY5CHfzQCJIHO+XuK5T1hSK
yULvDL22z+th6Prmri9pXXq1B3QjnY0Ror3dH6dADvu5eRNTtNF4TFrvlz4Yi3u4kvVLrRxkADU0
jS82j+NXe5UdxS4WOWuXOUPS6BeebVZzgKAknHYUWf+06Jv1VvufFg0QxOrzJnKdrQ5yatlTyAbE
8l37OI7J9+sWZbHL2bv9B0Dhr4h+0U+7RNBfph+ieCRbvAzXWGdZrQqj79cdkHiv+5m+GnY0NLmn
2MgqUjp5/aFJAfCpygwYJasceIQr5+Nkg0yHsOZ3JOzcTxr3T3J4mn+e47o+6QaNkOgXGR/4zIdN
qLTqr0r7IDpfyxyr0l/m+Jrin5sgqk9zUkx7bZi2U1awKyaj/b3l/rzpIXF5qJseOg81YPcVZvP3
xoH7Ab7IaZs2cDk6w1TsqKjED7Qej7e2OylH3WmKJ1fzKnY+4LAMD7rlhTxsiobHsW/0r+8maW2t
wLZqFk9tDe+BO+nOrTl4U5ZuDB4gwQfVziGxcuNzUo/36eSmP1GPB0nJ09sz/Jo1GFMiQkU1PtdD
fy/5s7+LeF3jHyMAsbnbHBTwzu2ST/BSZI/S6NDtVapbn62pqQGAhR+loaIIVftuhGPr2uaQlQat
nqhhHIwR9qoOvt1jaeT9tihM/U46IeI8ui4q89udLDrRLSmLSg8FwE7numinTd0+RrSE3mEeU1Rn
eAzUKj+jbcAOBHGy6xAMffMkvLEaJnInMKwsJrEvpjpW87Ms8bqOmBD03DqxovExQ99v0/QI8AqS
j+A823ry0CxCel0Y5j+7ZZ/eet53ZOL9XcpG6xphtWq/CWnS8ei0O9hNDIDqNZ8KHUDzUJSphgMZ
uUnyp6vRggcbmUuFrYvMpmhTbXQ4H5Yf5MDeFeNMem3KsoeshEu0Xvjeuioeaaj6q6O2FfYSiyMg
o3adkfQe/8WLI4hL86wb8BBfRlJVWdGozYeX/M5gONlhpEAtenc7v5/UH23yBaXQ7CeZPnUbedN8
r9HfdAbADkXYS0DeR/s6VejnU2L3OLXdwVJb52RPvuXsSJckhxwiRbqMtOjqRi/dOUW8H+iH0KtM
gd7dpjogdnlntFnvDbr/v3QjTB+rHW6cvZkm4Ze/ibcXux55BZ2NDVxkBfQeaVLzLfU7yoLLWHWD
ekPZ2ELQjtyFV2rjxrSzFsnYyvjSUHmpW5KQJAfuw7orN8KyCc8KlFYKfIcyNG3zP0+qNJPmvHy6
kKQqoL9dDgo8lbQXop/Rzn/YFkeMTBmKMANtT6q9n2A3LjW3OsfNND2FyyEfrX1TFrC7LyM50PBv
Rg0PnYvFyzr1oaNWLCMoHeHjoLMPSeTgtJrisc5OQ69+E5Mc7M4rbl1Vb68zm6gOb/Pa+g2Jnu4E
9ycyRt2Y9IiDFt0WInSLGtNQkm9fjOKRSDm7hsvYDLLf8lRV6ZdJxjNbJm1fzf2wkV5LbQB9w3M5
HhlLjJzJAZY0eAuS82qGvjfuNmXXvUyoGyS2q1l9SHQHKSOl9RzuyYrOJ9fV/n6qAncXJ8b0selD
8qiW96Sr9HKFYwl7qK0pJ3HOg6oCqERoXbyua1U3iFb7W/G6/NRc7Mn5AbJ4+mjBBf0BOYCirutu
W9TKQzXALSaR/8falS3JqSvbLyICJMbXmueeB/cLYXvbiHkQIODr71LS7mp7+9wTN+K+ECiVEtXV
FEiZK9cqHVRn12Nh7mke1uCnIx01rqmXyU4dLNS7gg0Tnwg4juQ2YdWBpiUPICFB2GfU99SKCxBR
YstZn2g2xKw6kNjXI2i0XOiN2tDDc6we27BJsKcQxaxIeMSgiYIS6U7hRt5z0OieUZWNR3MTVY81
yDGgXwRlthJfWoiATwS5ILkyo2TYdVEBwIUX8gu209YyjkUNVjw0c1YKvgCaIT3jpQS+lspGsY1h
e6ukTaxlFua/OQoPIgBhnW/MooYKsIPsm6FTcOHkDIB7q2XQD+2FTNTpShDYmIGtNuRBHW4HIica
T7brJJbTAaObdxeym9JQkKSBZhbq9a1T09XFrhLhXTgZNqi/iNIqyhmIrCxwpE5h8j3HuxzkKrpH
yACn0IJJNy60gxdkhBoW3Ol0dgV1ZbHuOqSlIE+9CoIXUbbjzTUEMBo2ygLC2NhR4IA6YmkPEMKW
zQoPWH5LHRmTyHmX1gsIMrKDV5YFHnwB29p5F1yqFroGuRNDUCGcpqXZeMlLq/xy4U15+LX264tS
CMgvhumtwoYP32rZooKkr3+kdv7sqLR46wz8a1G/PD5hP5CvRJHJu64vERCwHevsi2HajZHXHWoz
UFDlZf+6cjnYn6/s6CsborpUY4k4S5m9IWn/+cp9lz4nVW4uk8Lub6a42IDEDGzck21s7XI0vnKF
+zzoUvYAOhB/DYr/4ISa//6APLq15Soxb1MQmi09WVevjuxeNGgb43+C2giZzin9aliG+RL1Xrpi
+NHfRllobFG/nRziNJHnoU2mtRNM5aMnQhBGC9v6BiGN949h4WMYYRR96ziCgH98jHEK/vUxYtsv
f/sYDRY2Z4518rIb8HuuFeQrkITIH0EFW97xFo8V3bIDEwdg+QpvLC5kwmpLrgLJuy01abiYgFWi
ZsuHeTjquj251ENRGIAac5Aie5Mdr3ouHAjEW/kdtloAJrTOg6sPfaSDMBBBOpKtiSKN+tVcVyA5
fgDCKL9zw/fhkARDPjF2EE2wO/PUtfb7QeqzFPB31+iBLtUtN+4nxFYyjsCp7gE5D1R7LHNvgqVy
RboOtoXoAlIg0wlssNDUM7+TGeqikIrRXqRTQ17FNI6nqjbvsG4Jl3FVgQ9zVHZz6jWDCh1Y2/dY
H4MMOgb94/7aAWkEeJsf3uPQrMs23EGus1tyxM/2lLzLUnBfgWHCBxkqcNbUC87rYE+Jv5xNkOP1
QS/rhuF6Bg5MSohFGCp/W8ZWw1ck/m5pIzQV/C0Ju5NYPJ1RLwOL26LVvXUL7EynWqiugyTsZhL8
kRFLrW6NrvlIFLbUp1vXPu1pfnj+Pg4Cw7NnxRuOQjLAwkLljOu0BYcSLQHn1SAZh7iCToheLFKq
nA6zt91yVPkiNX89BKMxrscKq18l3F1iGxwghXh8A7BrVWVB+jLGTYVSP9iJmzaNAzBZ1Nls90fN
MOaH45u2X/0tZv/A8k3hGYbYy6AZ2+nQpgzVIqqLEW6D7dobab/cayeAHWi3WGS5uEQWXlxtq1Bp
odM8QRBGq4Hn7EDZHa+8naZRvvzhpbxE5xYPGXbwdwb+aR13kbjwY89e+YVAglMLsyouh7t6xL+U
0ho9w56N0msDN7y7zDb5A1h21gbeN9BMcbqTkWG/Rko1LLOwnGMCRURauAayLwWg6UIeqbfNnMMI
2or7KBI2zUHmHtKiJ5FjDpqSIw4GPFKaL3JRplCw6sRDNdY16HcAVKp5LB5KEPeDrMVfTgPYZ5c1
76FpGIbeprbd994U22oaSqa/jdce1OmhwG7tQJMGtQON11b6T5EzgblX2vUJf4qcOctNRzQn6p10
Zpx6kR2HswC/+bWXfk3UFB77PPZvzvRbw1MtPaljEXvDsnAD49GIxn+djQN7t6mPsz/8jARa7oNs
hq0sUn4Ugw/SHX3TAgdxP1bD+OD0LT9W3ZhB1RA3ZwO6b47dyyc73czhL3+VgAt06kvlmuvK9RAg
AonJcZKCHUfWuitIwvMF2a4df2silsDqBY27dvNicletgEL2Hx2Wnj/DG3fV+hwSX4YlbuiQl9kj
6lc9IB5/megMvG7BEpzy2bokvUwyVokEbYrrgwLtd+9YAOyeud+uZj5G8fUKuVe+X8FzgN3SrHHB
kkUiW9OIq7Nr5A+RyveGAZZNVC8lizofkk0LlU9oyfls305mfTF1ptcQeXA0O0AMdKYXb1p5LxFz
gsxCDd1W7UEdubT3FmrI5kEoL+5WEuJmozWFF8iRtgsjC6ovbYV0pMNycczDvnqBHtlsb0aoFEGQ
yF7XaVN/qbBWtayyvOdFCLaifATSWNt7PRwVUNF1eA3J1YfI7Z4hclGuoL2XPigT4RY6I5vStlHb
6Oz/x88oEV4oTFCXD4OwlgGfQLevn2jOdurH9tVmYjyOJjDLZE2z3FoOCk+USnDoV6y7CSTYAUR4
DBDkbRqZWFsSupg8fnGs0rxP8yG9jSX7h8zk5ce+uS1se3zVXmbgbXkOPExp2A9Ya6Ka2cFDAPl4
54FspRCrAUWOd9yBPkkCoeaVB9T1ljxogD0i3KkFYB/Ipgf0Lthb5ziAz6IYIL50DdZu8QK4dLMP
+4athQ59ebA7rfPZXmJb9Kb9/2ZXUwb12TpciEF0l7RQ/iZlfbkuC5E/gcaQ76BLGSxF2OZPSjQo
WvYib2EEaCZTiKCE1jkiZ4uDz6fP1YU60yqZ7lOQkEVYOinobK3yqGSPrFPxnfJatetT1zcRhnPb
Q4WXZbZQVhTubb61HCn7f6jDKEF3dczZ0B5md8j2QW8GIlQAY9UgkZmq4WLHZffSrtzBVi+mIVsI
Tg0Z1EzQjKpOM0wa5pqaUCWtIK6AUhZq5gMUzCJHPSAzHdz5nXsmM75dMBRFALlXaYMpfaig5RCC
2VGvZ41voT22mzTD/u76ukV0JBsXMSIk0AL49Bqmt+315RsOa13U+8mB+gQpsKBzgszL/K6mgQwx
6BhkSCcb7O7YQ1pq0+ssW94N7X08hZu2E9ENmTrTh96xaP6hPjJdB11tvw9qh6k+Wp36h/z/r4Pi
DmgxsD3go3XSR5zUG26CJALUo5KK19/GJjoaCVabD0XYlo9FGv609Kqr9pp44WMxeQadIJ+b7u9N
6r06I2Ilz9emSlFxZmVRvQqMfWjryuKB+9MtWhHVGfd/bXGvKBYqc+t7QELY0skFu/OZNW4gK92c
QATXH5SEWE7g+fIG8WW+MgCYeJpqCGmMZd1882uxlxbwtosScG6QFEAoNOffoLwjXl3msWWKdNs8
ZW9o2keveJ9STQAsdcp5nxIl5acI927cSvVqlKwHNSPORtTgLaBzoF4LiWvSmdK2v/qVfAJNbADC
0uXQ5mJDat8hwipn1wPFRQ3i5DU1m66BUDgUOUkpjDTDqpx55w87SYu5CGDgZZwmWAue/QKywQuc
2CHePwtIdcwnn7v+Fx8TgJ9DP8V8E3W8W4nJC/dxEIyvHuSsO1VWz9Iqk3MGhujFAF2PV3KL49TY
gyMYOpu2t6hYH+ySlIVbgWLFFQqT7XWsKvyvq2zqVrzMoPtB7bG1O9CK2PZ6gKgQdEHdac1Nbwss
0z+hM0Z74q0H6Kq9obMP+9VE9smxZn+iuCeTowEjA+x4q0Z7spOJOv+r/Y/5cY9/+jy/z0+fMyBE
x8fcijmbAFVtG8twbdyQvw49iGxH1t10RQre91r5SF0UybeGe2G6BrYd8Z+mA8mIHjD78CmB0Evi
QRUmwVP631NdLR/TzcMTUPq6Qw6FcK2GYJeOvotktQwsP9uQjbQTOjCfXlRmLnjPwIuNVym3I2uP
1Kg548aUn9kLR/rd2QPL/FNc8/cXcFK9u80wMu0WtGV3BmuI+5T+cpva4V+z/e5Gw8swwr/Yxd3P
J2yMocB001YONOl57d3FMrbvgPZUqB/GjV6ap6wFswV5Spu3O9flPrgSGTYl2r+ZYlAdigZct+Qz
Go67aCTQdAw5ltlHXwHsy86nK5ir2T1T4XQCbcQtedO0Q4DnFp+TQ6YcDoMH1IodGvkugw7ms1kh
JRF6YXSmJqj+tk3exg8GFOke8pGvRl3jmmacoepJlgtqTpPFdyBjNufebBAAwgxFsaNemlJAcONM
TT3lmIGTj6YsQK+TdVF7dqIQtChGgGCFWDKKm+iDbHLAxCEHd6JYShdVEzTx4mhDTSsV6shMaBb1
tSgeI+SNHuxsDqWQQ1OD8vk6XMraXAZet7ZaDpXCKAnuhhqlakyrhVaqB+2E1wJo3PVgf/i3h/Lb
YzPgVf+HB5BTCIvrlMdf5vCwf18NMYc+PNYsOVsDiYOQisttHCdNu98nxoaI9Gfb3A9SfZDs1w1Y
YJ3CsLZObSMrwcBqiorg+uRREymTuUkIG8LUCOXMpium5mMQoXXI68NELXL9GMhQjnASEUqpE1be
dFl6hPyg9wBosPfgMfaMMq7mDJJYD5Lltb9GfHtYU2frGcF5RMiq1Z1kKorsUnoZAystRqexk6xR
Ut9saLhvSgs70ebbPFoPgpTGFvD++JZMpt9jUQXi5y19gqH3u6OAHvCCemkOhhxcYbL+jkyqMlBB
pLx0Rx8B6tr1wWGuCQDIr08EZh+ofhn3ZGnNHKpP07cwifs9BeAkCHK3U91VcwBPxby94EV7R510
kyEbC9H3RNzRDSbSFmUfvw+XeVWthMtA31yk/j7GewDYXX/fBnX+6LCkeMyxTuJDOtxENcc97jB7
6TAhd9QJhPS04yBKWNKAj+F4XuUgcR29te+WyYXzBwJNMLyEVoD0TmDfAd99WiOp3Kgh/gYa3K9u
B30fEI0E+1xAjdHLMusNA6mfBo6V4a+cBKCZYmWYCds7GoJvGfW4Q1rc0tALeYe8sLMIqybb+GAt
UJBBeu3SmIPtNEMGQ2cWWy3lou1A1rJP9t/9kTM8s6AR3R6lywMgrCmQCjry90cMsPLiasljJDSu
HZ+ChQ1FAj0FVs0ixjO870twaajwDipe4Z1rIcuC5XGw7SFjeweOAMT8XZR+KT84kQcLE+t26L5O
o+MkyywQrqYP/xF6yk2WjmYHbvSU5Etz0JRO3UCzT1+h7hmCtx3Uu8MeRW96Z4fnkgsZv6jdU7Nh
5kqAFfYpxs4Dy5Z/u9GronegoB3k7V/daj0bAZk/3PQ+Zp6N7HRRo7Pl9aI0W9eDUblPFYATECbb
tlOaHqELlh1zy7C3I1AIN0KVgLGXlv/QhQhd18wpv7BYfImFqn7UCfTuUm8QCz4AAt2I8kcX1F9G
QxRf8rpIII2Teg8jw4+5MkR2A4GK96vU1vD5Kq4dJ2vkwRrQH7/V3HxnjYHStDoCs0UcMZ/M0Iac
aWX+ZqNBmoLDjyxIbAT+OkPs7QEiMeXBQcoGwjyO/UC2SL62yu7vlYXXQeBAdriZwIV19Yf0FSCN
0sQqtbGau/nw0rcTREtL+9YZB/fA9WLVBXZjY6VjgjT2JG+QbB+Adv3dOIvHk5Frz2RtHwbp+/+U
qXkywXJyPfFca7YEv05+8ymTYHyO2/qN1si0WqaF8thDbF6G5p7sKvBvBPeBfcimL10E2YFreJfC
wNpuM4id2260ocqDUT1XEZQqIBVhrWLkGSE5l0wXHkpzSQ5O8Jy2tb0UBYrVGxllSzmZ0WaKHfti
AHE7H6yAiVMg7XWfhwhvUQe5KMgtLQv8yDZk61H/tzKdOIIwXSdvegW6kNZJh01ZSHx/dWkgACnH
AxaN4yvYcz1IVDrGodNNxjZ1MHgvFchrjo4P9T6htaOtfPKWnQSF/+QZBZiwqh/VyI03feKn1fuJ
BX7cVEIQxLGQXSyszHqu/bZdiU7aN8qCtkDaxPkBCQMwOoRTsK4YVBESKyyWWQXynUgL1RX6rPOB
9gaQB23TQtIvGUxr/Z99yJEOSQK2E6G9r5PRmci/FkUbYLvFT7Tl7Esx3TJjOpEMWZqw8Vb30Q6T
+hqGu0VvTj/6/rdx4EMBy/1gvzWQZViA+Eg8CB76m9EHxkaBxvDMkiBed7W0nkuj+5qXA9TMY/Dg
YVX3HXTPfDHoQQb7NQjg2+GMgp4EzJqG+TwNwzwIsqrzoKZEQAtwEyPs02NcO8Yym1SyRMwpPUbh
AJJ26mnDZHw/pa4pNRFAcfLpwAck0ApdVlkaKASPLQivQwssPgUhGDSMXDb3hp1Uy7KS4m3M1Y3n
oNZr0auvvfTbHyiZ+il8x3/2Mg4eZn+wb1LPTKH7JMUB32x1TkfO1tL2vQeWyJc4jLaTzh/RQZVj
AGyNQN04tTOOdHHqDAeLMlCffD66hS/GA7VaE4rz7RhMW4IElQN0yvsGEb0ZIaThQ6Bk+btNumCg
IFFqcia/4WMsoY5oPvL7j/M5DdboftqewL+B8hTTM1bXCEtvm49gSQfmRgdpChugwNJxQVWm0dH6
QINCaDutr7YpCS6W8VZj232I/aDCLtk0BnyH0WpuDip3b0aVJ6jcjQOEC0CcFOsDdYDJLlxwpxDb
T95YLa+aMevPV2fH08TeafXwyQ1C7vF6cPIGXOAvIIgJzrKsHL5oEQ/YBzx8qRgLL6PEvmUF+P3G
5WAgm11QczUtkjg08HQZ8xXwRBA1uD6fBpZVILNe04OpJbs9dvalyNp8pbQz9YQZMnALUwIgmMjZ
+Y+HH82eM26BbBFl6Zrt0NX0iBErUJdJpyYRH167yKisxAaqD9gMPYQ08D75id4qxYocndhCeRCv
PL5ntppt8wx8rHYNZNpsscirHHITlmXfxulU75y4zfYFd8abCUKQ0IhL6i8D5B49IzJ++KreuSXz
3lovH5Y0KHeTeqcyC8wjQTfecEw5D8pN90xPBLtod4gRufOgELi22yAZ1wwKfYtcVyq4ulKBDtVQ
LxG0Cs7cVhZwNXprD64NAforlB6AkPHdD7smMJfIqgbeHCGfxcdgs4zVFvpokDdGOucGmOHhJk9V
fWYuFOoly12I74BHxYyb8VAG5h21XG2iM/CWZLvO1eUJeihNQh2FEaUbswL8zgub4n2WIMvaFesQ
SY0tP4zXhY2N5pAyEBJeL4XcEj4NEDQ7mm0Yk12YJPIiQaqw9n0Vr+kXVeqflRkXD1ByYydqNWHQ
nou6A+8f+ugQ1KZau0BcrJMyeLehcvUuLA1//i2iqrY4VxO/IX/6KYI8Xq4joer1dSIVylsO2eIz
zYPgMOg3Ri9BkAmUKpXmv7LS+KdUiXfr9BDvliFY68kuXcdbWo3Fjk1UDE8sEdt29K0vmbKgZF00
45bcUqTQMwsb+2bq2eE/TTsxo1q4CjRcNG0equLACRbYGB3foWowXOfO1G6IhYyaCWLrn5pCN4my
zGzqcH3tDRWCEmbxM8Jr4amHptBBpvgrqWkLRMtL10chgu5NHM0RKSrgEnXTTIA9lJqmn5pIGcTn
tGrTuRmNyjxHlfFjngkZj0sSFV+pFUnHufSt+exN0/TUFrK9MaAjRn3C4uK2yYIL9Q1ALt42Iwdn
AK4IRo36DgusXQiClafYmAxgisYN9eU9s+5dEAbSuM7pmoexjZfUV01R/OjmPyvceVuVAOvehUX/
oPIiBS1X1h9dTe4E2DDfJcyuoKUDvqjZBdU0NXecO2olRcaAAYytDTV7CxjuIg0u1KJBBRboCwQI
+iM1aUrP7+68NHkcNe1J1jfpvaGjtkUl7C0WGD3kbkS1H1C7fyEXJGXEBRoU++uANpfmFoUAQFDo
SejQ5bGcJ4nyut9zQJcXYJgIkMqu3EVSB0AzV7ZtLJjhCIhsyWBld1N4W2VleItqyWwXQ95oYZJP
zVBmV1TdhXrpQM7joQgi93Z2Shs8XBrcA/O8aQCmJNNJo9110PVahb6MlYDCNkgLZ4WCK2BIgshk
RwdfzsdaIFcx0NrU/vT2H+IxW3ceguBVa26TLut3LqqFHiLh/COSKf9emAEyB175lIMu7W8OaeM9
BWNZzQ548fa7asSmS8+QYbN074FHZhG70LQvrKg6e5nBX5jcTGEev1T1UF+GOAJOW5u7QoltCuD4
Bsko/nId9N7Eaj1BJGuayuP8ZhxYgN9ILEqU90Ee6dOhCwF4E/0IlV90NPrdSmeQefcu2PDEfAhW
ZAkYwzonLcttmBVQw3PsALKumVw7kiVPMsdSMG6j9p8SsSqD2fZPiTRW5Y3JF6dFUCMDPhs77Q7b
Qyy/D1bVoNhODw8hdjMPn3yzeULKo18nGVb7jcZCuBofIRsbr0uvu1DLM8GmMLWpXFqjBXyH7u18
9d4bRSiXr50SiCk99GN84A/FxgzAYBqDwhqxABTC97pGJeOgVcEP5AF5ex9cUdgL9B4z3zr1SP0h
uN1WjAfTkQZmemBLxS3T8Fhn8XjwdFlF3frFxdFn1IzcEL/TsD9ZE7S2wcIBfsa6VCdyI4/JiMpt
24Esdg/wUbf0nbxGxnM05tqAMEvKRWyZ6tbq/eoC7IsBNCtSp66qStyflRYn/TWCR2lwB0JAcJhn
9ndP+vJIL6euiYMLZNC2rcCbftmwqN+ASa9ZXZd6eoCrsvZIJgWavo3pc4CkER6ViTu8hVm1B/GO
8cNyrBOES6cvEswCSw/1/jfgzTJ2Tmf2O5SXArWpB3kO6hYTs95PgyhvptAuFulYiHOmq1LTGPBo
BUmgufVhd6RTyFWu8kPBwaV4JZkBLBS6PkbngV3VLA7UkeH2WpeZjRw/C6Hk2pnjuQZD2kv3s1JW
9xKxIQJHLljRgjrgLxL8X5vEUsOGnMDa+j6GubX9Yn23o2yn6iK+62ouHljOAYzPTNBXNUn8kMmy
OeGJ84U6JyGqMyiqz8XgZic+ptkKyrgQWNTNoMMbcEGndAiNBI8w3TMOKXo8CHdqoR53Tcbe+QZI
XHZnj159yYAfXbR9YL6KZjBWZc2KPTVTZCygjqmeUktvwYCzXQgww7yGST0AW2H6e0/4yRFVp+4S
y6FFl0r5POWROJvGGIBAFzAACMm2K6P0o0Opm9pNajczqsUZ8UpookUNkmFAYa1AZSMO1Pxws/Rs
AIuBG41ABVPzDZUdYNiqyq+Bi5i6jpgnZqOAtOr8yxAU5QkVce7qwwMpCZQAJEotXe0RtqCUJw9o
EpVfo/p9DvIwoDgHLiJwJOOBZN63SKatpxo1IENZW/copbfuMxlsGkQpb8gjjxMOxEEwLBCdAs+u
l7jTAk+bcU/ONkdhthwbYK4wlEY0ek6EI5u1XaopX1ausRl65wuDptY+BR3TotXMMM4UVkdqQqSG
PzmdfG9GwxhvYpQqr4ZauruqgGAY7dVd/NU7Wap4RRt56qUm7davznarwiOCOsmCslqt3YIqOCn6
Tdz4BkDKeXeQNvePJlBbc3YsDUHJNSDDSgPITqmzZhzi7QgM0DzTdcCfcyJSBFXCVSqw7GEZgG4i
79PbIMUbbZi8uzosYAKG4Dgw/+1q6hMXkgh2rpZRm3XJ0hO5XCVGm27mdhVNmrM85vu5bYV4+dZl
caEpytxNb8ehw/5QDwbebp4/Q4ktSOqGQxYf80ilJ6x23g+TnwDs82dblFV/zJsj2WlEGwYcNKom
Uc3wi6fB5lMfQjDYQy0lDw22IJujO/DvL5cFQFHrKw0InSGMjjQqkHYizh8mZ3QeBwmYzBjfdKCc
eyQLN6Y96CO6W6lNPTfrRVJ13pE8CmQkVo2EElpjNC5WVCiVlDU4pGiogJTsAcVYwYKaKIm1Lv/l
Sh6vu9sYEJcGWfigyxxUSk91fmz1IR442t0ocmCGpvxIZ9Rd2t0AcmI+gLfxY0xE7tRPntVUgc/n
z1PqN5q+XkNKK97aWZSuSDd8n+vqsAr3yYo1pjp3AOCfnSxLV5nJ+HFwyx8yTLuTpbr3Q5TY3Yls
rg9+PcfOjtQ5aY8ObA2Io324UM+ACjpQOoNXLTfurmmqqffE0RzrL/KjstxGmoFMlKaig9GColJ7
UYtcaeAk2nngnNH6Ndd1+t/nIvvHFa9zsV9XpJlZUfAjarHx+MTDqE5ReUsIXv+jie0Oe0paPFau
vVhOfG5SLxLiImPN2XYMdR6YDPd4tR1algCxQ7b51AdAZZ9Y1oFsdCjcCvXM+oAyA5CUvogWOwjw
dklvfDIAv/cT46Vq6/Jbwf0XHzfCN1BBzyfAk84nv3WZ4eA9QyrjoLsLPfK/TPH/7gMJMFR5gb97
7XSOc6oH114Q0UMuMrFpoFM7s0NwD8ouVWU6lxZ/8jPzH+OJ8Ze/DQp91szsEP8eNCQVf4m4HZ9U
geLLLjeGWzq0sZdBK3N5tUwIxN26sV6Qp0KLvpqazbKorK0VY4/qKmv8NDTrlkZYl+E8ZW+Bq8Mc
dFBCX0HH9G7rUFjbNAQRLNlsZCgXTesVoAYtqnWPmvp96MnseTSmbVEzgFq13eRpcLWrqHy3e2Bs
29fA1z07JfaQH/ar/+/2skb9GmWv5sSXzl6B8hKazOOcLKtBW3vqgubxmj/LelZve8cfltf8mUIK
E1HY2N9ck2KdHX3JIns4kmm2i2UZoqKMcm6TEaYnwavH66U7PHC2dS3G5XWaJuw/T00do5XNU9NE
JqicbzuXLScLFYLSnRAYzABJuWSV6y6NRuaoAxjCy9yDJ9S4R13LU65t5NewEAqKQJBsaYZ5LE3w
MYsCuw8KmvSkHwcsT+eZrqbrnHWcbvG+8Y7UCRzYfeJk3alHGf9qyD2suPVCZl554MVXjTZSs9rk
g2d6V2YjqLp0k5YrThEh16bC9Eg21wfBAUDhN9Q5u+l5XaTCN1dbwX5epzVG//O0NCgwEMxKlEyx
j8IyiKbtwWhNnXRoP6YNJbYKY4VV1dAazr5qsbKj9YwfAQdBTVrPUNP1e4VCJKQmrk3qRS0bfi/p
yY+w6+lRQbwNh+lr0GJLFHlmfwKhONZ41Pa0kc7oEIcFJGLTZktDQ7Cs47Whh1D7OkNYguCf9839
H/Z55k8XGbMgXnh+oTYIcfT7wYsemN2bbx6EWIPQib/nXdIvmyHxL5AAbk+g8UA54VgGX636TA4O
VImXpQdO+XqoqnMBHZEVdbhbDo2pb1B2rldureJzIKL8IiZgD5Dair+77LGvrOkrR1H6Cjq2hV42
h1ukiBF7kBDuxDt3fMtNWy7ilEe3ReHaF+rAFgC1FbrDQInd3FEZ4F8OGeoohvrgWQLUio6GQA1S
3ZNNtQ5QdmM/3teIDG54ZKibMBPsxmrMO6kXtQlSSdRSrSE2BhjzoQgMkcfI89gBUZU9FbVcC12o
CXVn5wDy87mT/MlOhxGppYMTu7s/7XpasEMbh9Jqd5/8tZ0ukE6GOKIgZ+78Yziqd5E/NtX88a71
NuQGSGRxnKpse52WAVN/Tny1rA05nF0XCZ0BmPybPsTrGoVm8b1MA8B+Syg2DE1QLC3bql482aCM
TzXZm+8DBaBU8T1IQZ5UuN3Pzi5WaZp70A+9RzIowS4lk8sq4OFPpM4A487Sb0P8D2r06ie768a1
wKPxVJtFebSQXd1Mvo1FJcgHFlHut985i5bGlOU/wcH93Dmj/RIYA4L7iLxfXMM096WN0n0Pe7K7
pPD7pWpN6220+71yreyn6U2HbgzqN4A2IdAF9kOvkwuh+unBZEWyDe06PdSeTG9sX0QrK+jVG5D0
27FKsx/mKF67LBmfezWM2H1axSmwOvuEX3a59nqvfPE6hAO1K2+nfez54lg3sbOsoqQDBbYjj7Fv
TQ+ttB7A0+G8QaMZak6h3Z6gH1bdg6btG9nxxyAq09fqXIC27q6RAkDq2F8ZAYrrQIAZXYy8iM+1
JbDZ57z/1jhrN4mL7wDXQCZLOzDpjlvUUIp1wtLiFsUvxW0ZosALAYcK8Xonv7WgveYvqhyfeMpu
yIQaLgOZaRVwsRiMchcZbbJRGvSBf7Vxx/wsXiBsrA5cv/fmjhDVAlNY3lJLuGF5zpk4XwdlJd76
o4hB4vkxUYGE8Qo/pmRjEEQEC+r3icnHE5Zc5H7zncjeJs3HWaXdeGzzReFoyreZ+G0+kg8dPrWr
IZqOEljXzvIPkLBZOC5YPMqMX2bMwgRpDAQHkg1hHKKCyTMKNJ6pk0yusM6M9+/+Egh3pMki52g0
vrMkOgq7bF7L2LbuGYJmp7/Y+7r4bE9Y++pk8t2/BgBoSewVuG9egzBh90OEaqo5klWEvXznd0US
5OS54AYlTAKVquXgX2ibFtwToX2LL6Z86iHJtGtRwr1pR269TnjwRp0nvuEVBvoUmRqnsXOmG6hU
+yDKQEGyHomcbvk06JGyRGAocqt5JDk4IYrAaCQHouKmSyA67v0aSdc0PUAUaaQjfPNVAnxEDljp
ofYiWudRY98DIZ5s8M8ITiqNwTcM8eodl7xCXkBwqIV3JvSoOehVOUu/Q7poM1beFKEmUazB0WV9
T2xUFgIxmzw7k6lWAVPsplSRse2nvj24dTuekGeH+LhX1vc1HvMoz+uLL1hGPIYpwL0LcT91DRjD
Kq/SqiL2F2mYxfJvn23q+L8+W1SZnz5bbBgQ2dW1X1S6JQaZLyUX7WEuztJNoObbA5V9SWbco45E
7v+Hsi9bkhtXlvyVa+d5aAMuAMhrc+ch97X2klR6oUldai7gvpNfP45gtViq1uljYyaDEYEAMpWV
SQIRHu5Fr1S/QmQVFHIUrnMrWW7tCIwBs1Egbbt1h9BYIY2d4dTayN0AMbN1OPj41MlY5xGe0QG/
TFrFa9BN1jK5qwOIncti2NuDzE4GICHXXrTDla6oaeMcDGW+EJtloCz971HN/FVayWFnx4F9dGUR
PrijLmkbQfUL5MkFJZ7FZ/IYHdtCftN+RvVPv4Yee3AacCuxl7T+uxj/fElOE5woBSDjiO/6IcSx
H2x0I4K7XLqoQfGTbalhxbVdNyuzATKwAyzoSXBApB01fSE3n4HmlBcFInAdzhpR1DQ3jXbrAtTy
6em/cxvwy99ngCJCxkq2z1Wa7lHKjbwefnk7i4fTPtXdPinWMXRDPqusZCdlCciOGxN7YXz4Mcae
e4dE83ALNm1UrGt/2/TEum4lMld62bTN9uQ/xvJt2Rxx48OUorId1Npg2N25wIytkV2MjnS0pW7B
4vg4H3z1KCo2onddxDKjY1wyZKJLVJe6BFwNIt6tTLPjWy/z2IUT2hUPiU7sUJ5x9/aKUKc5Bw3i
NMlkNRcUmYBeIgVR9QUCnb61CwoUledy6Hc0To0ho2+xKKz9kFktaljQRFnQXfO6zFHKn3AwyLhi
WJExyus3H1u07bqoa2R/tTcNtDIYwH8JpQVVIHkLrfX22vY+wITQl1o3OSQaewU0P1L3uMTOq9mB
8a1ZuQhNDisyVnqErlwgZY55KW8Xe2FaoP6YR1t7YxYAGg7YGXA8xs81/dDwEwqvjXLwm6PL0H0s
7CSGwhni5tQgR5X0COn+1W/AL5SB158s72ZSf1KRCc3yNa21zIGQEELxurFSaW+dIRHJDejBmh0D
F/hNYfr2lbXPpoZ7UUNmuprC3l6LeMy2EXYqEmcQ371MQbomF0W20csq6PeEznZZoYrYM04nIWj6
3DZbGVAlO3m6oatA8SYDk4KAEec5b0vWZqocwHe1F5cOlM7r8UA+ZHJ4/tdsWnLpkw918zzlznoZ
EabMN6aAoGTVI2HUZ9FbEyMaWaFeHv1kcEsQDgU/ZltCI+TOK5nvutT4kyKQ74KUKoqg8hOCPL0B
mv2Cs+P7aOaH4CZNdnnwbETGJ6Cg7atlgB+wt8MRSvFjfC3HJAP3UmvcowjNWpdNaCHGkwQrMEZm
r0OgtgApZsB+RBCu4X74o43L73kgmi/ViLy9IUL2gA2PC+7JmuHvmKsjHlodWHAqVPNLtRV4uOL3
wDN8FnE/XuZLw26Nk1lhT5WpEpVEeoQa0QOZNYIWb8BpsIksFO2BDuMFwMt7iHVWj+5UeBcUC1Zr
shstyBfzKixvlW9Pdx4fsH/RE0JwBSBjlPOzg/riJzeHnG7Psucgn6rVAEa+CzVjb6QXppvFRt22
b+s1T6xdPgEQ3mf1tRZB/uwBBftQu/6aWVUIXMumElnyzIcmf0bkFfDGon0gxyBPboCScm+pV8XV
65CV47wI9OpAq5qE+B3qNXN9oMWNqD9SN5n4tAEWyNlTt3ELpAcR4N5Rd4z8Gqexyt3Y+kXBFRod
kd2w1zSKTLxxKnPQW9CoK7ro2jTYodIoG6zqFiGDexrE1jVaFXxkh9Qw7Alsy6pCQUZ1arA5QCgp
Vf4V3y3/SldGX3wBX3Z/sMycTyur9DsE4EcwwZspDoYplJn1FTUBVAFOfoRm6f7Ob5lGM8iFpi3d
//+llpf8sNSHd7C8xgc/GpB13x4789EPIbJsQCUkX9Hl0oD4g29yuxhWEEpIzsuAjEBJX+bpX1Oo
vwy7esWlS1cfXyBpkJE0JVgO/3mZsPz5xuhV6J3MxuVVySiq0slXwjHvpzbC2U2/iWUKdWcXuqQp
RRF/hvJmeTTsKL9rIA3JkQq6ZJqxk5pi5ECBGH6xHi37zdbTVax2BkSNrqP+BQAb3da7qlWolfg5
l2bkMdByg7Sui31iqN2eEtyJ6FWXgRH0Or3o1U3mhtiZt2EntqqIvPX8ij8XRpQKhdvg8O7ptZM2
wym5NOPNvBRNDtuXRPbh7bxU0prFNoyMcnbxDO/GBgnRHgwT7Um0rD3NVzLp3q5+YyOXwXVkgh82
5lGT/bxabEIvs6xKA4utBEvoOnbwiwe9m/dQdBLcVCGY1Knrc+U9tBYktHtl3Ybao4S82iFseLem
wdJxvYcc8Za07Nl1ntS3UApEEQ8iX4CIZm2d3bq2fQOalPK1mPiNIVjx6rTyJpS4yGBx/bi+yCgB
N5PH/KOshmcCpBMMPdBYdEQCZvtiIg+yp+V0iyrzFRtxIEh4fAcCPec+jmJ5gxvSlnrUGBPYnBO7
ee3GQCHT1wCRV3hlvXaFDxYDmQbnKnH0eb4UL83PKxWbbza66hJHvIThmKxYnsqXeTTYM9N7VG2r
7jnn6h681+JSN9OZTBCHUPcNgPi3Pu5lUM0bgjW5dd19CDKmO/Kipqnqg7Lz/kq9IYrVfZXln3OZ
gUlDr0ymoQZnhTCs4LjYutyu1m7M1J5caCBpUxRd5CjiIRutGZaQEw0aR22WVw1ka+/VAAbqZb3A
TqyjNAfgtUwXbzjOJ/fsiOaeptF/CbiIEjKnxbvVzRI0vPH8Fpb/gsKJsgf7181iyvzqbvBkeFne
WSv9aGWCJhE1qfjAyLcWlb8yDCHf/a9KyweM1AJdFblQ403gAKnN2pz/V7So7DyI7qVpu15eljWZ
ezBK4NaX/2lXdcaJuf2X5YNDgBS8/21yXN7dkHHvNg9eaK35b+gNhY66jrdzdyqcExg2el1M0x+l
BZEEI0+Hb3HdPFlJqp5iSDaeJGNA6Go79OxsI29uJuzDAf50610DKqOjmxbOcwuiO3JiwjLXjWDV
NbK5sTF4nq5aCPA9doP5qW/G7Nrrnii8aQesCJiTS898rMRQ3bkgvWpcZT6SqTNB7RWkQXQm29AF
xSGNcraeJ3AreBzMnd+2Jpg4AdHDvrqLj7Q4OHHVCVERc0VdmuDhy2IIc7gnUzchlJgMXbWnxVFt
kl5iO/tBg/R2jcg8I4Ub3M6v3tg90GaR2NJirlT9DXOKG/Knxovjb7mS5oV6A7aHe19aHehE8B+a
jCG4B1JlQ4NkyiGRuXIqfzhRV02FfZARgnXkQm+hR2Ucmx7JYEhovHjlxA70BkDrwU5BO+AoiTNV
H31mkd3dT45s74qpf/V7z/sCafdxC0XA8RAM6IatsQHpFjCaseddiiqFAh8qqL+Ap9ABJW7anIsu
AnTNup/NHRT42rIEXwhiNOu3Ezco1A4zTm/B5iukPs5dVqzeAfXsuIaYuGk/GHjbReB/pvx1wLLv
bd3mTwWSbIe2hsQPorTek3ag1Db2gN+d+quBIOf3mAMAqXrnT2Unt00yWi9t3IzQA7Wye2FH3d4t
reHkl0IhTqEYWAOd4UmNUMbNIND5h54OjVLnzwjTZYpgML6i/s63E3w1EoaSBF1HHrkGmC1MheKz
JBw+QaMCXM6wL269rj5PPIk0IgJqs5tA7T25oTribbVRuy2rRfEfPhEdQPJ4BM03yjuMVTq+pjIE
utSzPkN2uAQo0UwP9dCoT2XnXGRhht9Rz5OsC8Cjb1ppsWtujkit2WP0/efMPoEYBc3MRQDYtm2z
jRHHSBAFWfKJrrJAqPmq/43td34BMxnum0XyLs9mCHs8gxns8C6rN+fY+Pho8EkcKb02j0pkybbc
KFFm8jNHR860SlLWB7IPcbLKJiR2b4quKPYC9AOfrbSY+axE4ppbZbvVESgkiPMm+cxnhb007HED
Am3LMz5pfxdxMlSpAabASUDcKnprq7Hz61B44MEuQ/Vv+v06bld+1PpnT0F2BFAZld+kE0fCxew3
NIA8YX4TQUPQ3sTTsAGGyj8vbv7Iw90YJHI9OKjm7AHUOLdp1z2FvZVtwVI27ObuBCI2R1R4S5bs
ntrenEDgmlxokJpegjAMRV331KPVBmW+reaY/dtqgW0Eu67NGkS8XEutiDML8kOX3jWrG+rVLKkP
sZdWa+pSgyAviDmD+sYpPQA2tUcNArG1o6VEyPabNWYPPeHXNX73KnYJ7deiA/dkODrFo6HMM3Ez
+FAnPSjUWm0H/aOARl+kY9H9bQnR7kenn84M4q9b3BzlOayDcN24k3OpVW5/YqBLn2nr2iw/gYWy
2ARAzX0hNz8pnYvJgr1r5R2K6sV3+sXUNYQrSsQs7hvGmnMTdO6GBSr63qbXvLS9r50C7erUTNGJ
pUn2qCfSeKVyaOhYgAvZkRJHlWAdUVviNUDAJwyb/juypf26c7zwTrmmCTHXCSyjdj5BRFm9+XIo
srSQY8w2JpKnHRh6wf3hsM1AVzaOqn3WuggX4Goe1Vd2+I03A1TcXZQJ6QakmG2wrwHo3fPGQVK2
xZ2owTYC/P5y2nu4z9yXEql1zZc2/zHCZtzUAkFX+lsmYRffQ1lOa3DdcY/xrwm4diGm2H+1poGt
WxX30NIL+kMjOuPAkOm87VESvkZebnoph+FCHNpeBvbOKO+/sjKBHCTqL4w+Tp8ylN6jdBtXQVVA
NhS35Ccjbt9syyhdZYzV2z6rwAzk4EaJEo30RG/ZF0lyEWX1bX7H+r8iCpB9kUcatgcoFsTPXlpc
8tzwnmIQPp1wR9G/wn78qu0Jw9PCCkPnJCSoUn61T0hkrHKzLg+4/Q1XbPiH68RFD31oJ98rq4hW
JRsgQkAjMoymVVPycJ/3I3TNDOgguJ4OaunuYpMqGQ/AtlX3nW5qEOsjewEbdWlgseW1rHelb3Vr
QrkR3g1n4HvpCP9I+LbFbsh42jNgh1cJ0bQuylaeXd0jt1ZvsxZ3j8AwrdtMcWMb6atAjG9XZPvd
KICloM8BVnIf49tzcpE62NWTLJ6rKnu1EWV8jcp6h0Bc/9VMfbUBfmq8aV0XkT0zr3dZIsXayiZj
5bupeXGJEYECxdTniMhhnxOcyESN1FFkukKaAlquxQQhWoBXd7FsUa2sC+4IxEU2EABA/8YWVwRy
8htP336z1nqxoCx3iB2OW3JhDOroMANPiVJBA72rAwdiOmb86uNX4VqCfyu8MN6YnKc3nmLuOZzy
eju0WYtab9SLQ83z1anTP8e8a57cMGr2vp+nxyDlUErTi5HHZENxPar5N4T2440vp2wjmTseQCFI
GHVqvCwrt77k1pa6PYr3HsSbg2PzvUhTwMXH5nHKfJT2qyg9IqeBAkMoPNxDGeTNVsqr4cfHLBTb
32lW+DYetXpw0ql4mYVsA8hibzwiuoZPoY+CYkO1/wqpqwNyvRYeYVB5ApFidR8iGDPbqEsDQLc3
B3ttSBAgdE5nPaMMvDs5VqG5qV2EDytIQyxdAQJFfK72NbYDIKRd4a2VZhiHVOsnUVfBo+RNculG
5a+J0Vv8ZW9zO7nktpZnQgR+Cy7fBKKExQo/W/M7+DZaYP6t5E62YgTXC/4QCY+6R+ZWIBzSt9ox
fPPtQjAa21YbPoQmyKtbH4ksnA2nrw6DMs/Qjp8hF/NmJyAGODJnO/lPWexvA2NCjUHTqIPTR+EO
SQ7k9dwJ90XkysFug6IQlSQHU6XNF/IIm8jZxxDnW2Gzla5n6vnGYMP+t30inke+DFUy3PUOlgA1
XChqqJ/RR9pW77s0ioh/f6TPv4z6v41+mLs4d3qp0jXa/RRMp35E0hVS6OV5QARgl1Wm/ZgBEgaZ
42x6zf3bYuj9H/ZU/mlz131uExMny2DwL0CBV/OcNi2MbTaiUol+b2x0qn1shDliT3oP1OoNT6+b
xJvsNWPflprppa66AJnEMS0h7uOg8roXaQ2B4rF9q8Re/KDJgL15lz47rGb4nvYVuGlSe5dwgIsj
VRZXFMFnW8Ceyk+VNP+g0kZD/IHblnpd5rBoCjeGz19agT8mVa0BYVzulq5XD+UO8sjhLpFBcOEj
Sq/48JnQ73neQZou9Mcb13H7i9XiIBOVvvmtVrODPTyywVwhW1ACIYKfRI4dJsLCTnEhGZpUd7nu
0qjdobaTRnFWtJ5p9HdzlQiRuUgzEKga2Q22CdhXQoDWKgf3XLYMW01t7ysBwoCxeSlbN7f/bJV0
H6BHuwHDbZDeh4EuYGijC5i6ufNHhhriDWg1nFujgOrfaEj1HCR5tYWS1HRFyVdyEoUS+6nI7Ts7
Lvi64yJ86azsIU1y508U9gPf6LWvYfnXdBm2gG90ygKRP54V4EfwEIrx0gtvOh/ogeET/fzJbjmZ
2MuimtWHvNFK71Dbfc4yCCMtgkRpETZ73oYgw50gSLQMmIUDwQ/jDgw2YKIqgNpHcGVV8qg/U7cZ
87culR7i6fB+dPy1S6MxQ3nYv52bT8DolFm6AbXthdcyO3p6gwU0IhTZ3DINr9SnRrv4+ZQdYyWj
i4nNJ/EZxG3/w+d5eCf6wXlgk7ohMgQ76+09YKPxjrzGdPqBKr3gDnvb2YvM1mjDa0jgpXeuP9cC
f8XsldWF2LVubW8RoQRAeKjY58gGNxx+1/59Ftbg48bN/4oaGeSg/C5E0KW3rxOg4hBHrO2HJq+b
dW5mw5fYs791nlQ/rLLBdJ2H4kmJoxJTr8KD0OoQcAZBtgC/6aAGN0o/Ik3SmdHVN41vieE784ay
U2Z6yePwG23T6IDgosp15dqdOtFmzXPwHUQxfLElNi/i9WoHP7kaFR4VmvmL7M3QorRD253eXS+u
ZIdMZ4IHg1euQNg77VE0k36WkBfPTDf8nvoog5bgYruJk7C/cVFADahBE36PIQ3AGbg3LBn5+19n
KjOa7rLU/pxhZ3MFBVN2xa43u+IEEh/4YHxy7Sg623G0C6y0fEySuLsTSgLQ0kMZdEDMZV35jB1o
1Oh4cwkC9+s8ykbxWqP444zNEU4twjEgeYkIGflSA+K6He8z45Z6UemJzb/+63//3//zx/DfwY/8
DjDSIM/+K2vTuzzKmvp//sXFv/6rmM3H1//5lyOZbTueA9omziwPhLkWxv/49oAkOLzN/wXS3Fzm
hu2+gm3S5AZy06W1tTS0EwBjlOUbT9RR6tDzwngqUHb4GI3fulSefeiVAHOn1Rx/dguS941R6UKj
pO3oBeOGZSgZm0rrYqPUABKXzLpwfYVHytsV2ZZRCBsa+8WPrlCk+WDiaH/ppReupWNBp0srMC4K
hTQAJs1ht9jIZeIc2GQ98E6BFpu7t2XImxw9hZKnf/6MhfzbZywd13Rcy8ND27Kk/hu8+4wD3kV4
4If2K8+aYF1HyNGD4uqtETV4jlbUR9kTCNeLAFCVqD4tpjLDHyaJOnu7cBKoOlnFdlhfic3A0pQG
RGQQxYCfeCMkRT4M0CiopVcNKLC3M3Br3vqxvNNFdemXcojMI2FLibfF1ihTbc8dgTMLbRNV7ABs
2AJRrHd8k5V7d1JGZ3qcgf3GvdNj9DT7OUYPM8fpn3J8L7e5ZZRHCIPEZ7pC0vntCuf4t6tldLkK
QPN9VlZd7f/5b2Paf/8BoBxZOIK7yKTYnsN+/eOE0AcASJJVr6rJJnDbyAJ1ZuFoXBO3vMMxoTtS
bzZJE2ICVdaOm8B2tSAG9bU3jccKhaG9rI5j5hpXOw15B7ql/N0yNEC+kbAgZ5uj7NgvKrAG5ZPx
wvE8zaHWE6zARTM2OOdDJO1usDIgQP0iWCdNxh5ZOA3bDIQpWlQbsJwoK4+uCO2rMhCQMvu4erRT
kDSNdRh81SuGIEXRKzp+oB5cO6z2jlGAW6MvIZKOuuVy0HFFcGZsJ+AbT2Yi/DvySCrR3yQxMLAI
0uPrqr+epBgg6Tvbl+Dd4zYU+ZaRxTG32mRjQyBjjWcahGHBBjPf+nXkx+pbaxN5CO+T7adHM5Rq
Yw7+AzHVcTzmEcCHbMFSERQhxgeGoDzezAx4CJK99ZcaHrIZiJZvlnPhslaaQe4VcWnEMYCAwbMn
3FJ9bqu10JZK3YJn/GyWwfaDnTxoUM+UP6uA6YpKgSs98+eyi51mWtEwL7tUDX94zZ/L1l5++Odv
u/u3Lzu3hONy7gogSC1uf7jbNyJi8YhC3j9QnLsxTYAzVq2uMZt0YZkwXVSX6W7JfeiwVvG0Absx
fGj4g2PshpCRnN3JadBrkOfiTktSl5YEs/5tYtlg0keY/SZy7MJaNX6Cev8zWabeHm8UmWUB4cKg
Z8MqmerSWi3jOCi3KykTlLCb0XgzD7+tAvgX5JcrSI7nwXYWjCB+OTPOS+hQaKo5amoj8VGEuKUO
SUq8c17ciH0uZK53NpLtOwK6+RIcyngAQWJ+Rwp0dZaNuwKsQyuJY86bGLcWruMyiIZZw87t5aVA
Uvb4TrmOJs8adl7ztgJ1vYJ7p3/+Akjvw6PING3moHYdEDNuerZwfr3bIavmVqychu/ga68Q7M0G
sGlBoIpf8Xy6z3kKKIFsnD/tLvRm8ghTZki/SiApJ81HQU1XPIlsKh+oY0VIjjtS+jvqovyRgzmS
31NvZqiI/D9VUrZnqwMHvFuiOJO0g0aEmfK+N1BDAyUhbk0gFUtcL9yFXaLWi59NI17rb0sPVIfJ
iR4+qYcdgioSxDHobPVr1xuB+29ksTOlxa92kj9WmsucmkJBlK6rCmjtwuSDv2+b2BJbX7BHPoIs
Qiz+SI7Y6w4P5pMTD/aGrsDt7T6VI86nuv6K7M6onBOKVNwnYIU+2u2e4TEQIy7eI7Ts/6cnmGN/
+JtCloohxOF4HNywnu1+eIIBDRBzr2iM76pW25niCPjucmOCQGZmN1q2By5Kpm/cr2SIMpDCrWib
gLNzuVETMhG0TSAbXU3RNNx0f7wjVJrX+nX9+UWBLvhT4netBlBGprrp5EPInPJu3gbqQFKfPS6W
wE3VXQFm19YCBtup7sGlyR89A0LJNZRv9oEPNlioKcRnMNeWKxodNKefnuAAITFPEFGFCT3qv+s6
29N21fBUu8FtMD9QF9Qk7QY6HvmBipZCFLDOo6amAl9GqeCJRpl2/jAX4qzZcw66giMo3//09Sk1
1Mq41BhB9zoVyjxSjwY1h9wxtqo/Uw2NQfnstBk8y8b/JAVqdIc42KaLFKrou1oBvzPy23JkLcpN
ebHltR9AKdLA4SG0v6CmYBMEJUg4BrA8Yb8QPnaatsBUw9YLGuOWTEMEMvmQFQhagYD8WLXIVyHK
r7GFEaLFmrepdHRJuL4qeBCsTDElx2VgUJ5zLY0JEiJwW+y0SNtAiHEZyLIOeDUKoEa+M527qryF
KCw26HGR3zHEWogIc+yAmpMmH/fEWOm3+a0AjvwB5TD/4dlmcvfD78A0BYLcNhOe69gO/3hvQ662
bsZa5N/rsXc3EIeojg3EwGLitSeWfOKzp6tcZfURsYeb3GY1P5Gz7qa9j+i9Zz8kLJFXL4/SQ+F5
4akx+vSKaLrYyiwdHkEjA0hpFKXfZDoA0ILzLxQWUXOAeMerHMd4laFm1arcAkrMQL/HCPpuHYkd
CdLrkFEmlHyGKLWHzEsL2PMq7CwV/bCyqNlkKPWGPs9fPHV0RalwhJnfuOrIpvPhzBwCcEx4JhTP
/QAcU504AkZyIE4YG7Sum7Fw+JEIZBrhXnzLKx7aZOwf4sY/4/eiPhXyVkLm+YK3oi50RY07VajJ
jztQL9WJeSBb5XX11rICtn9jKmblE2gy/b0BYcuLr0P0ho7nL12yuRS7/8t3dtMThFFsfURQj3UR
jOelmbpiPKdJekjTxjrYdgA4+zI69yXUdkzhT0ceg0x8Ev2mzdLyausemRrcos5M02doE76Qb/Yu
ZxHkGxgKGH/ayKWv469mO9Z7sJ811fcYdFTbHux2WtYTx69iDF5SO0OYQ0TjOR/T7LNZxbM9R+z/
OIYxqD9VEL7YeR2tUmF6t06aiXvTaZ6FtnNXxjsFtc59ZqACOLfGECFWHzW40DQeevGY2XkExaod
Se84tUkdKtdwQD2oR6iTaDeQuixuQbQrYy/c/vNuwWb8bz8p7BGkJaDqIhkXQv/k3p1cB7sHG2Y2
2d/BHlwfpQMGEGoMhLx3wC03q8XmIFvYgUm7evPJkgTw43HFf84i3w9d8udshN5iiv+SLJvH0ABB
YKzF8agZOVs7Dh5bi0mgHGQ1oiLqUFrga6WB0BbQ6mO1uyab3StzwxEJAv0PSpkLlLsczaH0nqDO
DSkOG2x01C0mpzqoxg1x7MAogO722cwL1Hfobuty87ZjzpV6Cjmgp4DPE8mSik7zw8m7wIvAhpJm
51RMwaF1Bn9FzI3E5vjBNsf4f/VbbAZvfGjzaIXaD/Na2x3PvEd6HixCL61K1ScoNBhb0wKM2RpB
2C0m1m0SrlAQMgVHZrbi9VdXiMO2Z0e7cghKbKJh6PduFcq1n3fhjaubkvH8Ao4asGOAAEzwMkWA
XQ9QH1HKGxwDnaNRWWDaJ5vX8fCmMlSzBqQ9A47z57wSlU37xDXqSxmCJ9iemq+T9NinWOCZ7qRI
HFG3KnoozStIuFK3tpJoa7u9v5+dEx+85wCen6kbGCUqaML2VgSV+SkEIZRr8x+tr/UlOLRsRl5G
CMWaX2g3RyZeeGecb6NbmXvyEijnwSFEBx28wCzLVqjUGHbLSW051dGoBUba3YfzmoEy7uMAcdqT
N/m4+zTtGJ/KCKW0A0tXsQXxzWKsz7ZugrSoz9SdcpXjbudtFhNdkRt5UJca1sj67PtmvYceRgR6
+dbdWz7KN/I8ir6IPIfUyzROV9UH/idvvA1lF31hPojRJj/L1tS1vNTZSMGQMdSjeZMBRWX6D2A5
evFr8U2ZI0KVAggxL8zTZxBGAe4JOm+yR9puOey3dhkySDJr0Powlj54QaCzSV1wHYC4t/Bg0wPU
/WBrp+ZQTOxo1My++ixEkYWl2Iq6S+Pp0TcXnq7Afx/tqRsg9jHO3lVpxVcUI/lFicSiF5fbYHCg
BDzZ7nXAMXwV9H35gmDCtI5Q7HnuEJl8LlofP/aofHEU6LBjK2mQumbFS2k5V3DxtI+uE3rz9Em7
fZieAuRGdhwZnC2P4kuEPBoKHXj9QA2gy/EqRqHNibrYCZi39WTi7wCPMZMNOMZxWnLbQAHF+xxR
3RxO5dhJ1qAdHyKQiXSxm96RjQszvrVAI9fmKK9b3DL+RfXYJq/CwvDAJ/Uw68aZqHzdKMuOdlwz
oTGvBC06KsO1iJzfidt/fkIIfbZAmA5RZQofI2KMaILDTIt7IK/+2wMibHAkgZi99ejUef3YWBvo
16avceYHoDYLSiB/Pedge5qU10qKh0aNYHFsW/mKyitUX2V/dMZmhkEFfajOIDzaK0rQ95x3B1Qq
8+RGTGG6d0mWxCgKZxWOZbTvR0RxtipqfumDhvImRB3lkqWOFY83APOn0JfuqntqAuW/t5FzmSYb
hvD4qcxckC/ohmOnd7V1M8RNtcuRMwOh/1+jSdV+YVDwPfAOMZUVT0WFcla3m11oLjnTAhDjZf8h
quzoWM2Hj17ouCXzOEcJ08ftLtRVcqOvpXhs+mg8oIYoQNGtOW1TxyhfKgXMvc5G9xNoNEvXqe7I
Q+D8B6ZPhirj33tVmW+c0tB9t07PNEuzPbRr2RsnzuvwJYkqaxPbqr/KvBXnsgDN8ojShk8TNAPx
8YpX7Qr5QlCEaFfmQ6g6SMYLZWnMarxtw9g+OY6FlB0YceR/SGt4H87EOAEwgIbx6eAGj1bojc27
jUvvqtIF80r2OGM8RMFB65o7nwBwz+8DZ+zuwfT6TNm0qM6MHWXMqKu9UO2b3Y9FUB6s0PsGCHG7
FTzNILqBvBZ2QtD65bz5YrXVVWqIAXKqD1nM8s/cKKA4X/RwHXPnXMu70MirO8QJdqj34o95DjHW
EtJoYMtV/plstRWofVNAPohGaUKFyBLXsq4AXSJKXEUOaN/sdA1sY3ycZAbRVz8DY97gg3IZW51q
XfuI5YTNY6AYf/zg65h3tbCOLoSfPyBDTI0FsVrEmfRgCZQQ+LQCkFv1wMwBPcEuphP9qHovfWp0
A6BpUfEY+hHopJHoVh2Y606pV2RPVmtWO8Oc8i2N0uy+T+bZObTfbme4qlNYbGs5jXqnTdrhWYek
ntnsaKC0WPgfvhHOr5Evzphr4h+3XSHBYik/hj5xZ7FGMJEHjxwZzpVdseGmN6HORzR1UfnJ9Grr
G+XwHaMbLgH3hxsj9JDhN6pwJWJ17YK2PBdeUeDY5anyHMTuX5cVWRvtEKGGHNLtZQxtcjjRJBqg
7r+1zYsFTPn7unbxlB9tNznIfjLPDMmlM105g7LLVRaNiCGgzoAdHDc+LsN/85kNTtX+h5gTJUWW
e4/+MKEfIBwmXM+Cjon3IaOlwoqZScr8BznU4wtC8N7K5El7Z0WGB86Q1Nx2iZe95IxvCSpBHlUV
guStd3oIpEG3DFUohbsC4KM41ICp6/tspe+u7xpwVF27FiFUOJAZEtHALJoh0JjBlK0rZUIdzGLp
vekpbJE0ho8GWGq8DQDcHwFk5o9fDafN1nFRgArd95J7gTLJf34Yer/m+fSnYiOhyqVpQbENIbkP
nwoS8k6QNYl4YHmprrbWWwYztkIFtITsAUlqBQIxgKG4jxB52VAkghoS4FuiE5BfAa+iCyVSGvDl
iDLqQTSbuooNSDmm9ZoqyXMOdue+QJEO1wXncbCXbSE/L161QHGzZCXA9RpZWPgxOJX/H2Xn1eS2
0YXpX4Qq5HDLTA7D5KAblMaWkGMj//p90Bx/lGWXd1cXKHQExCGB7nPeECnBThbbua53EbgKR+Mf
dbJfOSMVr53nfrJuFC5IDVP5kOHThRNM5hOPYSKpehBj9GBXe9kSVROukHUfQcil9ZfeninEwitN
7xi2+vwVGL/xdSo3sS6mXW71JUwCfaEWg80zAkzqGuK6a+P36qLlYrmLTnjDkz4nqUt0LGH+ALSZ
S3NbP5bjU9qA6uyidRjkuAP2mr/v67g8t02ES+lE5MPNnPc0b5tHWVXw6lqlQODJZNFDNmgpClyq
9v2/vyOk1f/22uZL4hkwwDRS7Z5lkg/+LVo7eiqvu9GoHsNQm0HL+Vss6ugz7+Gs+4OtEiisI9jd
6EdgzxJ+lggqQw/zP0pYCZtEcbo9C8/o+e8jvbpTwb+MRy9TIiQSNeXVJhMIpBG3M1l0o2kdlu30
1IUOotRBvokwknorC6U44TKGUsFcBKDS7FxnFkmfi1mNd1XlWsNOFtGp+ppSFqdgXEcwldeuwbdc
CkpFvi7W0WQ3vyh3IjbKyqiur7pTpG+mfWqilHZV7rQydIjz2tKuyp1ZWRcX37B+Ue4sg0Gs2z5r
r5eQ1xnRdUI2RE+cDxLu7YOte8El6ZBPHNCA+jBafVraqpodIbg5z1pQ7f2w1D5Ko2w2PFP9rewW
x9hnllAl+saFLtsBQJH1ttl8v01rBBMA4nm4nLZsiwAkd3kUrTkhO1BgqF114TOWnSapFMCetSP2
ZF+JCQ6Ks0Q8OfqT5VO+yKbKf0m6SV/5ypBecqQFdm3R6Xs5k8UW8peZejULHr1yQNuS5EjnD0vd
rwywzWRPbqkRq27GtWCpvySW+5VWkQNkv4FRhqoa1zncaNtWubi4AQC83Gyzb/iHHkat8H80cXNn
DZP3AQfeXsbOGCK/E9g7p6m13RCB99Z0w+AO3OybCzZB+PkLueLkovI4fBjB1WCZHLCxKbpnaBLB
Gahl8Vxkk8Bltuy2smhXabsXHbojsqgVpnEvhLqJW6N4IIqirQqCro96VaQXtXK22jg4j7JqiPxm
5ev+tDHmOt2s2EiV1+5+n+Znvcz3EuuL5/wlNFJ7L/GGoSRYzHXN4CCt0al3Wc1iycX540PJtYeo
tsCEFmJv+HX1k13odyOeXCQThb8E5WXeV5ohtmYqFOikE2q/iABuyqgtHv9tnjTZD1lZbcG7deuq
8wO8r8vHchYzgkXP9m7WMcqVoluEIs35SVEnD1avXfvaE08pN6qgdA3ju1sUq2ksxpc4Qd/HrWwN
qD6AL1a35qrrC16kszeOlZYrdKmGQ3/N6fVdn5wEGc+l0FTvAXurcGu4ZYRheTEeE52sG1kq58nW
wZnbReh+Ism1Jvxm/gxa765rAPTL4bDJ2FkGYbSFDztt/vtJaPz+tmTVYKqEHA12sJrGM+XvS3RQ
jFWjD0p37kcNhG7vw06QijO4Fdx7YavtyFMAqJN1naj2YdM9T41d4ZeOyartlNpD3OWsB2YgQ8G3
Em6y+XbrwZM4WJaqH+1ukZ0Wjy72P533e84/FY8d0N5ACKI38zrCQLxi2ZLYO7dho9/LBhUA/f1/
fwza7+vS+WOwVNYN8z/bljvsX3YqzjAQfHLV9vwlieJ4sxAhP3lVL2w8IECRXfOftx99GhgrczCq
3x8GckSZohEjf/1hiR0KRIt4+d+3bGq/vcIczdVcl7+cy8PD/MfOE6FCTcMNNz5fF/ST79TLBq/x
b7W2TGdMN2LtybbyfHX7V7V8x9caTNx/VgfY/lyrVaONvuHUfOst4sZZWVGVI/G/riQs1vGiF50E
f1qk6zEU+M6BmF/liRY+KkH1dYaPrrnqW1SC8kAzV+N8duuXF0X+f9mOawbQ+79/LiDoXFItnqET
KDBd9/douapWeeFEoQA3Rzq4HTJ9CV8RHm1vBe9R5mHEQQbRdWogVOYQLWQ9PERngyMMNJgoD989
tUixXLfsMzic8SWDnSG75YWV3wUhu3dZLCzM8UTcq1jLRCy6hqY8gNv/hPIZ/8zKM2sPHmw56CEH
nPvHbHi2BJ/YPpo+4a5Mrapjk3bOASpLv21qc7ov8Jtb8UTQ3+Z5usaPfk7T1zy6gt+MDaWhLM9a
EPIcwsemOyP3cXKDpCBISIBijjK06OAH7WlSXuq+bc+yl6yWxbGtph0ajN9lvaySjfIwdhVhOVaP
y+sVZKWYpxTa0C3aPA+2su6Xi7lOsyXuKu5+qcu6PDs2arWy+sr5uil5KQsJqq2e1tn1Rq91so9i
1cWqs9KOfe8/77ruO7YWoMe2vLCrfaDixZKiX7WJTQ2VODclk5OounWMSx3QcKL5mHW0Sncny4Vb
BMsm0CIWSeM6JehaLKspGZfYuPFgspvsyWlD5zSZ/sU2Q0pzVZsCwBGNauFYbGWgyAPzTjGzn7ce
vaX+xIrP4QlhJiw7GAkdwNk3Tg15aJ7Dmw/YN963dmudZA8zrZIdCF1gsHOjrDMSc00EJLy/Xinz
xk02jhPRynmOiIVTPMUXp95GIsGvYq7VhZuvNU9z1tcZCr96MADG3SZ1tClaITdXbuWs5lT65ygN
Dq5FdmGJKBm+uKU/7gBvyEFN4JtHDKTfZHdZNUAuWjTY+RBF5Zp+6JoHdIBA18xFeagCVH1TWz/K
UYEbKLu65G8i70rWGTqiKDBuzrJ/ZEZIBPtauJKfzTj43+ZU3dHFoeJSV3NCzSQ3MB+MCUF+XG29
dWNbYb4clGSBb3T2ILvAdDIQ0pqjyrperPXYbLZeh6eZSL+nfZpuhsmM9qail6/p5PMec9Lv8LDF
ym4K/c7ou+FR6bpPrfKT77AzeSPljXZ2Ay+5sMixF7Iht4efXeUoD5FfJMdJNOlKXoAA6x0wjneY
R+MZwxDMNAf+FPIiqf9clJ6BB9SQbtOy97YCJN87kMIlEEd/o6cCgTsPMLnS3PVxBQK6Jaa05OkS
77XEUVF65CMjgEVOZIjUaunzEPO1IH+QrZoddSubDeRWFkPFg1VZpN+uU9V8hyu2+mfXa9UnbHmj
ja8TD5LFKq/VC8Jqu2vfZkAlEsPSAvCU8YeczSkdZeuZvbVkM6c96QrI+Ixs3Hxb1xoy5ssM3u31
Vl2lyQ8sfTF8nrsYKct0pIwRLxLaciCs93XPc2gthjKwlffRFqoJCjn/uufedi+IGuTXe56/DhsU
Vou1vGpqoaMxOQ58nvkC80HeN2HL/npf/3XPctAglH/cc5DU2IaC/r80+bDplcTatrW3L2EIoITV
ltDLFHATC3k6pm0NeZ7Qehk51g50DC2uUqCZlqfa8lpWGhIBseWCVpxmdto8R4+uw8aP3LfECMuv
yVRMjsKjbL7Wlp2uLsgo+rmSrMKIF4CRPMWiQlWmxmsCzcv0CZRp+lRlby7fpwfZAeqSsVYRdFrL
Yqkm+iODZUc5JEtHd9WHfb6RdQJ8KhDnpdUY477o0uXXMOYVYQM7sK1w/9O79EkNrOYyavb21iOr
xpb/Zlvs5Fwkj7wTn8iMRilL8p7csBxaB4OzAGct9rIuH9T+OJrxx1RN7d41qnRFgDDems1gHdQk
z07BULPgG1Z+Xu7dpKhfJjXPFmlYjj/CaZPmjvg5ptMfbMT0V7cgRh3Xfo4yBfYbAIXZn+hN8DD4
qFnnnZ590zUXxgqDoO2zYG7077FlAOxtpuxRXnkYC+sQxyAKMCjZlq6NyLk+OXdNHP4wer2CrKFg
sWO71inirbExy0BD08u3VmNSeUvVh3mliHVlIg+cwvX67gbqGSO/mYTB5t8d+JBj6EphpBd/Km3w
R6V29rs9qMnS7Ef/SeCSs8IMVkV8Zvq6Nlqi5eG360Zt4D6gyoJ4Vxj2r2gVILOowWv62/X6KkJV
rBDlxhtLfBSd1NjUKBGv/BQj77zTWLeNnfYdebCF3+niwxMIfoZ4V+xUtsSvnmkfqmyetfa0pTth
t24MnXbJo4SUgBxJSMsPq/HJ97Ty4JgJm6p5QJZvJz12vyFwk260phf7Gdb4PHn2vWwHMEZoUKv6
c1gS5UVjLVteB3rBA5s655mfXbMf1DDZVHrtf/PrzXWg4XZrvZ2Kg6YSKOnD+v16I3D3F0rOB5ew
rjzppAGWxXwn0CcPRdTmr5MbjjsdQcpN1rTtR1KOC9lBMVAJUwotm/Og1aPnxsFCXkpYSEgKVg33
AUyso40Pz0o2KJbYeDw131qCjVsXw6RtmAzKW2Hyl5+vidFGtZpCN4VIAu/QVrrq+nEVhhEtYN0F
j7bitnc+SYnrlHUM75B4xEcz2cF2mMp6hxfy+DoVuD3PH3SSoe4Kri0DQKB4EIFjfTHxSnoh5/FS
jfgIR7CadkWQNATpJf2Gg4WCK2ERmwzYTBSQDVrgPCmDq+/nt2mtxNZjOR/clLVdZcTKWr4+IxAD
j6X7R2gP4vpCLbNo2pI2NZZykOzVoSEwspw8yZI9tB7evz2v4aLQtyxztQM6TgsHbt5LairKQxKU
d5rfBW+DU/DhIDl3DWnVtQbZUs2GtWy1syBdKWSA9jKGBZ/9Z1q66lmW5hl1uFwv+TwjJhnYOxIG
syqu+5dkZRomaxNpmiMMePfYWh2r064a9F3vtBd9bkBxCymrX5qVodzx0LcBDsZgZGCHgsSy9L9O
x9DG63sa/gy0b70ZYDnYdhmxFM9ISOOHzdLlHbmtQPYmS2g6W71zjbNA9eZxqtUQnoF6+eqcK+SN
hjZbXcs6YSd04qoGv+15MpE/BbYaP6SRlz6SYSVuHHo/WjulTW/dbK03gq+ZvBCp5T/astHW6GGo
a1QXwMEWdvyWBoq9zhSvwF6bYtVjDOmHSXmUxcHQdzBhWUUV/ozdLNfFmCdvQVgTEC9VNE1cNXnD
s9Xd1qr/1RqnQwJDyB/3srVTne9mEdYXOVQJ1pOhopuSVuU9IIwXeZ0sN6uDvKlsnh/hyn+/Kdma
EcSSN6XgM8RiIam2vgSszVi1K+t8LubkURc+O5mrZKnschUz/YWfHig+cdq5kyMlTW8TXTtJ/no0
d7KybFpVTbAep2EJOTJ+go02vQCpWicNGoWypPYFSzQ8IWXJ1Yy9ManJtQTk7GgERX8v2/zGu+Aa
4F5kCQzeExDk4lqC2/3WDo52lm15kH1qoRVdvQtVH6Anfl/96XoJtU4X/Db8o3QoxOapXuTeCC1t
vjnwmSinaql7J1tz3vMLLTMJ98tW2/L5TaXOAeyC+mI7XrrM1FNj18meDEvxPNlOvE0UVVvJYpCq
zcmt/XcHzBzf4gpTxhHPA9moNlyqMIR3yIVSPA9JV2zymEivbO19IzuKkSfadWyDWrObPsuuWY5h
IvFeFu7zRcO279b4zqYkcZnIQwf2ANY6rXtxTg0MTtMk01akacXZqgpCXu18Goek6gFl+5trZRVC
mlpgjnwfZ52514N8NFdyDhU8QWZk7/Dc9sMEXhOLlvxJ8/rsXEXhWVU0pYCyPrFh0wxnL1utSDR3
/uiSesqq4knW6ayTrUyHDjpXRV7v7+RGaJQTjJrYCb0QPH2ZfdAgcPrh1BLXoChH6OUmTDr1UdZo
IWu90UqTjWwLx6S/b7vx2l326AeHr11pJTtZdImeYR/aPU7O8A3B7uYoqxsFcjVf0O4gi4GoTPSO
EC2RRXnoa/3ZaNL0JK/kTYi8RLy9EE7izuRBtVY4AK/4oqT3vTmoa0NtuzVPmmqTN4WzkgO7QlMe
+x/X/62ovGk1gh6CHMwsU2zolySNtzoAsuv/1srJ7+nqpH/dvhuY7IGsN4DdAdaYk40qaLDEXx5/
Qccw7hNwZUdPcQ+3KnmWDM4GpPZwkqVrFba/ZJ+GYYus39dw3EYNUEBjt0RvdR+Wg7NOTdRWJN5G
gnHkwRfubPvqH65onEy4xW4Y8q9+htf2m9Zx2rUXltGqTwLtRFq0OcFHzlbJkIZ/+HsZrby1q2b3
n+1yPK/mjM1fWmxIljirikzDXdugECoRoLeilPK+FSVYtJg7I5ZGZ5bfL7dWOVZADl/VnjrsXRIh
F2FoP2Vm0XZDjCLq2t7KzCKrttOIHepjwypU9vJj52XscU0Lst7bXJ3cde2la6PmwTO96iE10lcJ
qCjjwN04JbS6llcnmb3FaCPuhtRhsb2p/adKnR1Dti1JEoUlYJK/ukRz0DwZwmqFIPewHvsCTKnj
5fe4r8R7ibO51km0jT00YqV7ddjuy6EGZ1AO+DDaqsuHhp1bOJkIB+TI9+A+YrzI1sQZvGWJu2wK
km4zBMTpSqXH00fTC/UUJt5aI8lyb8yHEQ3ee9B5n6NeJwdZkvVuq38NlXXyoNrKAPo6ci6WgeNa
hEXe3eiI7tlKWrFuqlBs+rloKpqzt+MgWsrWwozB6dcmPEIaZVUJVNMzVO1BlnDtxiRszIq7WAS/
zqZqmyio7YcKbs+jkpxaPe8fNEMRj31GJtbzG3Uh22SdHSj5cop6AkJzf1nnJaembvVjF2fn20B7
HNSFLP420MgtsqsMQpWqJ0wxfV1JDoiz3N8Vuuum55x1AtKvGiGswNkpSq7f5X5v/+OMFT50HR8Q
UUP0iEgaUQpTfbQh6fRVZx1lqR0U6w573u+yJA8Ij4zLWM2NrZH12AV2bvDYEU+dB8tp/KhR5l93
tIJqgfffPGMTWtax75Xw0Q7B2qT5McqmV13+l2LM9VZmaLsYMfHxyUNc13epYSgnWYJhgF5xr73K
Uu303bEu3GmbQqo6RkGoXQ+gvr/OrMhrt01SfcgeqVZ91cvimKZLyyzjEwziBiMs0g8T4PSFh2ff
ua9S76LODdncUJhQ6rGlQiy06L0LkodfI9Dc+zmVOqJBVrrv5jy2oU3mg4kHz6SLx2zOdjs82mFf
E0aRHWRdP0uSKzDyr4NEoZgPjrfJnZNtDUs70aMjYt3mWR56b4BoPMWohWHrzoaehtCd5RbGucVE
RW0wCKnJfrIVjNpzl/v8tWexpNyzMWa23Tsp7+9pOH0uZIMsz62KH/wBdBAV0BCuS+71+tPtLFDG
cFXOdUpAq5l4v7be+g2FdcRy+zOc4Z8EZ4dFz5//TPpOf6xIasn6WikAT7OD3akzzDNkm5QNpf3a
tSx4MAJiyz3X34bneGVDdXaS+0ZHN3vCTf6NjQQ2jPNZPdfJM1knW2W/vqvD31tdr/8aW9R+vfT6
UN8qk4FUVxMi1Y4f6AEcw1pW3erlWWE3wal1TbH1rGR6NlP/pGAV/Od8AvKulydh9VXj1AYmGlIn
0Ocv0cZteFBq7T712UNE8i8nT4U3YRnujj0BEv6m9nyQDcakhwfvrxEu/9PzVZDIwT4aqIAxrfRi
aLa9W2nP/CmVbZ8G+UoWU4HegUXYZiGLYkjYprFSCOpIb5eGom/6Po6BoDDUAyi3qPjl3SmNoT3L
ieu4IrA6F0Obib2cWLtPhBe3MqjmFjypMtSHs6SXSdaZasGpQnuJjKjfmMYbvgUYqyRZudS81HxT
7JxorZJXqG1Vxltdio/RMtL7gPjn878MUrRRXeWFbp/ydqUoSpywVoKJBXiPX8wqkif9tOKNZe9s
w7Y2maLn2xGlCeLjAYCUuWgIk53V/PKVxabxquWUhdXDOKbmQU89ZQkLYnxXkW5fdq2VoQ4wdm9A
m3IT51bZKyxNuGClN7x7LtZhyM5nR6NTZC85+N96GQqKNLlmh0RDku7NhKU+z1A27ddlZfG3y9JL
pH2xqZReW426np1vh9jAlaJUT7eaTOM9vgDas6xrqzzKBigH+RkJzvaoYi/2nmf8lnnPvERAo3bZ
WFmbxFSt964Wq3SGvsQOVqpB2bjH2MG7aehMZ3HFxDDSr+PkJa2ar5Gan11Hyg7w779GVnpmXEdK
0EyVNg9j0ewiHHO/QwockM3/WZs20Zeys18stILXRddHp7pSkrtaGfQN7MriiUgLuS2nM/9op3Yh
RyXF+NGGU/TWEIxfAU6CCWH65UGziN8hxZc8xgKCQpCl1WcE74zYffQz8XmjKqV4nyKvQjlahJei
Bbnj1sUHi/5sVQ0msSjs31GdH91vLDiBZrbRz9luOYlr/SPPtJmVYUX3WuPrO9dN7F1haCSJUAFZ
Wno/fJh2gZk271ZN8T+wVzm3muWd/UornjuETJblmKBE5RXFs0qqasfbYlqWZlg+92OvXpouueN3
VzzLHtbg7oJpTO9llV17Yhm7briX/aegs7ZVpqUr2UoQvzlj0vAgLyWr3HBYWY3ePshSExoeqke4
Kcu5o6hWNnYRo8M734wdGAVYyvKb7DsUWX3OIgvdSegDWHpH2TOhq3OX5sU3IwJqa8KePNSuC0Rz
QlpGaMW30R/xFGpNvhQ4Cr+X6qfsrmhAXAaXhb0sog7rFE3/URhttUsn1luyeuzSVWPGGYoumb4v
9LBay0k7xToU/BihNjcIgxnmHihS8pgUJu7hJhhh4XRdsiw6n1dhxbuaaPJj2QBWCccOqam8T5Zw
UtqdizIaCdK5/P84+DrVfLV/nUALumYRNwUa0LNubIO+qN55L7GGJUKrldZC1ufaMK3KoDeu3ep8
+KVb46a/drNZLO0RhKlPY2Sw3liQRPwzShpvIRwN19ZmMt9QLCEyIKJXVfXCi21X4WKaH6KsD7qt
B8R/LYt2ZVmLhEDBURZ946UL7OY1NGrzPGRBQhqTyTrbQtKwxWgl7hZ2NrZ/oKm5UvWc4AT4mLtY
87xvpuHEy7ZT1MfSxkFxSBrlzvdgLCEx6W6MqFQe4hHbiRClyW9W1551OX5KEKPvo/rPMscod3Ca
Hp+oOlqXvpefnXJs95jpjbvYF80lGxW8zTBEfiVB9COLu/BnoO4s3eA+Kk1/cVN3wBOb354yS13F
caVtAZi3hyacwpPocmsd4UD0rM4PCtKYw6diCxz1iImZgdftEkP1d6MCIbkRuvECndPdlRVBCFkc
QSbtkOmIr0VF942d7onkWuwDfqVZrkBEKGLzJVUHsuVGnvN+pdhY8UDRLq6dHdLVu8qOq2urXQfN
ziEidB0bFg7rvDRsrq2lTfZEjFp7HYvIULbzTaW7tmYWcnatq+KFM9+z55XRLtCU8dqazrz6oNPU
a+uUxv6WFDuY/vmuaodESFQZxrXV0jw8CnRsD+VUYaQaW7XBzUkWebdp26kViKfOY/Ohn7a65WPd
PF9X6/RhCxcbwahR7IVbNjt/zF9wQB+GBVpv4iQP/Hm/zmLj4ohpOP7eQ3YLw4ZouFWkW1kUpVAx
g7awbh9875KZunvypga4SulfePkaDhLNNizKAAsmWSn7yUNQxJ9OBEBRlmSjreCC02b9Jp7H37rG
KbGoNCYXdquTZ42uPut52h9uc4spUu7c0DoICNTOQnbzY5T/KhS7V3JiLePhs4jQsMzQery7Xcwv
MEGulOI+YUP+y/VhAgik1vN4LfveLuboyd5yRXm81beBkh1w0HuVV77NHeW6uyQwpl3ncJ58R0Ow
bjZ9lgclwu859MLkOM7aVn9Vp2loNQtZ1jHs/d+pRSqt4MWLcoGSrVQAFsfrqezalKmyCBvhXVv+
Y7omjaC/BaQW5kuO8zx20LIrkmVzVFyEjj0EcGKXtRluXF6vefsq4Fsui7aVOOybwuKEnkLwWkMc
lPXa4Br7qlZZxvbj9K4JGEW2ADULWNZ8yYgGyPok84b9FKIBcZ0cc3ByJMDTiIGwoIWtfpSHsom9
Yz0fZLFpLBioPqIgsq6vKpLU5PihEOiqSWQqdk6x0zinJBWr1jOmO17CJrGxucH2nW5N4Iv3SpKz
zpYdZYsGTVz2Duext3p55vna1zBZvI6tA+uApsKQflap2I6jrhyBNKSumSF0xGE0I2Tz54M8k3UR
CaMVcFqEK/7egOEhMmj/GxYr6FuoZXH4rV72kENJk/ubmuXy9Yr/djE5Vqu9TwKIc2SO0G/a++NG
nYnwUojlpstyFWtJYSfs7UBd15D2iGLOHWWf3gjUpeop/VYXTrywNCt6UvQ62Dtllm77MEhfIz95
kMyESfgxX4vm1x4emOb/7uErVbMapwaTKg8fI69tCF41QX7UVWdtGrG5v1U5aYxE6618G1HrSbsz
iuoEyyI7yvprZ2dUnVWXVerSatvmHsdLCBImvsGotege6b7a2RWIzCyq0Wrur5VlDnNdhw4p64q5
QdQQadljqys5zbVBc3Cxhge8vqn0DMqoLtPUb5e3uqu8jyz/rgH0u27QL+2yvxAo8v423e8TyfJ/
KwZJaSEpIMSvjhe7HOLmFb7UG3S2APGQcRkWSAcgsjBqGZmdolLvKigOqhFSlC2tL/R2FTQ1FD3+
yhtZadf2bE08GvEqqXFgMnrxWEUqzxI9cvaulxAu6evkQXffZZusAbgYI4OAieytzrZwE45ySFla
YtWPIViBx+JRdpeH1PBYtquuc72GrDNDNUa6OBQ7vXD7nZapYGCyLIXH2qcnQexjF6JFW/mF1vPd
dTnKFtkHxnYDrLfDTW7uLRug4GmbojMwLshS/VBYSSee/SzO1lal2nxMwVNmRcOHlgF9rq2sIQ9d
1aiaBgAkcjEexgppTxaOwT12PjUySRD5ErbOiz4zxz+R+1zCZeiDRdr2YI0MD8ySiaxpGrXPik8S
rzNqBIQdDADVNIn3yrzuggJTrI1hHJ5Lgc5QZOPvqbnJ/joTSn4EV3xsZ1p+fmmWn/0pw8qpKe8M
SyeP64xpSXbor7I8kwcRiWJnCgPJ+QD1wf8dCK0Fp3LgsZZFrr5VXfEhG2/1v/WdhiqcsW3/Osdt
aJi43aHJ9LWc+1Yvz251U+lGx8h9utXcut7q5M0kEwZwbn68Vbs51ObKzpH7Dyxxwp6qWChOYGwG
NxNrZLiAgWcPngMfUCka97nM9fsSE/iLSiL1WbTatJicJr3r+sx7nvxWrIi7OHwGtJqitzcGy/+1
Phe9cfT2kwIER84Ud7WGe3X4XTZaCJY/+vxcWHMf68Qq99kYIP+VyKM/m2qRgQLLIMvyNONLdADR
OtMHBu8l851v/Cj7syzBCHzKcrW/XEuhSWDLHe6vJdvZZVOhPsiSlxAhsVEvzQ3nDRgz7NO+mS7y
oAOEXee+oQJRoC6vzK+GGkQlxs+uu25Uq7UXaPfTgrTzIkDZbHeboUKt9BIH4TZHRPF4q0ei01vn
BuhLr69yWDOZucYBwb5vAN3cm4UT70akMxeiK4GWzAeDqMgpy0hU+exGWJVS1xrB1qingeUpJdk3
jkx9UdsRrGdMxu9brNtjZTiq0divMiJbn2iBV5r9WbdNu1KTDFlMpXTOY0daTTZUkJYTQ6gfXW9B
BZyaH/B63O0omuKQYRmLFcntNLaA4JLWFdMyDvTi0Gh2uWaD4u9n+YUmgZdnW3X5jKpWQcYsRxYn
N8vnjAXOthawymRrBkftVPfZK8HotFm26Cm5bSQeyzmpitb1tLCcHgWswMOaFKIN5sZtrh4ECojX
Q5L3vxY/lcnOsBtTgjuiQtAb5jN/KsJfirLht7p07le6eVws5BBtatY8W6xdDRxoCEMyHmOG8F6o
1pAro/hBs2oIFZWoPkVnP3uDajwn7WCiWWb6m7Ts/DcFNPoAlOazmjA+yruxOaPVYZwGsp3Lqh7y
yxCFqtgGAYSmHJQXqry9v9dEEixMofv3+nxg11Sd+5kPFRPuX4OBZZEueryraZTdeEX/IHwdH+Qc
8hDaESDwYAO7EVxaaE6v9YShimlAMChL/H5IpONN38bbqAMR7s9SGjFqsueiCnGeEr5NJILirSGc
i5nZAH0ysIK/NShodZwUgJtOlSOKkQvn3Qh8HN/C2rlDfal869tPe672caLft3NwkCxBtQDBHOw0
KJPo8PfKERt05QgH1Vz3AdofskHWyVZLY5uLZSR9gMNWS5xQFko2ORevASHuOmb0qY7po6gq5bkE
2rUTk6mj8pgr76iYLmUHlFuSVVsl5lGO9HOgOkHLCwKz48dMU8nvfhnSNlbK2y4xLrFt6Rcikv0m
yBR8jP9XJ8/qOKyWczhjM3pjBxWNnVE3Di5fTMbKg1Wn+tkrnmXBKHhALDJAf/uhcP506rFN1qy7
07UJEWx1G1XN4wOj7BZi9J2tbJC34oN9wEg8iFBDVow3BElAa4rwdSyb5NKVKHiS0CfgXE/j1qmE
s5bdXJ8UgW16vHfn1v/vUQjJVi8tFvCKoXf3SKR397AREBw2yr1HJul4q2+jnETxNLlsB+kmG5JU
VVF40vdykKzn/4t2QNPPIS7HuCBCQYS9d+031VLfpbR37G2hrzs/lEBgIqq55asjFHvVeeDrjCBE
vAnf+h3ILONileJrNJ/oO+jhn0bQ/mC64ISEWIzY83zqzALZoYWXfOSnyepmUCIbmm645GmiznJt
gIGFe5ISOv+HrfNabpVJ1/AVUUUOp6CIbNmybC+vdUKt9NNkaDJXvx/wzHhqap9Q6gbJsiQ6vN8b
Nn+cdNCPsZq4j1tr61+7tqu8RUTHz8KvXlYQ/lbDi3rWo5tSvEASFvftsKz2GClGt5/2GNBFQQSi
Zj426UK8jts/tFo3P1lLMbz2VN0DlDnLeTuZONN8WAQuNdtZ1cmnS1GSBr6dlQW5AjM8ru3k1oXS
AqqtOT9tLSsCY4jah4jtTanvoNuF+RrqO0Ao3eUQ0oOtiTEn9Z/1BDZpfGRbe1qvaRulC5bIRArj
uBMSW22+uy6WfbqiuweWvMtdUbHAcr3pbV5bW5eq6++EVeWP2/UtP9kjhjfMOusVLjSi2yBMAHxe
zENMgVcDTDGdMG89udrYzozFxOhT57dZtVk9mskjdSl1xxsab4Rr6CxsfcbN2ySHGnKljpNdMeNT
pwxklfYfcWd5z1loM9jcHETA+TxTbc0L54jnJB4ojmcfzCr/qNNagaRvK4GgPHmiHHsmjiy5eRGD
u4bU7YcL0G125MRpumlglWBO1+2RYkE3ampiZHSbrzXFqC2QRr1Gr3kB+BOzNFAsyBlT8qhGVTC2
kblzKx0UN1uZ5Cdnus3euiLyMFSL+fs4KcxVaOhyCd70BLEwLgwh9//kQ2P7vZp9vdSqEZ/xL/zu
DfFPkcbeMUo075RFCtgW22FmyYRf0fJmJXN+tFc2g9tO51TW/K+4eLvJFXq75c+Y2j/XCNoOAvV8
FsE+b7TX3tB+eJru+iqMsJ3ZR6CdiuNLgwKROkP8GeM+GEbuHlCCkuT7rk19rCfUZ89TCWGkTujr
i0AARCFiD+nZQb+IBdaOSsd+HHvmZTVPLxO0RV9U3WMPHB+D2P/JrFKDMGh0+7jSmgOmkoU/mhBM
8V8KSLeB6JR81+x++dk1/TGyknO7WE9GLdWLhxu4z+Q07L1Elj7WrP9E/U9ZkgHH3vcvgXx8Fu13
sk6OqVd+GwrIJHrdo+isXnTYav4o68rXlW9xmQWWbJhWmu5RVsL8mZcfpA8cDD6Z0pPUZZz2r8oy
YWeZ76gBmhDKMbsTIqd9Mx2ADBRlDPSlzCFYWT/0RF8gfLOm9JJKBFzwHU3ivi6ZYOeCyPumzq6J
DbN6ianbWRlJqVPVH2GL/lTGsnzto38aLwNIlO2bAjrKOmG51hMAUpGstvdTzuSxODtV06/wMflP
lgZveOAFKJLj3zyN5RUb0XE35K/9MGhvhhMOMCgDJRKvGrqQXYVAHm9Ie0U8zXMly6u5TGGFleTL
khXXEXfbvYZEZr9kfBkUeodjAp80TOKz13R7R6/Nc1RJgrrN8dZriWTx2TXHxCb6ZBj6Z6gfO1PO
IyxkM9QqV/FVvAth2vV3Z6koWM7VssOqVYYiHc+yh5uLYw+lWejrSq+exhGNWWWWEF/hdRGeSbU/
cQhyrikTdb0bFgPZsElkX10HmjPZ3aJv7GPXJ6FXJmpgw4AUKPhPy4KOwWSI87Wo1EK25W4w9rjr
NRGeuCjWzKabYXGoIW52yIybJtH3zdzghp4R34hBJg8bdG+5/1/nFl2lo6zs4diq/bmqAbpgR3Lp
9iradvrzBWKSylPsFotpGY+IPUpEs6b0MXidsGNY2lB4iX6wevVJ1esmhEi+cIclLqHN7I93LfZw
BATMf5mrbGQyi3drxZppycrAZ/aLQ1tHo1/GQVQ7e1fk7p8XUuW/py4buNlpEr/Uf2G3dxdR7+vU
9M4xkse9kw6/65avR3jLc23axIjVJMhRga/KNapv8J5kniWkmB1gv4rXMlmafd5DRJb938LB+gKi
roP/Vl3vFyVxnwYZnYvFVe4RMWPRnFw0o38rLQwEMcD43pW5sneili+PeBlMZIZH1RYDJXwK1Vpb
3dtk+BFLsyNPJbGPmU1BpR77QzTIMuD9ZpeimI5ewgdS1Fh/6IU1PDYVH5aWi9dipK6vN2xdInHM
0uKwACifbNE+FEWFQ0xWvY21Gog1oXohrjfIY6+mopkduip6kDXmBBk3o6oNz3WkfSS6A1TTyovK
fgO/6WHYo1y0QkVXBJh9Zp5zgVeC7Jp/hFZVvokNnSr/wewl9ScznYKmzXdeFN+60tBO5ITJuLd2
svErp72ruXhvTDXB8XNi6+sW18Sx44M0RtzBY7ip0ivOusYiIXOzj056i99n7hw47UPd5b5rz7Yv
vFL3naJ2DxXlnmsPZVHGbXctrR40F1cLIh3QYXVCJRmn7d/A9FPsPq0Po4pRZAE5PQnVO4051hlu
G1bK/NdzsFGyvO/WWLxkljGeSypPfiIoFzM5TwGWiItfkecQAENPJ3ZeOdU1TFHyormkY8cY7E7m
gQhf3e+VadwZufaOLniCu4oP/Ox6u7QeSPDNEKeKMb1sh0FY6YXq6CUvpB1CgSqg8Q53N0NgAbKE
o6Xi9538JzWsd2ucf0u9owaWmA+QsS81KkSMT7FqtLEeRk7/rcXjFbfU/JVwQ+s6Md0TPZDLUx23
xXMxw8NTkv4m+sU3+yLfFyzqdjrCLLyVUmdnayNc2sIOeq0t9o0uDHxl3OwkCzd+IBw7wjTGSC6L
V1jniJVaKJJMC9PRQKGZlMulSrPxVBLFRs6EbRw1IebHISliFrPIWqHHNIdhHHUo1a22r9PMeS66
ONnH8rHpkfWYwqaYOvcWFgwsicvGQK+PjWmwsiCDLlOpm5tQ4i0hrFfb8MZgXETz1ranQbFJPS1T
962jaB9Ix+rJ/ExIOuuhARkzwfAEdarfloadk9YM1YfSUBP1sm4615Zp7ZC8tn7HcPkxWSh9EnQt
H8iKO8jJcB/gqeJN2WMKzATW+x1SrY/J7ns/yYT6USUWKb7gIh8xvho+w/r4AZ7Ohi1rhg/Niwa/
gCX14Vk46liLKz/iiiGCNJXmAwnZRLQfTmGxYoTJzAqJFBwPQMKJdlszFYt+LRVURFPysXRZHaBL
MuF0x92hMScmWdMME5s9cRSbw7UjSura8r9eJlceIJyxV2YC2tVegdQyd6xH1togSt6zskjltcv4
yEYzGGzeJU41GYGC0+jXCt4ifWysKCimMFCjoP3GLb+QydQCG8r4QVWVlvjm9qc75JSYsZhAKo7h
t7rMhwFbCryeaztogEj9QTPyp8YaHX8WmbHPgIB9g5QGvcq828Tsd1jq65A186lv0+i68L8oqf0A
Z/EtTyLxDJDa+1gbMWVJRX0ikBFjuHJ5ts2ZCbuScwCQALuO/EAKU+xk1SHtA8QM3cFwrSDuCWbA
FSF7sse+OnuL5oYEzJAEXS8/qr46dLJajk07sqKovXfIwbtejinCF+7/aIHxOzeu4F+x4Ya4I6IR
2No4l0dZEvtRDtDaSuxUiLQwDmmKZEhEWEVpY/5sKxlGXwzdcQ5wZRe93PUkGCnYeTFxC4QPAAIk
QkVW0HuF46tFRSGS6aFLI/tlrD1Adas4tL1R+2MFqFF5sbvLqtj2WyrL+zap7d3syiHE78F+TIWW
8qNb4C20wGWayYBasoTGgjN9KI0Gkq7xMONwth8scj/QdjSkvTgW7+wJ+63mpGG8IJQ2unTcqngM
1b9NZ+kDiyrjacDRJElSIOTZ0fZdF1XHKhZ5YKZvra01z/E86T6I2g9GbyrMo5hDrCCHeaj9pI2V
J7tu++tkT4pfUq5/bAVeqyTH8Y+rXpgQAFxWwDxZJ59BuyE39BB/KomRYWnV0dHRNPIx8Uj0icZy
VS27Im888JOYrl1LtTGDlRjGkVsGReE+Eid5HGIl9wdXfTIBdPaGPc++1ilh51VvQtjOQ9kpf+XE
FzVZmvFo1k25b+fsT2vA35FEWOyy/rnqZfqQD+PkK+ns+BNZpx3zvoP03PdUuwgL1Yz2c0SGuRhQ
SvdRFJZYQ+2Eo/w1J3O8YJhuHKc6CZJ+soJW8Dvpa70IFTEgATUARuepOrvzQD6xWzUPWFddVcmW
yoAqYphmoBP8C1mWFZko7IucvCnsJhZPmhzaIyLbfTLhp+k2YjkVVt5Craxfu7a6KZhQBsT8tUen
bb9rItcDQ2omd1jOzefh3txPqORwrHVjstNXTLTHGH1PKB0r+Fibdyq7j9pLRIhGSaV6tfxoWwOu
HMuCHTcFfmszo/IyTWSg9973PCpNv3MGsA7cfqachLrWxh+1m64TJEOsb8gdceN3B8+T/eTpdZCK
fL9Msc1meOADwlryYMeRuhdO/k4s+bRrgMz2BD+p+zyBTVgpMX4dev1QTtgqtRFTVGGbhu/gLHZQ
0sEJuiLtAhElRzC4PMwIALNV3b6wxn+YU6sjTDF9NjRNOdbcSH40P+cQOMYiFbeW/WxsUWjG6Z85
H11J17TsWFWps9JnZ1cb8XQsalvbpRBsfOESapU+xWKyWN60Q1DAkNxZTnZLPHEh90buO4K6qFsX
6mFAjndaHNVD8YtXBmM4UpohKw498ZNLb1e4QqUkwpLqeIhmdd86rvSRK+cHvPgZSSIR7zEL+q5h
37Jv+na8awWwUIH6ptF1gTGeFwWdgX9UE6XTLtflna/KBWNxfwJ/5njRk7c7GzsnhyMTA8rB1nck
ucoSXzQ9KqD5TOI9AZ9B5xoocAMhtXcyGFhSHBqLHMUGJwjY4VX30uQPsFgpBHrU/OUEgz6fzNlX
WUmbvZav488vbBbGi0jzmxI1SzCoWvQoWuO7bVKHX4Y6TPtMnHFcN31Tgc5VUc2onYvDLhPp6WUg
+FpbgMObRlMZ9yKkcxE8pawNO72E5DXlWAPGjR/h03lUFfYsQ2PJz4O1wIIwq4KAdtu6RV62HNBo
EsmbIUjtF4Wd+lSkEAG85qylYx9OoxjC7dHXIbbNPixSqFNoapipHeB2+O3HuczdI19uHRq5Woc2
eNehW6rrTORYiLPOEqYFmzYPXVKwvZrbUQzo8+nYUGDEoewCeuH6QP1XoXkyzJryXboFAEppjvK0
JGSoMFH/0N18Jhytn8PR6ElUJPrHr2ytwJDXKn0+BPM8KNhIkbQ9zUsZMouUbIKmaG/11budwAro
hrji9YFaWgsvZLMKlKQi02d2o3A7sHxlHZpkVwvY/RApqgyXnpSifLSOkuEwlGoGdzFhWeo3snpN
s+5325X952e1Pdo+pmSxSGCco8X1AR7FMdKKkh0t+4ztkbs2J3YcfN87WZcTb5qDPUVjaMdviJpq
Brq9RuAouwuqsp6TvhtlXGpBqzbZuesWCu7LThuzm6Z46b6c+Mcovlm4GeIEwQq+baMoYJBa30Dz
NFTtNVMYLnBiDZJsjgo/USNsrfPmNBJqE0Rl5Pppch47dIkKizVosJMRbu8AMw/qws7yRtmuJjXX
cJdge4gtfM32NzL8pINEiVUI8u/XqvTYWo0meE3raiFEBz0UaMyD2kHH1vxyl/wXuIvLJxthRTbo
lsvumHa5eqaJRJy376rWpyqU62FrbgcTMw9+5utX+f+djmr7v68mgq09zKMAXCyPWj0GzWB/Z3PS
B62JudjeVkwMRsrsNDSFR1GHC+K6C5fKTYlsnH3pSfiZwmmg3HEYYPwd5j+CZFsqgJOmdA8EBiXn
XCkIlXzqaxze+2S4lVH9kDEOhGT15UFeFz9xJYsBylvXL/peCRf9qSWhEjhccfdOJhUfYjTlhDhd
XqKmKBm7l+KgjfHNoSoWFffEGd4klo/HYYUJVMsqwinGbVBK/TJrBGwfESI4915yD3uDC1+yqF69
TQZJCGoZI6QcxrNS2Rm3jjtfxYyvl+UoLasmcEYP84ZmyEP8r0kH7BSWVYixLnw0Z7xgFMtfqDr7
ygRJyzV0P/Ni846LZFnXWehVyx++bFKyIa2ezbF0fVdPu11CiUwfO+86isU4AirXqMaClC3EzpJt
9aQWiBoHtlGByPGo7vO4erJSKs74IREdWh4R2i87qjAeV+EbbEwYpJK0rbtL9gHrX16iMjWDCG+N
XasszUOGcYahVcp7zTB7cCbpnnPS0W+ewk55sZbu95SJo7N0xwGyzN1xRHXkFihPETj6e1VGOCak
ys8+MusAl9MBxqjIr4rKvqf1hn2dJ+JnXCdvIElB5Uzm9yEWN3w1nb+FAE9jXtBLxX7KI5YvZZw2
vlTnU2O29i+QeRcsgDHKUbv+BFjyQmkQjUvfILQCLdlVcZuddYWaplOYywkzzOW4UDrYwdI0dovS
tXuWj7uqHtOj2qx4hwciVYK0dqK3rzD7T0ojhhcSEm5GWiXfI6W2UYJTTNDvWa1Wq3gl2auGvby0
o/q9a7WPcuwaTK4RTFLtpw5DYnTqph4+QGO5w7o3u4k0KxC3ZjOD1L6bi/zSFPV4sVb0bobqOxqy
OXmDVN7UOd0LzwBSRbG3i/p8P8Vp/AZT8Jcg7v7RlIQ3GirRgfOgjnu3L2A2WlVyyOXkfpfg19Jz
4da30XwB+Ix3uYmd0kAF+UQu6M4lT/Jn641G4GSO9sQOwDjLOmmPLdqze2J2qN6phP+VuNBaXvpH
zvxggFiMm1fl9ZqAbJ48YxA3o4mANhRR/s7rv9gKJNRIk9pfpO3dYRuT8pU4CIabpWRBnS1PQAx/
Zr07L7Po7mPbubceY4ukhM88D0wLGEozHG3175w3G24174xaWu5/tT9Pb1dunVt7O2yXfz37q+//
fYnttL1E2zgf6YVyJumB3BYlYVb5fFiNGovotb092uabIVG5aGv/18Ov81+Xb33b4X/6ttfZ+mat
K3eGWk8+e7s896EE10yq60PVYQkDnPrvXmMwWRCs53MFyu5eX89v7c+nfh7FTBlQsZRDnIkm3A71
Os2OJhGN/tY22/nfbUyQWUUO6UM16/GLpancDm5hBJCI4petry5sRvfUHI9b33ZQ0aaryRg9fHYV
dvYcM4x9PakbPe9sYgr/2bedKNtFUt9ZLXPXF//sS5XW17RBPX/1seMkz8g2nioz1/aJW8dHq8ax
ulIa66rWpnqNCi9h6pu6n9LV3guIyHddVaZwiUSxt4lBv1XzwvYpnn1M16vvCYyLY2rU2YnCCKpl
1Iljru003Rt2g8zBUqLy0a6G9sFM86PLHHuR9sQSacnyM8qxY8aW/1Li/HnE3OWtlLmz5mSoe4Vt
F8NKbD+O3ZSywlcfs6kLMUMpLt7I2rNhc3OCRbXsDU+ziV4u8I+rlp/Cwb2QD9q7A+g/lp1Uv+O3
Vu7EaJd7ddGeKTf3bDF73P6qbCJWtCmPpqyo9KgYMmk6QjmW3rtsGNS3xhkhjHbZqqYAScpJqT9h
Vmx8pPUfo+1bdsoQGvvYel9Gs94VaOde8gSTgnqqfoHlE8ezdslY769eXpy31nZAKBwfWqTfu+36
ra/r9TfPGuTD1hqSaqHCND123ezBU+vEriqy8aUUUYkMNhn3CikNL1tfUrHYhRx13Vpe3+Cn3RR/
saH51wXLhOMxqCQclPU1tkOh/5OMlrhtL+PVxEGoEcyIrwuGntQAU5H5eetruG8fOiW6emSoVjOJ
C6h3n7WlUF8UfPMPjhuv8ATD9tYXW8mtKKmgbl1WNSwXkVe/t3F960rGZQ7UWtOPWzOd2+qFENl/
vUKZHRQdotLGed1IrtBBn9M6dU5py/iKZcu/Sbefl7QEyJha9O2r/3+vA+IvoUMa+mF7va8LBy25
T1Tj2NmQ14eDU/WIZaB5NqbVP6chhXDr2w5DpVaP3XqIU4UYSH1eVs8npDn/OfF1sZYtzqnW1eev
ru3RnEfV41efmxZ/VU+y+pGJ57uyTR8rnZKxmJJ/Pfrqs5UOEoH0wu0KhQrT52Vl3OQnRYcM0+mY
V6e1SSSzWnRvMUDQPmLNcNiaGoElmOr36K4dq30TUbSSfFascL04GUVxSoWAVL02R9HX5ymBZ4JV
E3svYb8ZXg6/jWjbz6ZJUf2ktzD3u7G336ZSjidy05rddnE+tdmpk/W8i0208kNnO2EkWZTYGeic
qmgCk7TcfnWGki2YJ963llVo2X2tE2ytxI3sV8O0cEnqitvWVfUxq4miXh62JowpM8gm63uDz8NO
nwggshICfpQ+UfaW57mvGkujk1qyqNuaFVYv+K+xyNkuNhgunlEwXLaTEYyO1286P+shGGeD+6qu
n9X1RbOO5W7neeXDdmHjkRYczT357JGd+1vfyMyzFy0uVB77ey+pB0Q0THHTNrFtc5OrOxFw57q9
6gbkIoFh68vJydsDWTM53M84OZa4hbzG462uZXHwlCY75OPqeznad0ACi+Kv1u8rWFlvSjaATuXq
N1JRmN3nsniztGlmnc8oR/ZIzlrccC5LgtzZWZuDMlFs8aJ3XIVJcpjwEPZ687i1mnqUr45xZnRM
9vbSHB1YQaGj6x7yrQxH4zISb+0EkpU3lKSQ0egnrYydQFATWFE+JxhguuyT3OwPwFgrNuaynC/u
c2+UgakX8cnTd/aqQrXXWJHtoOcnw1SejFJ+63WFQHC3mZ9409hwVBN4dc7eRTGQRaYUj4PYrpEa
6ngI4ppV/ezK4TmKGvU1jXGahHHjS9OL7gW4VtawVleVhs9n1mAXrYftkVjXGHZlPsZlnH92aVOU
hIoxvKRt/ru2XePUkoZwFRb+cDNL3EvRFB+svdvfrimuw1Rof0lrIJSstdgsPbXz4rMgL6lhdx10
CYuEOjx6v8Ur/1qU0o+JWHgz0/acQOT9rRUYwynPOWkYL7pdXTB4LQ+VBk5bKmm5h8BSU/ROvrHo
a46Di5BBdJ7A5jzrns2hkgABdvJbip9qvNhHr9VWdn7p7mYVjLAkvY70XxfQVoUZay86kaJj+Tr2
6aouzEW4NckVfaT0oj2gvLefo36mDtWPDVoNY3pOpLnqy9L2ACs4PbUNHiGWUp4InScLILflCdBP
7s1VVs7O3Hhh6c+fX6hBUqDYQYLapwqFfopaxG3rXQJ4Y/umfhuV7iVeGIEMhtpDHOnV45iWsL4U
rX7TnY6w+qK8WezW3obF1W5dqx+2c1ifepeebGJ/sv/0DM5vpnC8OwlRvk3SwttgGfN9USJ/Ozdh
BAfWrAZbS8Vv8aUZQO7X55HQuryUernfWrMs6pfWyw4iqi2S4hrlBr5/3M71nqXeHFIBP1u12dy6
cTmbaqZia6GfsiZfrsV66NSR1NdOB66hVfftcBhcxcbLSLevk6457HnnwgfRwTNg6zTWM6nFHDPP
xaXQpX1VR42z0dwtezMhefKzvZ3aDhQwSQsarlvj86WKprUoqlbAqASfncahAJZsRWX4riUFgiGc
w7Zmtf4BigA2z15pz1QtoBPRnDqdqxdXXc69mF8/m9sZTdZDmFjZtciHD7NKq3MB4nUdhuZfBxww
nX2d2U3wPydG1Zsedd7K17Wd4WiG305a40Mgx1pkfZWkAwya9BTDAEIYn4zMnQ5iQEyp5Wr8xJ2E
SMAelvlhjcLZ+rbrXBJmnram25jPKO5AGdbnf/UvTYt9kbQVfBljyVIu0nZijgSKUw5l2pUQjJFY
jnlNEXntS0xGT4yAYugcdvdaWOVbHTXiurU8b45WamXJZpeTY5cqR2W0UzbSZf+q2qX+aBMfAWOk
g/TCFQ20VDbH960hJDUmbM+Xh62pdVA5EOPlx61Zz2V6jkYP5vD6TGw8i6dlTD7/8NZlW3OQyDx+
2VpWMQKxjniibM1kTKe9ba5A9Pp0YVt1iBbD9rdmrjvWs0SCu7W299fF+im3C/m8vfdi5XlNVqqc
tyualVg061q935q1UBd+miWhKdt7swtskFKMoNbW9mpJNDznNRAvhWVKa5ZWqoHStDK0KRYAJM8N
Y7VZtSfVpjIU21r+5kyM0WkcOz8hEF8kjwQKk2ejtZZ/wC3eZ5DQ73WPXISivLiX+Lr5xJNW/sB+
5QqDIz/VlR2FnbEIYt6U5EQdsjxVmHg+6UX6nmPP9ocMVbLqxPTuuPWfsqhsvzKzKdTqxH5yU9g3
YD/JnzOF+BYEn42BFrvpNZ/KFCZOHF8okR7TaXm1l9LwseOEvlHn9mO39NXiF43Gz5s7dciLp+2g
2Hb+BBpqQKj66eDwGAwZCnR3JIAbQHOAcAX1HA2disdmj4rF66YLZPnlLNvmV93mCmmyxfxq9Q0/
u+lZi6T+TnzX73JxyRPMHoe5jg7CFn+bvsiekjTBtzZ3lAMyffW9tlKNRWt30FzdfhP2kZJY/s1Y
lvFgKEm6d5X8Eiveb5bramjK5K+ZVL/6SZiUdxrnpMEYpcrmkr+E0dgk0xwHJsQPnjCyHyNFony2
XKhIDcVKhxs7ayZvpwvKSw1EgJeqOoLIp5T8xGHuypQMEdyJqRJo35ol9k6WR+UT4nu+bwT2mKYD
WWmEC9+2Q/Rg/XBRfV/HUnsx1DZEiN74VKHig1qBiFnYXQK8TOC9Kmtz6RhP0/RDJzjDuFWd7Z7m
osf+cIKgLANwRuWkKdTV0DQ1B7TzOvYgkRH+huqhXnMQsB3+SvautEvfwK3yzPSIxaYdf28KV94X
nUmbLv3JoXAPudsRIKYcFHMSD5OX/p5LJXmcRrxzl6X+Z0EGU3e69yPu4zawBtHdKN5qR6uxRBhb
Jah8Uru7uFSNd5ifv8gWrv8xccGkFvQ36XtymR0BWF/VmEOMXe+rmNSRQRuPxOBoyXMDS2VrbYfG
6rQDwnnAsfWK7RDVOkyXybtEiFVesFHRoP2lJ7gR+xRL/6dBM9X7TGl17+nUuremhZHitUi9x601
wC68jwZi7MkeHrYuA/XB0UnsZte6mXb3BqOD5QmBaG1tXZphYfjW5Vm4PWGdfc4GMzNrl+RUadHq
9ln39zmC0mom9W1rEW0U73M3IollPTmxs6Fe3YVby9O1/p4oOQwBZ5g/+3SiJs6DV9oweXnCdmBR
cuDWKJ63J8SuMu+zJlNhI3AFq+r0udepPqyvpqyHaQT4UxANnLcrgLrHMKpwgfp6ydjNQ8xXs8/3
XCRjFSTefJ9T4I7Z0vR7G5GwVUoR5oVgpqu69B+7s/GVZu304gj7JR//1N5ivIJpBrNhTSRclMZr
PdW/RYbRxHYOiFYNMKf0TjBGzVdbIxZPGbxxv11bGnocNqSdBNvZUaXSo7aJdYzMZ+b7GjKMnAuS
JllBIEVLXrYD5ijVvsmiap/9p0+fk8KPGw/zbltPXuZ4guUVeXh/m8dcJMbdrXrjni0Kgz6clvPW
TBWvP2sL9JDtEm20jTsT2OwUyef1ZUsZecKl9WSvT29ieYDuHmGIjratUXrnZTtkacto147T2YlT
56XDG/06pQoycx0CWmXGqKMJNjluF4MIihtecuxpoq4MYP22ez6gaQ+x+V+vJ/t/qkKJ9ij7IUaR
vvGClk4nKa3tP5tbX2fKndSYz7aWGrfVcWkg2H029YhnLcUxgrjxtHVNxkI5r09V0iGa+L71zUsU
aiU3xtaSnTKcOktWXMEf3Q6DPT/VkEMeP7tQQRKMNHq+4ZTJs+Nym3d4Z9mzbvrUdqkUG2P8sh08
VRzVyliuW2uK3PaaSPdY6XmSBUu7osCycfztbJUwy+eWDnTWZunhq8/wsr+eqjLpDXV70xK0ZX+d
/mBNrfqyHfgd4eAxUK3+6ovM8U0m6vSAo4/6MsRR+iA1++Prgox9Cs4bbXv86nNJveqmzxdthxHD
CmyEAmuy5wc9SZ+7ySuuzIEF6eBFOCCCCLcWeYu26m8PvVy8aJ3Znf+rb3ua1Va/ZBfFO61uCkg+
pXPbDq4EJXQQBKBQp69WFUi61GLkuMvQqN5lGtX3KKuB17w0OW59RVKCVaZQzEVZ1cHcROQaJ0V0
3i42DfdHXOFSbJjQf2qVVKWcYXYf94m8y6V+6QAKH/F7lfcqw+TWFEoUqMhByXoYL05vDnwAnBTQ
p3YUUmFKaba8q7NMn9rUPW8nty7iqjTA+9Y7a/NYX2dzuthSDHyfo/HWmmMdepPsYQXNcfEo43pf
1ntFHetd2zpyp1n/x9h5LUmqa+v6iYjAm9v0virLdXXfEG3x3vP0+0P0WtSuM+eJfUMgA2SCENLQ
b7wR4JFb7XRJs65tBEUjbN1ocrHaYgf2pdLcDD58e3Hz9mq0HortPmtS8BJ+uE24M3wEDyKDmU7G
CMDJleLQB1gX2ykItvIotx7MCckH0y236qZmDLKuGH2kDjY1arIaQQmvcU2FSOryNRerfeBjYNfr
YNBlqTuBmHhVSivYe3wQCHDLQNIBKbetepZHtOZqRdJYXICdZEv7uFffmHfR2YBe2OSafEua+DhI
lnQpmhx6bNvZx6SFAKdpr2HVhUz/bObJoD2T1refx8RQTgMr2sQ7aoKJWrZK0qGGM7WSe61Bk4Zo
PXSiauPkbbSqR76RTIavcntX/Mp5nET4BkgM5lDo8B497aJXobyTcDxdZcHbOI4vrAhtglrJd5lZ
2+c20QZsuabdZTN0KMCbWnFGtOwLCIseM7O63eWWjx2oqrq3Nv3FafwTcivaCt3nbm3pGiu3maRc
EsaqidHLdy3mzF2RjGcDwVnPBySSSDj3RSqcvCE6VEpXnsrGLbe4EHabyrK8S2yX40au1S9ej38A
iKlm641QNOQxvxvAP+6Fqr9KYVAcEtQaL8gkgivhm7KNK6u+5FlGlETt4G+N7torhvYCkODQlAgy
1mW0Tst87yS9c0y1ocDrGkCU2er+SsOUaV22zcEoJkSg1yhbvcMRHIDwD6Savk+elAedVfI1d6td
A4dr1qizEcGj3ZiVBFwvquuzwhadBOBaaEkwY280vvaaCdtG/lFE6gCvTi/PHUCDozQFPLTqLkbU
yjSsZohCM2pYB4l9hFlSrN6PQVfLr2ryvTWlWxzD80UcZR2Hd9DLf0ZbK06sv8l8CaMSzTX5NGSF
8qTD8NBp9iz3mmUXgb+xirWW+sGlSQvv5PWMMBKF93fwszX0zhy5vW5qvXlCyMpq0aSwglf8Xhlg
RsRQzaIs9745/LB1DNx7G6duQoG1Tyh0Bjtg0cXakmkdvdbHEcKDTKOkeF9l5RQp+QIRIF13YfCr
SvITYWT9wLe8jUCsIG9V7rihf8oYi5ieMDyrD5hy1IXxSGBEXYWgyzZuWD07dgXHzK4wEZO17OiX
9IOhpK/Hrq3WeUNMoEwf0TSVL20QKJd62lg6vocWJMw4Xfmq5271BqSer6jMUCSroe81qq0XRfYa
UNYuyLxfEisPKDEEKAoRyvjZGl3+ViNrzkf70KS4oVk2nCbVYw1E7qGnOgyPr14FkGe8MyOp16x7
Frl+K/s4WeEG8BqHss/lLWOCUG8GyMUPvUOAvVSbgVVh7wlhFT6fdQFCyZUbcPh6eOlBXmLLDDaL
YCyAcRkOj14TvB5jb2c6k/ps0f7ybDdBoEwD3mirMSAGPQV46O79Ecc/FcL8qlGgMtW/O0iDAbDf
beUA5ytNi6iztdLTWl4jNJ1t5awBodxIGLAosoR8JHoxnueysJDbz0MxPPW+WV0INSbrsRkQRUvq
B9jLT0Saq5WBnvzRGVRQoKprHC3TPklu65ykyLVPxoTTKcLme2U7lzygm9UriW4sLorDiMISTpzf
OoCo+6JpvuF9oMEJNr2tlEfDtcOr6GIRPM4mArEXq8+xZZ/BPwyMsnuXO9h965m1E93wgC+F4VbV
GndVZZAokrAgUFF7OqtuuXEo7CJbGZFZ74GuZ4DiHAPQDR+DHWTmk5WyKKVmaG4hHfucG41NlCdT
NlEY7vOh1vdtWTjvsfMCl6mRa/fnaJYbOO98S50JIiP9DLR2nRqJd1J7D5u9Qq42zNSdQwvwbG+A
AwV3wpKU5DJ5ayDcW0ZG0EPWN4wZr05vdI9xh0aRRQoxmWhb695LmkjmedkUXWbNSZOR/9EsoYiV
o3EzXMaOTmeAY7QTgJ6F4+xcz3XWvoP6mkLXt2bKvFJlj1fR1bXzWIYsmzL6+BWn6jb1ouEkj8g3
IRR1V0LvtzE5REHVuWAnLhojszM+xNNmEs/R0165yHpZ37u2Hm51OPXcpJzcq+9lwFC3KON97lmy
v44tHiOYsKNUM/9o2piRhxG8RbGKzqGePRpab+76NGD+PW1c+zo6DTy0Wgm3VXOPrSo6+UwPTrFr
BRstgwAAGzs4G6Z+Vz0N9obT06JwDexAXBHfC7edVN5HfA4J7DE5ayaBMyU5CAyYOa1IQxUGlqgb
k9cVCMz/bqSG9aIWbdPMwS5D85HUcnOQGn3i1IRZ8GuwkD2fFgKkUd2qLu6gGG7BkcBT0oFj7bWg
sQavG5hxuhxLaOSCoPSRhpqdK314lP2xh9rhmpseVZr1MCWRKRjWrc7D0mMboJnlx/BKGqQnRwV0
kaNnZxAZh26AkQJc6dbozV2q8X9K9TDaqHgxjmuBmfMnAr8B/mxrdUMKp2C0b32sKAwFm+TBYWnu
FFbF2wjc6BWvDdCG2Xe/C+JXOcULxql/2ZlL4xZRAmsKFZSjykwnpkFZjq1cxWbgEwbAypE2rqiN
BrjHoFJsJcCeLkiBoUz1kzgN5ocvQemlxyTM6bL7xtrg+ww8hCUFQHDZuM5QTAuszOS9MNc6Xd61
U6D0lgAFpAZgVVRxPSRH3GtIgPUQjf6bjxQc4qO7wXPzjWX1ENwnvBEA7U2k8HTR/40l1LfKP8xr
6nPdJfuyL/lMggqMLJyR5QiSUA2PsyyPlv81S3PtCxLyKHL2T2rkGYe4k55GggATvVXeF/pkPBB+
kxvtEDq9z2r9xglH5+gHxi1kKW0dq8gq1XKK8J8GYtw827o6XJQ4fOllZqlYySOj6EMZnkyaChdd
m6jiekCB3mYFCC8pm53JgjdYrtychSPi4U/TWcozsF0baWxpYCKg008rE64+jdtqk8Wm8wgLwHqQ
h5cRBN+jBhjBTL1qV4TRl5yBAfKVAdDKnMVUkRxjNWHMh499mErSPmpsn/GTFgN/MTap12jrIs/a
A+yI7KXRy+rQwxZZi6QaWRV449LAdlKqrgyX+T91Y27U3Ps1mNKwz8J4PCP88diOgL1124wePKRc
HrxKKVkZRgrTaq14a5Rmsc+hgWse7AwpQmIu4edNTA27QyrY8llkzLyVNfbJlln0g0acg158kyT4
vQMW+56aL5iW1cdkwszkE67OB2Fx1K2HYMKNltogHwFG+BOSVGwGNXiTJM3dhv/NEvmiejK9duUp
97ivTg2dbpVkMVsB9KxUkNNKWXgbdzdgLHgw/JewAingPveVF+886LxmrcEt6vpnhMpRN8TzbtbV
EBghgRtKdCYMdmih5D0JboiCxo0hSfY/BrvyTuCyjHHLYJVfInbFG20UcMkOYjcaiSDBwuLvdWUG
2teuVRSEcmk/TJBCxrIAh1rg1l6F14O7iiRliiOQ64HF2rKq8tWS0k0kexit/tLbDhTzdOOq6Yxi
b8Enmkokj1sBVRSZ/ZgMyUHUDKyaO4Msovf3+Ho6iail+PKwMq0k3ohfGaE1zQIswmeTq9/eq+S9
UBixnDUk9+4IhvNnMz2/Xg+sQ4oatVgDFptI3H+xGzJFZkkL4zuRTJJi7+eSiv/M9JtScJ8e3hkH
cUnxMzDw9YOiQ5ykLbb4qf8Sx8W9B8d8eozzExaZAi+Vuqy6GBNpdMnrc7XZI7WCJxOgjxn7K1oD
tFtWqPsh7reyWn4XeGCx6YBRNyX8OuKpSI4kRWdiRlRYMX28XW3FoveM8/Jl71sLc3HrVD5P1ERC
dFdH1bN49mZkP3TEfXZjqdGtG12A3h5Dd5a3slNsMf2rfTTblocGdlgFQl15G/G4xNMQezlWqdFK
7IpWYPiqy7pys3KyNj3h6+iAPhO70wYiAm1D2hdYhtO3dNEIEAGYM461+rj9sCuOtnCkAIlsa+lp
3h3jFjSUGRzE9fqqIkZdbcI6+jL26kncufkuQS1dZUY8bMS9FnclqjPm/7WC+MqEARDPRBwh9kTe
3BxEWmy0GMeQqvGBaCL62DVP4sHPTVPcmqU1iJKSyOeqAMO+EbdC/Ei1Lbk/tZepayLojHKN4kc9
2YYgdznfXz212hHglbZLGA3Q6p6VIq1h2vq7dIToXKvDkzp1HeKznYSmtR+9ESQwdnwrGTonSrgV
ekJGlGb/z4U//Aaxi+0VZHfVV+ea89NDTSYFaaKpG9EFiO97g9z4wQSQ1T/FcHnnmzvDKT68NR9A
FZ/voMYyXhbAmhyrneanyrgNbf+b1CTydrnDdIIn1bKhdC+di9w+JphY7sRvad3iITZHeYdGYzuu
q8S/1J0qAfOY+qHptRZHir1/zXOafEQ4wI82oiW0YbxjCMPUZWoIao+0kw7Hemk+UwWzGKmgq/jV
e8NBtOC+MbrDkBpMS4ptanUYH9kTuPJfr2tm8dH1wQo7qQZcYQKkLG1vDK+2OgEYtcwsJ3kburep
WxYtSSSXvIzoz9QjGepobV2r6MCsxI+WJ9FHivpis7ytH5rovCvKx8LpDk6lr0VLmA/BVmAvvdUV
CwSiL2TCXu1R6D4ub/jSlkWeSHpTK5TbdlcB0tv7VrATZbpo7KLGcvznJijS4qmJvfkYkZ53P5WL
5Ke8udnmhWn+7XqwlWOBP9aPHly5VQw8JosBubUmCOfpw6E6EE09lYnqoO7woWCdnnGBeOKdqWIM
aj2kY323GBswP7yoRCxGOcOqObqngFK6sjkbE1Z17PN72tnNTtdHhhKVKm9kLyN20yIws2KBdyd4
B0M62UXqY1duvCB/sJLiw4MXVxXtYH6dlrTIXJrJ0lZElayL60OL/aBojGJTTt212FMj6Et6COdJ
3H1xkgw84wBmhWbXutDq1+ItgdVOrtj9kNvZ2ntqIKIk5i0DrsFbSHVfTcGl8LlhTSjFR+LgUEPC
Cd/QR+pr0AJ3R8ZkK+6x2IjHHk7DE4RymSMP8Y90UE9OqCU7eezPkZ4jUOY0B9HJKPTaNZzdHPXc
jZ958xdAq39Byk+O4oTiyYs9evp6YsOYQfdr7JxH7OXsGbPsRuazi+fZLhUtYukMZEW2jhy3/D61
7pVNO0C8X+5inlj0pNH0mUnsxNi4BnQhQSqBF/AOLlljJO4gPyqqsLYG5URDF6VXjO2sYyYGW+B1
i/1gW8cBYA7ruXvokWgUB+Y6wTFsHl3Ns6hA8TLW3FRl7oThUt9KLdJ24vzid7lm0B9r9WHU0non
69pdPNXl0Yq9tGl+htoQrPosQ+kfCvnfCdrScUji2y/S88CO6WmOIw3TBzD+WyUxU9j5ddpdEWTX
D0DTipNg7XRBU5xoC39yP0nm5yuexNLHLA+GD/TvGHqmPjjlxoAgjSyGpeFwkvES2PTgGxQCtzm3
TDwZ0aw9mdijATzYzfAN+W9nLiosPfryJOcGPfX3y01YSsWeqPL/PxVjtR720lW8T2KkIH6MSM5j
8SUt9ubMMcD2gwEtwgxioCs15kHGY1FUEZedh1xiF4dNXrV5l3Xtv7D6+UMpfueHUcZ8bJ7aa2AB
FxYEscfgQy/GryyOELoWr8mYIQez9gb9G1orxJP9Njpkle/LW1F93nWnL2gAGKTx4nkcJ1qqGNEt
myVvGBOWHBSUIhVgYtMgTPydZTOjJEX6w1h2/vX52MPEufYZum4t+xXw9J3JKtW4Rq83YxHqhy1+
iF6eVFuVj+Jmi0Gd2Fvu/ZLHQhCa1x4EkKWyuPqSXI4Ve8tjXAqW8306NkhfG4Q66MPoM0XHiYQb
2CKRFm8edzxiGj+Vzz9+zJVsFUid/GEYKR7h3PLG7x5E+6NoroEqW4Cmp2fgNw2SG6Kl/POuOHru
qgDlVAc7jzefqSAeTJFlCveJEyIIHqJ0KVjmgKJAbJZ6Itm5PzulTI/zr59a8kz2WN6ZeTwzN2aR
66hpw/rJf987sTfXEruf0+Kg+awfan2+wOejJIWFjdp8UUakZkW/sowexLH/lLdUEaXzOFvsLhvx
PJak2BPH/etZP0xnRG1R8dOl/inv01k/XcmbOnyM5srGh9E3veJ4OLNWUYzzXFW88GJDKAVyJjQi
Ju9TmG3ZLHljgico9DvqFLXG7lxJdLfi5EvVDyVi19U9EEIswc8tWrwsyxv/6aVaXqDlRRN5y2Hi
iH/N+3TYP51+fl3HdCL3ZyFov35j49DGsHYaC4sP17KZZ7JL+kOs4p+qf8qb5xPTaecriPN8qjNf
oYuciyJ1f+TG8deiaxBzULG3fKNFH7Ikxd4yIFsqf8r7lBT13BbBgPanUiKJEGUmRD5eTtbeGd6K
JjzvilyRHgllM61OimSnOtnz0r0DpoI2vqSlcaKRi7To+RkLeUSUjMSw59CR6xn1uBbdA9F/JFkr
lIH/0tXmTsOUiSGI3iXLR0iYiL9txJMUm6W7FUnRFCwx6V/qLM1gyfvUhJbT9F4VE7KwYXp18qhv
GkuNx7WY/0YADAgXRf2LV3fBbn7jxU1ZNnO3uqTF7frXpChYXl2R9Aik/O2+RfrTGUTemERgJ5SI
12jp7OeB9Vwuns9yZIVXCZO35GgQGNGmCMmHmeNSTRwrNmJgsCTF3qd6ohNd8j78cVHy6ZDOKaTt
qF1BBT6WUClwDRA1iJRrCkiO6cOV44hXP4uuy02iJDmIO5NHbZocRtlaVYllHMQTXp7o/O5/CGZ+
GCosVcWeePhB1hLRmyvNQa7UQvRECwNkUlS0srvRyVmOQc1FGW7iFZ3jlKIF9KMaVu/iRf4b1Spl
b4t1NksnFYuDaZocIySCYYlDWhObsmK1crWkXcOT0D/zjVU+6Q5bo4EBGR3yEvkwVMXb66p7Fpxt
gwWAQEa7RtxV8VzKBCqTWmQveQjPRPDJ1ekBjzWiO/Ucz/x0+8VN/fCI5qnrfNfFnEXszq95wOLk
6OjDVtxlcdllI37AkhQ39lPePKsTJZ/JnEtNUbz8JdX31bWJtd4KG0Os4rzUfWuysN9rCAFuVRiz
JKGeIUCaHfGZpNRQWTvTLGR6plLHAeapRhHeTaX3HCjJXpnOIUdlcs29sl6JWmOT9AdpzPWN3CaA
9LouW1UBr7rYOImtr00HgKcCpugSR/ZODnwj3SIZhOEyM/stUUlQw4N1rFSveoCTxVozorEQzxML
96JQvsRu/zIh2p88SClP8G/KDapxPaocJEVeguBRErE8UfaoQIRmET+FjoWyoN5chxAtBAvYwk5l
bX/vGO74GBfVT/iOh1ZX8rc+1XHVit1vac6QvMQH/uR6MkjxpHppndH47hCtZ2XX9VhwUGrUcbpu
5VVl+aUcwfQyJc9fVTk21yjqAK8KkO2Ss8kWQCeUPKZGgX6TLG8KJIJRhsrBcWPEWNz6qYRQEmYC
HY4CfqTsq8zMb+MQFTexJzZJllnonqUpwsIE4Y0s9DZ5gfyQO3RfdRbP9rU8SfklcqFhR4ISx2YK
AK9sl5lbmIWoXssQPjUXI1EZBcNNnWRggpy6Yz5cZfYJpAbLaw7B9hrVr6Edgsdu2kB0CR5dOfqG
rKZ0FFl5gkk3uouocmUIn2kGqzWW91ihhv0osxL6GEuKsh763mMGQUFoOkCrYpN7mWIpiofsaui6
5qZEjfMwTpsyAbZn0rZgV1NjKfDVJF4ruYUrWsfqjD5gNtf3Krow7u8hCsbbnALNgfKvRZtbji8C
w3lAZSZYF369QvdU21qKoW+GoUrReANMn2mKfjItoM7AWpWNaqpRvcIKHhkMHMBzx88vBVS7SzVt
liTtcx9lxFA7pI1MuGm5ekpHPdbWiq4pJ7HJBu8/mVlbSOvBgeXu+DHBZkQNXloXwKht9u3XqEvf
NZbSwYVD9+fd0uEzg0wErZAVqMS042+WO7/4aaR+HaoItAKCOC9enwC7RgfrYVRYSzaGyDgXdtqe
1DasD3EcZjcegQLlv5afql6icSWxfpW19qVENehqB9FDZxYV1FepfApbFo4sxB63IikKWAp9RX49
3Zb9qsW4YzVM1UMlxpQvBMs1HccKNlmWBO2WPmPz4WAj/WbFo34WpyorXblZjn+AHIZTZ4Is2o4P
TrFZfkHtRX98f4zm85baWD9UTb1NZWRt1i4Wy62XPGNUOBK0zyrmyqZ+hmhRPcE9b2+Ejo8ihdFu
/YRpHWSopEesaaoh8iwt/3xQZL/INnpcuAYC1Ib2Q8Ri2pVg0F3QT2svZUdYOY9ROxEFFkoWR2Qw
I9Bs3ApVl+o9YpvKWiTF7UliefpUWWDCpvtj9j1Al2Ia6IV7s/8z/504St29mZVwzqb7h+o0iLxk
cPCnp830nY5yitgVm8IbYbgvadHa+hoJyQ+ZoliUNJA7Nt0DwBkQeB4618Tqv6MfSqeklu9l6fmH
1uw8NN794lue70R52PnlLlZRbSpGySJgLdm4hRMPPFZe4F2aadNF6J7Ymrv/UNC2MXYyb55rhlso
DOE57xM8DKeN2BN5OrPsDFIAimqhElT4Df5LRXHIXHs5uukxB/y/HBLbHfgKWdl/Pk3dZIjc3vtb
LhMNXH/6daK2uMiQ5Wp1ieuJR8Gyo27UMGBRpLwG0yZFYOIqkoProlgYuB3kdTkkuD4V5zLK5aul
ktjDQe/Mh69hHZmDQ5uoip8XDp4YgySdrDcDKD7KUqL006EiKS5cozp6sBACnw8VV/twRKLq2yYH
oPG5YPpVQx5CdryPmfkeY08Kcmm043M9FPHZ7gMAJwrKm03COqPMasU2ynzlWc797mKr5Y/UV+Tn
zszkZ9Uvbw0d7I21aZguiA7y9Ws19L+sslbPJtCSNzvhVCzm5NcYNYO3oJC+wEf2HkShnntXNwvN
R1EGUngbQ6h7SqeaffkWdYr+orhB9qpER1GFb07yLFcV9MubX8bDpfWU+NpPG8T91G6lRyW7ZjWu
6LNB401JUQeiKQs5rv1bjjrcS21ilzCX4rfEKdHRVrR6LZJaW3UHDdfUTa4bKOKvTKNpnzC9QrrI
6NVtAKHyrWqxRZDh6+0nfuUbULB8YyaufuixzHzMzf4FCE3z1ci/j3ZlfzEkuz4leYB0kqk2X6sR
IIVsGekjIjpo6frtH88y669AttTNGOIiblbuiwL4DA3bugPvyV7o19sRa1j4wv/Jghb5t/BTnmpY
oGKT8ZJ3TrnFry1HYc7KXhLJME9V3AxobrfZiwpj+gnr95UolICxvYDA+AKTV76KLNOtWF+wu3wv
kj1qEkfFGaK1SJahrT+OrNKJlDhj08lXGa03FUb02RtGcAmZ4WvnEq0YaNGliwqbmV4JuofNBiwe
sp5Iy24Lt7NOoqStXWerK51Bu8PtZHTpeRCMCd5auWjXcHyCk0hagWwCUwjas0iaGBHhA6m6F5Ec
peG7zTf/JlJDmzzSX6ePWgi+x+29gx900j1OavkauNCIfRe7qi4tHgH6bJGdaO+5U79GYS2fASt0
d1WteVVCVOWLyL6ICiIfXcRdLpXJTWSJjY7KUWBCYCgbFcPVDPfYxPTuonoIHe0x1e9Vle3sxi4w
LCy3yJjnZ3OwsnPQQJabxILzsySzqZrCRmZWHjahg4uWagbVg69YWIEPxgsKYfFX2SicLbqZ+UEk
4egAqVezt1zvkaTUWrAEUzWlHdwVmn6gatIed2W5BihexF9BUSd76PjWTmXt46tpaOfUloxn3U+s
ax4ZACymavUg/x5ASx75tClXhnUKbkTs2dNmVGJ3TQSvAr/7n7ylitgzpPp30arK/p+OV2sAMI0Z
PpT9WN16qQAundlI34Hq0vkS/U5l91XvO/Otsnr0gVI1uyS+ZqJsXMQg4rrxS1vYd1G11+JLGWjO
e1ml8sYuQ+Ma5w4GLGWJWgq6sK/QkX5KiF9tw2xtAxu6yDkvld2H3xsFgJih2dWDozfeSTKtaB/E
vvyMqkq5Eqe3xnc5d6qfDetGwIj0EB3GQTsQs81R3c2Nu2OiOc7rbiFsqaSrKCkzlHHRqLrk9KkX
M/c3rauGpxJx8r8Fcx1RnC+58EgAPyPjv5FHTw43otwH93gRZwstm0yzgE5YWPpxTopi1VGifser
Hcw1PUW9G3pk7GWzg7u9nMKw9LMJvPxk+Ya0jZVMxZaqsw4GeN8jXjfVRdF0a2dGyfA44OOyaWu5
euVtlIH+2NY3xs53tHmkP5XzYncRQ9I+M3b3Z7PO9J9wEhGL1OnnaX28tElkQVLxxm1ZFOUtVOvy
oGtFdwrs2sDd182xJWgs9LEAq9LxwcxUc2Sx3Nb9Gnr9axTo0m8JpOV8oSRVkIrLjF9D3H33Jcl6
V8wqQe1YGZ99E21whijeAxRqe59MouKy5MbnNg6NPeGA+MGGCgTGuTKIn9GRme7of6UD/gb5UPql
evggg05ihM0gPPJs/XeCMrLatC8e1hxV/dQ2YJbRKa5enJo5YdMWygO4jQZ4Dg5L8K6sDcE11z2o
qoYHVW9NkgZynJxHpUnOYs+ySpYAkUC4NhGyLvjXPClW57yksfOuDKF01VvH4R4g31v6cXkSyUZD
eS61wuaohi3CVArjsmOTA3XLKtt59SCkr4rOl69tkbuvQTl+VQ1PvYnUOCHALdV4EFUdxToHiuE+
ipTfevs6zuMnPVPdV3dkLTEzqudcs6xXd9+7ifU15FO5r3u53lt1533L1H3Zlea3HEQWljlFeei8
LnvH5m7dGoH9xDzygslDditdCfF8D/JG0/rKas6bCoKMFWecdScmS79H7GjgJUJ4TQu038Lu0EBM
zbe85nWpUGmltinMxth1WAremmlDwxg2Fd7IG5EUBSzYZrdqxG0Ly+ozYCeu7DUF6AYMR1fE7rKb
Nm1MpHjPtqRdU6sYn4gCvDd5MHwbggnoUcPnQAcKyb1YfQ/HbvjWl4Gx7qf8YMr/3/VtJJeW+q7t
ch7gaevKsxF8+8/5l/x/O///ri+uqxYdzG1H3+qpEa47Juz3vBvKu2rp6t6c8pDLKO+iIGXyO+eJ
KghFVvd8yvt0LF9O5KwkZx+qfBPFxpjYlk5RyTtaRvI3T8Y+2kn13VJNFPah46zKEr6Blz9ISW1A
mITz1Stl520t3vVNi47NJumV7EFsep3nlbVv6kqpiq3qR/LFKyDi0UmJBArt8qWeNiJpahKk+zmd
FJuW6Rpaj/8pFflLUhwh8tC2O6cBgLYlaz7Tko7p9Mbefsi5Xd9b7D9QJHO+RvCZaFR5enRcuKRq
bz0NZut81xCgI1rodA+GbWM4GqG3ksVywOorbGKIx8cql3aa6oxfUGTo9g1nFYKnb9CyjuIafgKc
ry1q44oTtnNzG4WFruncmFc8qNy1V3AjBq4DmrZTq7o/qaWPZvfkqyMcdWZzHcPPIOcy+RIFYtOi
1b21AVnBRG+tox7rOeI6tXtPrEi6IxDdbNSDg41YNI5oumhoxyBCbukrhiDwYsK+3EtF0u6Z/CGL
r/0p9PobEiPdlyDECT5q6vYhqFrlIId1cnT7WL/5noonhpSPb7Ef/wF0mPzhYB87+JOk66hjYf17
x09mr/WNdyuyqrpn00aTGR76GXKJUwVNnahIFZANo85vSgwvHslkeds5WXMT9UU1DJ62mEYOGKAh
ThNNnuxA5vGSbaO7h1jHFl/K+BHRIQwiDIzRtEbud/iglTfDa6J9AbXmGiWQKrReHy+WDbIYdrx5
tpIuOGZIGZ8dPTCOhD2ykzOM3Skp+v4oyUF+TrQMYx+3DS5R5SLx1Fn2JcoHvF5LgiRBE7m7sK5l
HBjkcmc7WQ/RFdFlBKDaR9Yn8m0cWs3dRe0J3WCwg/Q4oIGKtn0eG6x+MHfuXwIDeeRGX7WNT1DK
y+TXijXotd/L2ltv22h5o3v6Be+ZdlUEQ3918aFCgjqNN8XgByhhoR/HtwnChxuPP6LK3rr4kb2z
el2haxNMXPsxeAZL+icw5fGHFGk/CPxCLzc8AuWere6Smo+z2+n7djqDHeLfAQ4sx+KhZ0JlDoh0
AjH5kYFLVBv9uwPWgClg0p3RRu0fy8hSJzX+EdG18uoYQ4MUMm8AM6P8kFQKQjKI9/W3ELUWBuX9
IdWl4MWVHOtmKbBphRG8r7dQ7gy3O7RxN7zrJnMnRfFe7Iw3RRnSDNkAuX8PAABuvbxrD+IoNYyO
pdYpp9RSug2xxOwEIyhkqjohgw0HQw63Xs1Z+oAgoqgi9j5kmlOJyPxcslTvE6FPyAWW84i8orDh
obGAt05wDLwZeY2VYy01bw0GlqfelRPkK7glCXrbxC07mB5TEkU7ZzvUGT6XU1LVB0hLupEdRdKN
S2UFOzFcYfIASc60mBRMGzX18XvK9SE/905U4GDBntgsdcSeyMNpnNqVCkSpS0Fj/R+OGxGMyiGo
/69zi+SHS1v4CBwZCa0+5C2HiOv3QT6ekvi9Gnz/hT7XXWWhZRxVF25Fm2rPsmO5e63zpfWY8pgt
JwsfzSI7iJQ4SNec57pJnKthSAeki8ab01RQCuu0/tL2VrHSOsv7XnvSC4Qi55euKLvUpjtAB3zt
KakaUAFR3iYJ/xDMeEAdJPxRBGXIZ6eq3ye7+3VkNPmVOPdZRsT9ClGguKZK4e+QMx1XkS4X16VA
lDLA+ltPx5Inq6213LwBkcG5eTqDOERUXJKt2VsrqytZs/zvRT6dWuoj+EKq+xaDUUUwc7rIcgKR
jDv5wOJXeNrYnWRdmt7DgAjrUBxfpNaHQqJajzpKjo+xOfW+SgbCQPftOQ+mL5ZKsX2wCBVcLRnj
klBG6n9OTnk4dXfXYNqIPCCYyhZfNFZBptKlQNQTeUUpJzu9wxVAJGtTS7cBsjCbJhwI7xfljwDi
gpPJ5VfFG6C/tfnwZuVM2suhcp/TMW03QMXau9qEqGFaffJga4iqhIi4XQej7Q4ZqFoUHAMw+9hW
HY3YQRNk6sU7Sw5uaSwXu4S57qOM1i4RA6LXsVFKBNaz5JVf56+JedtfIhMFFGPU9W94ir67VWz+
zA33JBPI9FDCgdcUlRFD6dcsr03k+wgysKDR/OkH5+KmafZTq8Lvkk6Umt4SAD2oIcNoccPSkVow
kPRMxqR7dcuuQtOcCYQo7S0/P/sJVEBRmmLheXHbsVqJ0jD2Ezwv0ZQTpUNtxrfyf9g6j67GuWjb
/iKNoXCUupKcsDFQZDoaFBTKWToKv/5Nqe679TVux8PYxjZCYZ+915pLER/Z+k5MPMq7vG0et+dS
4dBzArRETZ7c1b2qXFOShLgfmUtyt93bbtQiel90tTn9e2i7RxpqHKTk+Pz9rX/PqnZhH1IGUd72
mN3F4CadDt8pcFD/3+v+fY46FredqKybcNF57ZKSSoUT6XHK3JoRUcjwRMu1s+sM2lnFR4VnPdEO
+QIqZntiu5kcqEG+sr6mVZS52f/7HS1Uvuqlhmz3v2/zn5eYdoqHbHvzf+8mienwpT3Xwd/33Z4O
85SP+M8rF0tRfOKwRGBYLkaw9e2VscUiiIP1P7+4PfH3I7cvGBdquHeFePn7mLF9g38fPrsZu2Bo
D+qpi/vg//yb/r36f95X+y4iuA1/v8O6FbZ7//my65f7+522Z/5+6FAXdylgV6ziB7N31HO1vmx7
QSha2jzb3e2Z7WbeNv92VzgD6Ibxt8tE6FYZxj3VBnFqU3fbZUnjtwRYRAlWs6grP82qm2HooWmU
6smKw+Vgu8MfZLlzkANWVJMvqWdERwqLPAoXPpg7Dqc477/bInT31ExnB4Rp0uhJoFnzirJ1vyyF
iOx08JSWEzmgWQEO33HpMXakWzlt9sI684gJ71l00vUkhx1cj/mpDRvExcOzFk28GTY/iNjZVard
xU7xXzaonmjo7HK6W5XQP+NqvChMPeeKSMQZBEO9DvwqhaFDht/3iI+YZaqbnRNFe2j7TLlXU5a8
NXlG9014FtQixMutD42TxCaVZ7d/H9MIcfGWaixO/34ropMXFC3IJXJTlfvtCTxon/2C46rpJVbO
5bFrHrtcjPcjhVBvt7DQS5bk44JkBHhZyheJnpWakBUScog9aAYbskM/eRNWU+GiNzTzq9QmEsDW
mzkPH9oRH39Rne1oNFH9c1PRLfbxmE17vYI1tj1WQmA4LKSs0TD9/48NC4UESFP90JCiVzlmeFes
N+Ao3Npu7nsLXFPew8WZqGHul/UmyY366Mz27G0/cgYx7lNoFBiGur8P/Xu8s8RrYvbGzfaQozQ6
XLJpIS60q3bbY9uNoYc6YyKYjdtL/vMExDxj7v5+8PawqVfMd+eqPG0fvD0WxqNnub0R9HPLxHr9
ktuTSaaWZ9MCQLg+ZNJWv9q2EoxRnD5U9a7CEHzfa1rywMz8Z0qa8DRqxi0g8vwyEVZ1v904C6x/
sFbm/t9j+SxLQtwg82eqkipYGkODzOvhJjMz855mv/n3d4fE2i1VSPpR3Hd+WTos2sKcjKHFrJ3D
359JSGr2bZULH50vz8e1qZ/X4jntnLvFpTqQS8OsqBnEvetmyp2ZnKP1ByNJ/+dmMtv3ga7lzSzy
dVmI34f0P4QZ/143ZVCO8oVT7/ZGtlpZZFck9wTeDde6moO/e9RSJxFa496DitzdVW0RPQiaZA96
Wj3WYTSdt5dtN5RkukcsUH3cftxeq0FZD8wG5fj2W9tjOCpyLAnZLWu4yXfVyL3PS8O9h8u93BjG
8BGFLZSQ9XHdLiRJUqkXpg7O/+1lEDBPTO7j2+0VVH73aqIZ52Rh/6vmpD8qkWvdYxa170kQa3Za
7JBlMC32/faE1gP3VGuGM9uP2xMAU8S1ySkYSd5QIMfGPaNkw/Blwvk3k+bl32tjeqeEmXX2Ideb
dO/MKCbAWcYPNW6IgHiWbGfYkNF8u2/CveEakMPhtzyAek4eRN/hDTUy+gcT/VDHyAkVWrNMthtq
l4W0LNI89WWi2qgj4vAUwkLCldQXAh7+n3vrj/D1XsueLD+yNVz0d2u0Skg49M12j7jmgvn1Tb+6
hIZVwrjd227GTSi53rCoRTi5PQi6dji4OhPvKQX4Us1P8V/h1arzVim72zdVX2iz9KxiV+PDvxtq
ZKwO28/F5nqQongVq/FoWJ007foVyCbCeWRt/iOzAewGDZKmANzdm+1Gb/ppIeCoXfkb/3tXz92v
JNNhYHQl2MftaSkXHKLb3RTsDMj/LGXMATifoR2Uvb9bzJmJIMngjKSOxQhx24p/nwb2cl67MgfY
J8Qd4DDDviB2ymwoWOyGP/MgvkNoEXnVHCbivwJTe4zIdbypBvlms1nPCXFg+14TH/Es3N20qmoz
3qZyz5xxit329/7b2tu97T/ADCveiYhtpZCSdlYHPWizSBx7gtpuLKOqTxaLhKxJW09Rh8MorOec
v9o0Jxz6mDpU/sPsAlpLTe4ApF8UM0hbTMyrKa1cFdf2+s/a7hVAG3YNWBCuu1K76SBbRI3FoMuo
IfFl+XT5z4bBosx2s9wOhKKt+YpShPT7abg1sfkliljZGealGtvppout8e+NIZLpJtTXLVfMH4Wm
NzdYfpsbt2yAjm93S8eV2m67u0Wvbve2m8wOG9ROLjSMVTtfrXEstdFg0KHo+D93rNq1y1NSAAJY
PaLrn7ndbH/wvx+HwoAso5GbGa4epmXVKG6bo9o8p9vdfqHhVRb2HPz7z2z76b8ft3uuNhJvhYGX
k3cFJ5AbY5X9/bsxBxEfBmGes1V7v+0H202y/jgy4tgvSXfZHqpDk3CHyKEa2WIN5JZoYCmS/6+s
ql+51rWkjxolHrDVNfb3rj3o4ykD8oVJnm268iEaQYzBdrP9mCZQiLVE+WkpKcczwZC9t3S2JBVF
Saez7VSBQUxXX02zFxVE68bkUweq07CK0dXwQO/n282nJ61ewbrUI+TGVgTOYaWfGZ3v9ELiG81u
i6qJPRhlDEqXOr5YaGFuo3Dwmbd33jgX10LjElG6jRm4UFbPatP7nDJqRuh0FutmOIEbWJe2i/qA
+14/LiMJQpZDJq392rd9uRcMYVCxD5Isli7aJz1BlCSBK7JgPoJMMOCCy0kjvRO6ZvmzNiu7UOmJ
hZH6HvY/eLrl2RD5qaxr+ndEEiWdeG/GhszCOd+DX0p2Jka/qh8ucdSqHhdHnMlxVQUdhox4uAB+
RU+SMtJVVEavUUpTBS+VD5Qt2Y/NmhHdG6hwaVEwnPaXWh/JN3a6oAZR0Tn0GuX009lsGEe6RKXw
+4t0L9GcpX5CwFZYpipcUyJKE412tVQB3xrkn8+EZjbyJw1xZKsoqfxpMZ1DCOtGqftjr8dsBDh0
ibDY0iLGK96NAl3M+OI6a+uSIEjqse7b5tK9nls0DXaMbZ3K7GAoM0ZgBb3/MCoHKorFZ/74QfEc
75wZ/36tWBlsImQ6zkLtKfDmOODRkG/yh0elOx8z52ECgXRk4qleENOSnuGQwKCW/KNrXLp45ocI
YLATOSpZW4OAOYXrKVZ++pBsmXa6XfcgPbX62zxe/pg86ZcdF8qGRbZih9dKH76aAjqSziHqa6Mk
rGkemTfGNok5aioCGqKXKutIwLXwieHgDnLaCYbAFL5kau5b/YoUgbXsTXr/GnK9CKC8euQykw9a
MMJx+CyrcROYEIv0UeXMEL3M26FR9kXUhQ8zxPWlcX7XOal6kRp9zlLZ9w4LwVGTwVoASsuIz2jl
9qYbfytwWL1qIptYm5Y3t6FhQQNSU/7YRCTCNTKSk6HRyXNT9QHiguMbcx6EsXyaNWdPEC7ykRgp
liJUpq2skJTsK2u0Yb800xDMcV7vFeclVsrSM9Mi3LV5SX9GlnvTUqrLEvOGY09nMNG0u2hKe9CU
82lQP1n5x74723I3tI9dRlRrS14X/fyd5dbvWi/BswBIcgxCj3v5giLXAHaUxj4pnoVHNaj5C/xV
zyUw1evnqfBSOz6aQlE9CbLLSsULILFGIJIE85VTHzVqUKakrzgQQ1VtOGpGZPLc/Bq58jOMmhao
U/WdLm+LngFfy+MvxLlF0OnPRCg+S/SSTF2gpY5nF2TqOtvop8EJ6LVN82DTMkMEbIX6D+0bECbW
ezqa12piaJ+7F6HzskIbbw2V6p9zerqTpA73dXcJl4EA2XI+EM9rkS5bxsf5N8nZ9KufsnL40AYC
5dV+vhcplf+wrLjeikYg0egM+gRn6BLI5IBmGLBhxD7ht9UAECz9lGwkr60JBVYM5VRPFFmx0Bq/
P7Dt1SC3afgTKXA26n1bmOED2Yb9jtFO6k+N/WxNRWCUAycCBQxtnr+RcZ8HmsvAu2v7xOu64hW9
KCbHnjX0lCXkJaHetFqChNecWJTR065T8hdg/g+g0xyve5UWBLomyfDdjycn0b8rJfsuEv2rawzC
AlvI/CprKDrch3Ic5r1TMCxINLTsTo6OKJ6jN40u6FQA+xvn6lFNm2uzNqrKeR3E/jE6m+iFkS8c
I5XtpPDg3rW7SbFWu3N9J+PUSyqLbskq1G2i6VRpXBQKNEIW8D5YL5w1rchPtVNbJHc2Qgyvzqtr
kVU/hWGfmsb67BIWXpO4j528CISaHxGq0A8Ke/JaxhBfvTPe9KSZRaCqgwYF+m4wUog8o8wCSyGN
Xlf62VPMcgpCQ/lyIBvFoUSInhg7QaiU3tvWYZ7aJ2LeGEMX4kAX4GAudDLj8rmc1L0g1XvvxBb6
YTQricluplRvrlqlN9KPYmdliP2SRgxtPH+Zlz4P4M88xe3yVU3Wq17ND9Ly9cJq9lY03S6gOTML
8lxH/qRmWbcVGGun6uAMVjoTNdGdsjBEpm0dxkQJnISs+/c5qT/cKH+y6uEyWWga1fEl7vNjhwYn
m9gn0r7bg2QDTSMvMeBABG2A0drcDLKaFbjSBkbL8QlV3syPTVeNNHFnmHHwoYEGkF0RmR9zP32Q
TV14dq48dw4gmz7R37si+xrB6RnN9I6/7A+yXXSxxmGRyWkQxdOMjdzP1epXPQAvT+AwyQxFNdvj
URAidqgYA6D5M+gddcuBASQwte4UDcMDmUZkCDr0x8fe/tOJDjQFV1gytol6LwXIXwDKniJGIi/V
EmxTftH78iEDzeNpy2juhOseJss9vRcdgD5oQ6dqMnt4+xli+Rl5REyOJmnsZ0Ixqiu+YSR8Nth0
nSOyDuns0BXuzS+16C+ZOr4NfCmWfq8JIgxIn/mL2ypnznyPiMtqbxhsNn101Uimr0z90KfjcarC
fXfsxnLfsVk4SbDyZ3Y4ecz2Eur/ERSwXV8TulTHnjw1tSNYbHIvWQXrczAy5inlfkw4ekcn/JPn
RChn6NPKqX21hv6iu/394OQ+eQ4PdR99mAXrRixkRDeM+buNpx4+aSV9RjOkPAiiPxf2DSYCYONL
yoZWG6lopp1jqAiMh4NgnXFyWS1XxZXo0ZY6IFHpVXG4DK9WT1N5yZ3Jg8Nzl6dT5zU2REBVIDgy
iuipsvI/dT+1XtHnY9C4A4mRmA7bWD1J1f1lGxSRcww5u4zk2eiosush/Bh6jrtl0PcWMG+7k7cG
3TvIKVkA4s5ScqahTQhKFO0UyN1XGIQInSJaaAa9w1YabGSbzUjkycIJXSuCQbddDP+O48l0LILi
sStgRMlMUfe6AbOha5NfBMD3IWx7LnBUkg/utzoNw0UDRMZqzDw6Yf+kiBnspjt8iB7S+Kwk6F6G
j7Zz95EEKdolZBS7mRvktAhaBhw5wvigVBUOHoqwRqR+E9ERGFS1oGOdHYtFOidCJl/tBHgPV/BB
1t9aT208jxyeFXydNLkIpSJhboShmLK7NMkvjdNPgDsJVRP5PUvSXKKk+iFkNPaENjBWMp7DziGo
pPytQa5zlhaXhEYiWJg45HOWt0PUnC2Kxagvr9JlaEi+CKirWwxEL9TaLw5DC9+M1qwIffqaTVYA
mSOnq+NyqbHmIHOGNWGQq7lFgFTawVFtXjO94egYfatd1DtTFhPFeJ55wqEGs3J0G1HyI+ln92ez
WglZ5gTvbRqfzWrcabo5UVgRmpHYsB2s4V4Zp/qUKNm9EVGQk0lb6mZ5MOhMNc0yUtDG8oBJ2+is
IqAh9GzF0W/4VrBTMzR7sdZwBLDTKD80/T6TKjuFljGRDNwzrbwWNRgzEPfCy1HbHhczaoMOIqY7
pn66mLft4KJNHf6Yyg1Ry5eEYNaSJjTAR7R3Wb3DynifSiH2atm8A1m4GcoF4nO1Ipo/GkFw9eRq
mPWr+LkWNpUQGiiHJoHXqBF1Z5WAmUSCXjoHREsm0ZD26KcW5h5rxhVifqYDCEg5zmS2W/peGPOT
rlqXJuUIjNnCmSBUgqnkH9MOZZD3EIeLXaxZh8SaPpbpBuXMc44i1SMXpNkVGtuJKPErTgxkIwvr
dQuvUj+vLXjzVYHMt2rbfOghb3p3VrS9ReCR55rKo6jEXgK4XU9SlQcHFSvUjID6sNLlSP/IOLEp
xhl04LuMjd+6pcz7UJfAkrGQQjRkeZrn4O2oCE2Xvb9S8A5QmBCbGONfocbvkxhGUmb8GFZfetZE
u9+EmsR5kxaiCV5QVx8SR9WhytlBRsqpp7jsJbapf9Jw+UOGcn2WGVNrncH9TFRRpmu/APYVAVIZ
DJSGFqhZZa6/sEvoEQe6zmDfyQ7ChEurTdPR1qRDHZDWPqi5DnpK/5ZqDTjq/qwk7G1VK7wur5/T
vMSOZN0AxgyWivp57F1SfWlSeFYeH0YSx6F2LlcLCXstvmfN/aqLJQ0QstXspsODXY7vdjd+QRI9
LvPsW7r2UU2JCS15BNGL+SKcWhM+yVj6zEHUWjzKzH4YOgdbRlrcSmdggNKoDLLd99TsSbQvjKew
/zUIFVQ3DFESxEjcUe0wmOLyNjfFRWgWh27Uk+fEHKNV7buaVYesyjGIE/WewJFnXZKK6Q7lPorn
X3FoSrSA9gMDFQJc0hBm8/LmuL8cS0Ekoq8svqKf/L5PKbApMMHXRUGqV8EMxZaYc0+2A/OG+KDU
5W2ZP4PNcxl2hkf2Sb+tY2M3pRorManxUj0pd4puGb5z00UAO2n6oV0gG9wd0JyU9m5s1Dclzxm1
DPohnGDuTSFheDkYtMYe/Ej2X3GD9N40TtQXXZlTYIy2Z1JVsvoa79TsRCVtQh3OSalKXF+rpMXH
kIeQu4ofos0tG0PzHSf9nu34LWZOOc9D4SsSNmDq6vPJnl8rkeS7UD/kgoF0iQ8VD2q0s8iBqcTw
lpXR2qFm5R+m/Ndcq/W5IDAraTU6reTVKYcUE+lsZc/TxNXbJNV7X4+UHNLqGRN2jIdjQqJd24Wh
/F2HZGRkcX3to3hvECSyd+fpXGf671zBsBunkN9X3lDTf6FIemYgXu0VNCpewxG/cxWbtaHLoTSO
3bWc9y4U4Hmm3Y6eqwnCLILOVmELbHAi5Ey10g7vXx7SC0mS7yrML6qtADVPa5KFQpPRU9IdYwAb
HqIl22sr/Xs0wE7lz5pllyRuaR+2phztZaJ/4qLmMervqgJ1Cq/7G97MJxX1uG/0+LqAHIbsm2U+
abBQCJa7NibC9X7iasqhiOGw/EQSg/Rb/pBveQ1dIpYTzlEaQeeFtF9cbTrPLTASOHNkyRvtnWzF
Z8k/CyTKQ5K5+kFZI5fjer7kpgr1PSmHfZKwTlOp/et6fOEYRQaCqH49HVq7NpoP/B5T8CECfBuf
iBV6zjRdCUjAOrxgJA29sQlRD32702vjGK/0tp/sYqDaRJhqLijOiK7GOnHOM5dlKqeo0KDg5dhE
ZEuvt2mR17yrlv7RaGipCjQTNGx/VWw8rxyNByXPaBkK400yt9SiUQak/6w8FTe6xKZ4ihbrqOUU
6CIilI+zExUApD3WsI4Ou7UZDITGkIRpWN27cfRQ/+HEGzL5GXFWTrF8yAUrNavFT5OOxKII9S1u
CWqY9Yo8qPEJAGm+R8N1n9rywlgBo5+SX0Ue9QGLwMu4kltn41H7jErn0x66l05lx8zMF7IvHnWr
DERETiERwFDACZKdb7qWowVbFwrxY2eob0Nv/lZsSV8ZpVtnkF2XqjRjUq7/9pIYOCbkqRmuWQMH
nBMAMrgV3qy9h+vi1VGiywKpEKT2JdOthcZd91U3076xlZecSGLPjo3RHysKb9VEzRCyt1DFDGXl
YhUXqmeK/KYK+9+lwEIRDwtQSuRP7fBo5+JsFFbn68pATVUiv1cBVE+pogRizecdXG2HFZwo+rT6
iov4CLjipk3ivZqZ37HT0qdqmQKSpEqUYnLQ5/qaWQSKtk1+qiWRqYNa71CFf2Zah1xUJ6HbTHZp
xuA57dG/hSXgYHPHVzgP8Z2dlIiEx0upaPCdLC32MD2Go/Er7LFQhOHPUipPOlFCk1XFT0r2ATOx
NBfdVyIVNdaoX2fYY4HRa1/20J90N3msRibrOAC/+3Dd2HH+MWvyNSvxVZO2AP2q4m9OxuucjbdV
ijwvjD4pIT4JVo09u5J7s54/hnr15alcyJXCRRG4VLDHddR21OZrp3I6MMWLA2OmNasmOgHwOt2E
+MM1SaTIuvJS5MQpVeavwhkFE3TlfYnGi9qAkHbLW51TuLCdQ19Vjl+MQO7KfpeMyVuSt8L/acz6
yzTy32Fdo7XUq4cCWmNvF5xcrJa0JbMHj3deynEXkh+Pygmvtlaf8Rk96opEnI7zF5fFcR7BEsZk
g6apSlNvKCV7I5rzRRiBykwVBleEF6QcfdXvlyklKTHJ9ktkn3FQflqi+ciX5U7C+WKsZt1yhLxa
GbQ2ZQjcskKD6UQHvU19exwQHCukRaXLFfPSDdTa5dCYxs4Eb8D1RyOPMvcdnaNLLqo8kukARR8Z
+OQMQNb5o2rD/TXZNG9s+imeQUXHXlzeGvnLILKAANX7Nu7fYskIfN0Fl5mIKYQl6j6y2FHwT1yX
PDzQEX8L7f5K5/YuBJTPKgEfWt5oO1KIzrkoHvtYfy8mS7DQiylr8VM5LpQn0XNhLJPHTSoQqTRl
aB7XR1Zjj4Rqv9V9+sXq9wkXaH8Cm0+m8hIG+F7ezPrS1uE75QF6jJgSJaRRf1EY5LQaYSvDbGY7
p9CPqIxo66WzQcnQRORDKpfKrpUra83XqaC3uwz2nrzsMqhMa2RNP7n7YgFFs4g8O5btbVkpDAh4
g52TKV+se70ZL4RIQuc4LQq+yQJkJSFZ0eRENzIZWTRCTmC2r/h1ahJbPJuHuSu0GyVngtXgRGAS
YbNQc2IVe4Z2mGe3OWGPS7x2JoNp0ozilzJ3QOPtrDtsP/59DAx9ynHZ5WFgY+EAxF/rXKt6wsbt
oiLLYE1/mt4ckQDjJsDCsqfZb9z5VNlY0jE5fVj0kTWB/tQ2BuXI37NfNArVQYR0+oDYs7R5WfK2
O0gq9HbkGiZbGpBJ/0i+8OfQ56uzi6vPoownoUn3YIc/Npmd/pxrn+jIuNZ0yN1SVUTkHOfvygBQ
tTIo7a1R+xOWDgcNFXYRhr+NVAw+LSInABsgXAOIs1ryN1mclpzmJhnXki1WzrGNhi+0v2JX/5Id
8u2Zk3A4hCdIzADS6Vj1rv7qZkC/zX09K7fN+nHJOoExLORTI+R713mBnwf2sCRZYil9OaeXRbV+
FfVdnQrppfn4WEZMn3PHObW1oKVp32U6bnLb+W4nE4h/1NzPZv6QrqMDVyloG07tWajR6HetwRHh
kgKPq+yGfIwyaKJmYobfBxTXI4e1cSqlIFDHZPV2NKJYAJtA2aFaEAk0u4aJmhk2hMao3aVmfdem
8m0q1qDFKZWH0Ch+xmTpbntIGxHtbdVkpWxELhfY2WA+YBg7N1bfktm+daMfvTOYybbkoTksOOvE
KTk9po/F+BIaCXQhhzVaHBmRh8Xam3pYDlM1+Y6bsna2zdFjpnpIE1V7zVzO1rBjWd3SYpkK8qG0
5CwGui+WFFfW2E+WWrx2hZPvlFYkCC2iNxgjWNgd/YCbSfURenAaXEWHNrFDdA5pUg3+2vbcSR2z
us7/WF+nrYtCMKSZZQeCTPkt/WwwC9urjvW54OQvRlqVoWS4AkIFizsT97GfWMMp5C45Ze74mWVp
OJrkk5YDBFQNkC+yqpFV0bAy6+8sbWC/lOMxn+kza7npnnRx6ot+8OaIwVS30Hyy7exzoMnH1aZS
vBLRQ5dX8SlK5VpA6+8mFhePbmUE7mRq79WiYLCim7+rdfQUfjR0WHwtU6hd+0tHzxKZbHsTYQ0c
KEYeQou9sqxodg4qvhN5lfjrfDQq9c4tTSjpM2MPa02sGRo6fskyjMzL2GEgI2SHNoZSQXnnTW02
PDRkpgcd8UYrkP9MX/42Mhs/H+jbTBA1tJG2JrVUfUplA/GDK0LciNBvhkS97Ud1X1BTerONczpZ
SCwX6p1bC+Mg1KHZQ4g8LU1qe1ZW7mKdwJYl4uIQRaI7j/TbMweBe5pNL1aJyFTtn5ma8f8vF6Q/
dGTDpEtv8oq2OutWOLWpRfSK3MNigCLRlMmlt5mfNi1N+9qYFEyx8CBzt9gtvcHFeOzeQPTsSnOt
PyuscYs8mRln0jypXkprMY62XqFmFtV8I7p1JtQipyF+Aw2fnbXUtTl54ng3diJmt1BGgQG7oxHI
gcYyyzJfirwtfFsrQx/kSomWE9drnfpEtpUAoNZD8i6f+Ihs5hA28tb0hRBrnkJzMUX62lts21Dr
rWOaZAiYOOyx+by0Fn9xY/KR+InoxEQWpzVGMpYjX03XRFicFRdQn9M5qh5UWijsUaUX8l/ZxVkH
7rtrWe7x2Vo97wkakUydqbJsZj07y6krP43kUbBwJ164IGJ1EOWBYbEBI2bvytsqJrwFr+ynaon+
V6GHO5nOr8aI61La8rkL8XoiA2oPJUE0nKL7uylZeJHyI0gJoq0T/a4NawhsZ7iJmKHSOHR1wCjR
TNvcqr/hN7OJ5vReqoNC+LSDA0Y6xG6UGBOaGj2tTodOJ2xkIGGzZE82Q3BrHEi4/utbMfecbqZS
PwEqqRbKCpN9TtTa9xSZn6r+I6flG/QM4RaAws3mfuksFTJOSB86/AS+xW8L3dqrOQ4KRobQazpM
JvQ9lFFeR2bMFik+aSx3Xay8u61wdoPWEriWZNUtkz97ly8O6XiCmQ5jL1/VqHRY52DupWJlXXsA
7CN8mBhZwGX7lBrhfGOFKrMNlj6iRJJjR9W0V2DBo0N+7JVc3bfOPYwLCkN1fpGTdlw6la7w1D73
komINfa+HpWdP42uRqGYL3z76Dbu+vfcYkRm/OgyuXdY7bMI5qoo5YTUiOXAMDGAjl2Fmv3Y4hu/
i8gjUSrCrAl3CsZO+W4r+W5E5Hrl4W02oK0Uw/fo0NCvU1rwqCufepoC5L25cH9Li+aH8SxDlocp
9IYdBp1PZXWvxfZ8nmyiC4o0fVBEDT3fnNnllrryKqQogSZZ89krE7+ryz+qMf7upUrFYo1HjXPP
YYVuj1X+G+0G6ZXQT5n3sjLW7fYXf1HKXhWntF/M/BCDwEVsGGRKeixUAp3b0LhvOje9qTr2baMJ
IjayN9cu8kCG4Frjmru4H8dr7ewM1LOBMwnSNobPea7uuMKmVMGGJ2rsc21VogOp93O6GnZ71h2E
tiGQX+rvFJMVS4X0UVfd0I8bWq9xZSbco3GSR9VwV1o4c5Uveu3jhxIdmb6qoJ3EVXaM2Zap/LLt
lc0iWBq1HcI6yX9FU5dD5C7dXbLemHTfCpS0N9tDVt4QZUTnoc4s/tpujaAJp2OB/BFNrs65lGB1
R3Gh+LdyDuqG83BYa0/pkKTsB+prB14i0HTd9iPj6FiWGYjFfY2SWOByo6dddcW4a0MWMsWIDyL1
2qlqTs3UPUm7Xg56aiQ72ebXCckYs2Omc0abNwcOHoKNnSGDIzwxq2USRwnHORaXPpgKusM7o+2G
q6ydX3nJBi2X3Ctqrb32bl+T4b13uOg7NUyWnvEG1LG7Npxp8tNm7OPp9zhoUMRtxvLpoL0YFsrC
uvuoG0guOLoohYqd29p3BROxoF5E51O07kKsg5IRK8ycNWhj/JO2cxBasie+8CZrh2kP+BvlYnh1
l+g2slirsCzbZ3od+6OS0Y/RxhuN/AGKnOkPp1zgUbZzrxntQzNktGGs6CWfmX8KrksRBOlWmX8m
8oPT0NCuiWnIoC+LaK/kJCM0mvNjm2g0i/5l6mXoCTDIvj2rvt3NnJ+N5VtMzrE1iMlOf2yLHXQp
8q9mwlur2j21n0KIUTlH59Gon9sMMUXPzqV3T/g4zm6LwicK412YtFA8Bt2zXfG1Ok4oxKGTdK5u
+KFuX3SU1znzl52MrJOL5OcGo+KztsaMR7XCtL1iA9jiu8sxW+Ijqmi+7qfQAWqT5k+uxZxat8ko
ggVyY1XznTSYHpgifI/vUaBwVvHDcdkNOtJ92d7OQ5YfkGWcZhneEReC9YVeRKZNSHVs3jOa59ei
NP+0y3QrxHBHlQq2OD5nIa9g71T+H3vn0Ry3kq7pv9Kh9aAvvLlxTy/Kk2XpJW0QlEjBJ7z99fMg
qSNKOj2nZzmLiWAgkAaoKhBIZH7fawAE1ZvEbLm759kZeZSzHYcm09k6I3Ji7EqrudIGfNCz4U4Z
J+3YggXSwQFv8miXVUxxG8941ROjXQi7flLyZiLOlfAy4LrpMDNLQE+VG+4bcmnE3J51s2kOGmax
ceiOG6VpvFU95UvPDLlbopsUZYZlwFifV1tkla7ATPIqT1Qdfn/xObWxE/MHA8dp5TWw2ufETL40
VThx9+vbvuT/YkaYF+K3vrGn+nNgEISM45lOH5NBM/B40nM3WJpIlBFhIGNrcZm7qtsAfGKEvY6b
+IH//63zpSoqbxUQLyBMS9C/9tSF0rOssoLXoR5ua915LdLmyR3rO7IQ/lKPFXTyHYyzPBSlSp/l
gKnN6B3yqAquwbYJJBvLA3fRZlPJkl8l6+z4xh6htC+a37vLUoATm7NZooGez0otXWG7c9UNNuIP
16Mxbh2eIBHk24yB27eVj0YbfUPcTBB5LodtrgJrg/4eVq/CqZ/wmSIaLfJzaW40nzcnYzrqyt4u
MzvUj8UXPXHBpg/r1o2A1KlmgS8DvNNitp9RRgB2vvbi6K8kNN11OHnHAUjaSmhIIwC9jkoVTK8X
Xg/WpC3iKDwWuYJrpZEdbNhqiSizbTNa6hrYnMXsol+2wt5q/RCgNlaUWLCUtzonRmGNxz8xrysW
pQGMTtwdQ4jXXtkwwm/HIn4N83IWnWquDKHwu3HlNG2iOExvWYTNHmhj/6hNobcnsrEcarzHXSvS
1oMj7sOiuhgtRhDIVPM1olWfgXV1iZbD97aOdsJSqCRdvoxGFeMqIzmgqXcD/BvRv6EgYzWQxBgw
dwI5tS0bpVj3xbmZVG0vsm7TCyVYlQmTsqLe5UJj3kpMOBIR/71BrN1wOkYZA5AflmKtFs114GLc
HqjYLoA40jylXnupAl25+5gO1brqaqYATXBRNCb9vchfAhJ6ZYwZpRco0UoZ9We7Kc+m2uwyLx3X
jcZ8N20Sm3iQAVkoRZHF7y9NYHwpzH1gMGriE+iQDvvmgXHITQuae+e94pHyTPDLLN1HMijbARs4
OC17g0VpGDCNGAL9DGHlHPbqOepb0B7aVRGk2UYjPGBn9mXQvRnKw3S0KDFSHMG6FpX+VA/RPQhL
pqPoUFlNB1FD2CcxGXe+Ed+ajCkb12m3STVtvUK79nmTQxZdtjkJMqwp13FMNBLHzjiqFno5GCtg
lJTcgMlOAS6mzoiaw+WO8nA7dtrGaRpmJQQbPTwLFoWSHsyhevHj7iWpyVXE00Irb9OybXlooPz5
+Uc9tF+iwXptuxy9fn1lqGmxRfyefNmIsELJqt0OvxCSJWFfiIrgmXI28uk+tJzH2Bl2qm5clSFT
VaXRD8jvQPcwwei0vBCt2m0Xh2+aqaxLteCFgTRE55kbq+QNq/ZfKoFsYPLFNEx82JIrgro3tkMk
Lm3yp8n3VtU4mduw0R48fFjL0vsUtjMiPgoPSg+QAqAdLhDZcLAyfE9znQB35j6oqLi1fn5G8KgD
edXdlR2xmCaADJs79hHiGIZ2fnGbQWRYeNN4EK23iiYLFyW6kDE5GOikkGZ1N5Zb3RpW9lzVeJUp
qoPWPoA0tbv3TMLLhgetwHLv+kZjwmatGHLJQKORAAzXfEgw6IRugryYZVTPQm1XCijVEtfQIdLP
tubgGYpuYEzMvS383fzKIy/wNInEWpihgJsO1ccvrZvSqE9WNbhLco0suzGtWyilcUlbu14LMD29
C/JxaPZ6SzY4IJ1SKV9RcsDqkdjqoq9QkASXqjv8a3vy5WmqsS51rgjBMzZGWsF7bdq2WvuYqYTA
UEWaGelbBWJ37dlMSpgo9rBV5jQgelIRshNqMBIcYPbr159LV9u0lXloHQc9lAJnyIQxG0ELJyeg
2TbHvjCbo5ZH7ZEAxERar1d2wEf6Ra0Uw1VWm8VtbCrJLcvqeV9W5DX8R3SKeG3aPlqQfhhoy8pS
6+33ZjoqQ7fG1rA8yyrgAOQhLPPT+0niPogZx91hbU11cUscprwFLnZXqIh3yCoDe9dT6am7tw5z
rxQD0w3fNly9n4hAOiz9XleuZD/A1sPNUGJfP59VbuCW7EIIlaSt+WayrrbrZgnCzkLG5c+6NHKX
GqI+Z9kD7a4RtEtMQNtK+rM5dN83rO1uXFP017/Vm8wNkNLpSWj92V8rbVQszAN5Uv30Xp1irXYK
QBjJk8r6NB+xngqtC2uRTaGX/iXG0/O+9AFO5UXfXMui7eXJ7AE3raMhbu+9Kkj3ekksUQR9y5uj
cW/wQFim0G+apXCGY68y+MpDx8qrlwFgvStZjFMv3kJsMFdvJw78/oBXIUGz+WOrFNW5RHvrKj/K
9Yonsi7mUX5SH2HZOPluQECC7n1bZjuW08pSFiOYp8fe0x+yUuF7qOrZKLX6Tp5H40hCGVV5kCey
BKC+Unj+RrY2sbUcwfTCqknzG7mx0rLaJBWPFlJZYbhs7Rytiz6rl7IZRHN+wwdGuwoPZkbxuU8W
TSGoK5Ja7+dJ6nFgPSC2BCn0TdMY0ZkQe7jJ+yG9kIKfkQNFcYNEnbPKg6i7TZDUXNWoKtyNVWkv
fdg398y9qmXQ2+ljQ/SN587qn8IJPTsntZyPYrDEIlXa/LNZFa+YykKXrMST28XZ16EQ0AZj40VM
ANlTN//WDMwoMnIqZDjyZacWDByTevEHZjSL6kC0CkhuhgqNacfAD7AmZrrT0XvKtyG5kFcSEXuj
mcqXtHJuHBD+X6I+/uSKsHpWWRMwe6u9Tzq520USp+MmKgKsUTytvMFMHl3N1GEImg2XZV2QFFAq
J4XJT1eWN7JBCzSHQcIv1rIoG6qI4FAcpArTHU711q8IhrUNxGwli818gtzR3XU3uCjq/fgMvJ5z
4NPk0ay+zMPlVDnqRjE0VIjnPvL8HjnB7VBa3dtXlQ2i9tutqMlpyS7y/IOigvPvQvL9eQmeDUb6
buoS7CJJgZ5xC8p2bWnFWIIW4ZHHTFk3yhDfIWIQLSvNaj5nqXLSraIPyBHfTK4ffisz6xmAt/fU
27qLBXIDbbZ3UqIqXrlXRG7sHb13NyxeO57/TCcvbnQfe7/7aOVIuYTWGvYA/6ApmW6EU9ifBlvP
l0HQT7eeFuUbz86Q28nq7hp0v7vFtdk/Y2tar4wyUR9BFMYIJoWXUk1uxaTrJ6PIEFow7J7UBLnA
NgnLEzcOiaIgT04JS6etgdbCMUnMdNuWqKSkggRXlvTjMbGMZmsIUAXCJPnfmlp21NpR36JsExw1
T7e3PCjOIUkgAuQMuDxl1wLQybaA2r8zrDi8YTbClE5z7K9Beo2uhP3SsA5f1E0w3squkTUpRGX+
7Dp09W9dDWjOtyoe39uusRh92+QO9FR8wPts2/tom6K2TDhD1hHw3HZl0YfrHrvQVVGpZP38/ibT
a5yVY39a69HU38gN9rLO0kBOYiOL2txP62DiBkZhbQuGNoy7Y2LZqPoEV3pUDm/HhTFBZVf3q2uS
4C8Tbn4IVRHpB+t/aQoP2Rt4SqwG3V2OiwoYyx4yMLyEGwNV4RWgnWEt6/rc9W+Y3YPRR3GTnBD9
ZJ3TG6t+RJ5JlvrQz05IlO1kSZ4Ifpq3i3HPA87MOeTGMi0f42aeofc68JwVqVxbv2p/9CP/sdKR
tjvLqsJzBZJu1S6vsFAf0rRZqXoPuoIASrNRYpP/HXaQ4Ro2InxMZUqIZen12eG1ABBgriQ2mSzf
ynVZIcBHHPetpywinE+oad68n0I25FbQnG1S6mhOu8jA9PVZ80d1JwP3Qkn5EtyY/4fKwLLVnaIR
4pcHyo5yIxvgoZIOng+epgL4eOLZV8G8AC3Dyjh1xH/OQVYCa0E18DNRw5okj5Vf9AKhCmuCj5O3
JBwNR7wKPfduogDijVcST5f1mePdIfeh3nnzdLcsocUoYUt/ke/zAlUoa8Rt2h9FuZb1bciKqG+L
J7I4DuJEA/aqManLzMJyVgt7ZV873E0LuduMOJeKoUPK3FL2sqqKE1pl+W1X1r63dx7EtTRTvv1W
L4u/1Vm6q11lZbLuXWKo+F6N+1Afv29Utb6JWn7rZIIXz0LH+qjFkA/UIik+k7R7sczCflYc8dho
WnNl2oa5dbU4XHuZgeoHGvCPZq6RPoPhIXSX8TTQ0GWq0ugJx0tMjRkwQWUo69oY9y4qW/4YGytQ
4Yx/YjiNZZm9jgWinm2tfwysWgVBmrus2Hvlun/a6VqHrKhK6n6h9kaw8zPB0rqB2uXq2XPhaZ/w
J1duEczO90JHZjByJgAJQ7spsyJ96lSSaKOSahsFCtdn219ygmzdPnVVUFxrZZVuVAhiV3kbZI/u
OF4RjBTPWm/ksJ58f5+FXXzrm8E3+XGT7vIfLIf87ORZd/IDsgzDfMD8PUBQktOKwQYKOzC3yEl+
iZEkPcqNIYb2WJot8FrLReJAYZVeApA8GnpkDgvZBy7nvAtMGw6cuf9e/HEK2T0riqcsS/Pd+6lT
A1iwqXTNui2hBgzDdIVui3eSJZFAQHM6ZO9lMa5AsQBPverd+uSQEGyuaiIgoMPUaJmXSvU0duRV
Y2GWn5yJvHU0pPVznmZPwDz6r1g0H1vmo691Z0PJEgEO9vm0yF1oAguFhfwcjvYC+C3ZAELGDcyZ
bp/BE2/gKc/icrlTojCna8Uiwlp6K4vvDUmqZPggg7PsCHefo0elw0bcQJD64Nph6W3qAohvP9j1
VWi017IkN7KLNfeTxXJmF5l9QLyscW6iQVWuhAuvK4Olziq9Q0RBh3y1iuZm2adSfHWZpsREK8ui
D6/Vryzpleu3Q3QtXVZ6YJ3fOvN/Omk4S1iV5dxAGOIkPz7j7fjezyruLD6jBlKwH4qm3ywbcNi3
QZKJW39eckRqBVbnR51bt80qIQQGdAdJOJgr+qVSXfdQ6nF1gMvyxJrYulehVaE3Zl+K2kFSNgZP
7nAjHmSjhar9ChxIsVMLcIJNZxRb4YB3TRsjeIj83FkXHeIIejzAo4LeiXlOB9VtyOz7KQVl4+WB
8rohv+a/io4pqVE11n3GudYAZJPDYBnhqohTCEQgBe6IZq4HznUxLMO6myqfwKmjs8KEZMfaHFF3
w2zihWx1DDKdY+P4B9LzCIxGUXoqars6OSDWSKFX0ZfSya4rEVuPlVE4cCoC5ECmLHoqFAIIcwfn
1yPJpdYE1d3wC3iRtyNtRqxlMdb6hdwSEXenTO/7FIYSAp7RTez76EZpTU6KJHW2/Wjr+5h3BHCY
rCWjHecHxrdmO2aqczK5PmsnSYybPMX+LlIV536YJYvQ412Upelu69afxkU2ezC0zqgdSXWmBC5R
3ZqrBAj+YzFv3vo1lZnjbaF8P0K2NOOIQ3Jv+lgQQm4nx70Gkdje2kYb3hU2mhURQm9rWZQbOpiO
3d4ys59ZQAgPvXeQdXTQTMKBRED6K99rTZxpu2Bvi7Q69mGfrZMsbR71KP4q/9Wa8S2y+vAl5l4l
mD5idDEf4yJVtDfnY1KHmEIVm/XjZMzpg95/NcXbMcJLtYXuZt+PKW1wKUkq9lCqvL3WjN6elCf5
rV4nIVHGItgkvBsq3LBpErLp910mwcZKaaNNOpRZi0mBCY8PV91Fza9H5Rkf9TFAhGFhqS5bMVe8
b5o0wgAY1Ov9BJF23Q44rtfRYBxyoSfryIqVJ0jy55678MWKuotZ98YTvAVBWrz+S1c/a89y6mqG
w6Xwou9dfzurOal4rOdlQhjxWa+E8aD6VXEfdD8Vou5Z62z9rUXzfmr5/ZjCK/ptXfmAUKayw1m8
VgfesTD+SYiq5lruJhqCANG8KbwYhUn3rKLbta+Seb0mdwUatAqeqr/WyjLK8NX1ZBCy9kblWljB
HsqIuU1JFV+TlVeuZT3Ed4KnslLLBhdd5Lk3ST9PLGSv1tZaayc71LJW7spN6Vrkypw2XhQoZ3zv
L1tGLfjcelW4HxnnLwGPxi4dCMxpWSkuvtDERe4xC31sSKZev9cPfqDtXIPEvTz0176gTb/3bdDu
XaBx0CI77AZHubEQ+uQ+ysy1U2ZolzQt3G+5+96nHkl3/N5HNtuqhVhLh7FMBMwwuFcQf98L0ajE
p+ddXQHxJffkpg54dwFPChfvdZ3ujuXxvZzYU7KJM3TM5MFQHFFq+u08hCtJ0tS1zXDlkiP76RxM
nJylGAcVfE0BVwu5vs6LLggZiEughuJSpqMDR9w3Vt6oZz837JoOAb/32sIwnBWZVmMlD5QbpJXF
pd5Vc09ZUffgw2ymHFt4GhlOM08T6cYjZgjlQhahMuXb2kBpSRZ1E8qoAlfzIIuRHa14Qer3hafr
lyQz72V1H6Hd2ph4yMWjGJ9qjVQvSwjnSrYqlnrGSXO6wSjbvKvF9HZqLzXbfR+3BXpKHETGY1yj
K8R6dP5aWoqaYG4pxqnHV+lJ93Em+eu3NedvyzQs3JBJGp7ev608ZcK3zWoEmktY+luphJ7xutg0
eQAuehZLf1NHn/XU34tlHcJE84DQyFbZMA0pI7ssp6r4lGqp2MnSmJV7hkooPqm29mLmutACo+iC
ttuwqolnr4faGYEyhdnSR6jglDMVwjrJt0g/VMhnyd5vBzpGCHa6dGdfj+hiKXV0AW8WsLTobxL8
Lw4IyO9bZXCfVJ2PH70B1pHnXcoueajnauHBs6kS0ulNm7hPQ2PESwLx0UG2NnaMJ8aYPAYa6OnG
xGJn6BX3qYI0thFVPGzkUbreE45s4/jkKan3OMUH+ZGu0qkHlF7JAM4f5ccxidxKKFtZHJPx04Tv
LBpWdXFfB/5afqTXkBvTJpyv2y7VH01YY0nkHpvUIOOhqpCLMbI64pTtHPvSIvcSa7YPLtS8G8fU
RG7oR/OggGF4P2SappFBFIl9i1erYcE6Cbu7IGy7O4yWCB2mgEP9gCKSNxjI9OPzew+t9R/62EiP
sj+uJ/XW6CBaymI1n3DO4s7nksf0VWYt0RTxtp5hbZt2rM6DgG/PBACofaXwtKqIZLaGHbyEN23Y
5S94OGXgBIPZa8CEbTs1LkT/Pn6w7PqLZyjiJfF14C92+dHQrXLdoEx4IBppH4tJK/FA8pzPsVKu
ZNfSJc+n96p7O6V4w41qxJvEqvrbqfC6hfw8G5Ji2tnls18AVVTKgcmYklj7GlLlOo9s9wngwFF2
bWL9U+eqcBB1W+NLEdGRvyH3+3LpsI768zckrKHefkOeMaeSv6GCNfQQifIL8N1u45eJuUnVZNoB
DshWOsIeD7LYVYlY6aGqP5hN/b118gLjp6Ka6OWOpFG2ge1MnsRQ4kcVn/SVOqrVCTB8f1VqSb1D
NhkdUSVKVw66eR/HsXsCAm1+c+t9nSrTa1MyTCBCHkMo5+jJ86tTTTwzbxFc6A3x3GdluEUvK0P+
Lu2LA5E5LKPmvd+KLSLP2AybzZJ1AL3Lsh9hR2AD7TeZfUo1Y+0PSnQgbeQuU+Kua1lfujpYIIjO
4mBY+TpveiwjgpYjDC/C+MUb3LcT9FeGY+Kqpc32eo6jHkwTLOhcKuMAFE9ejW+NXRVq66rqUCSY
G2QX2ep1er4ngYCKfkyCCiWwTVoF1tEkvnm0540shmlv7yfMJWVJ1sseWkb+iKSPgzK1iKG+z8f2
OR5HoZVtQlxvllKAHabrQ4HQ/10UAJisNXAWUgjdmeoH23OTO9Lp4Vt9kTrLVtPrz6htwDbvXlAb
5x0G/OUmKEx/FyAdtHXDVNwlPUmORlG7F6NXlwhAt88qqk0rZBy1E9KpOKC1abQZSqV+rFTtIaiS
HkkdjLJG4T1ZMR4qseYkh7YoezxAjBHV/jG4sMaAjC2CG2jl/cHQG/vGmjemDm7Rym/GOLJnRbH2
CARzD/8PrGVlJtWVPjGteO/f1nW0URuWbLJOHtaFoPDHqM22sigb1Kh6Rbbeun7v5oCkcuo8O0Pe
tG/S0q/Pbqcs3zugLMPULB6/vp+mNpxy20yQ+uRBsqFto2GVpKEP5YITyTqtEQNm11F2JYtd7tsb
ERWgIVS8cbzAenJZ0u17DxCALNbjGK5RqlF3sugk+UNDuusCmcq/g6G+qZvWeirGAAKbd6sNsXkk
dYEEf6B+A4albuOqYEkj6+QmikR9gHMFbZm+6pQbG3+qiqumE5/AAkM993x9palufNuPwrqY+peW
2ALEGewqrpAxg/I6N+ZVntyqZqSuVLJDa1n31uAXn4xR1/ayhJSidfHEF9ld1kSWpl4xaf35PHGa
q6AiGmVdOV0HkbSpPwVwqN7OweICuHY5fYL84i4rj8x0TOpfmwegCL3Xu/eS77+V5Fg1oHLx3tb9
UvpxnBzkfvSUx5Fz6u/0nlz1PAD+6Pn2eXPbLLjzb47zhgD0Y9BfBf2YHGE2Jkcr8W/bbOx2yLEk
x/d6ufdWVw4kzHqQDXR/rxYVI/1Cluup+5oGAPPxZzj6mZUf5Z7c1OWIpoqethiI/dnga2o0/FQ2
nWiXq0F2Hff4UL6d5v0MXa2May2etfvm88uNPBeTgm7x4R//9a//+Tr8d/CaX/J0DHLxD9iKlxw9
rfqPD7b24R/FW/XVyx8fHNCNnu2Zrm6oKiRSS7Np//p8G4mA3tr/EmoT+vFQeF/VWLfsz4M/wFeY
l17dqiob9cEC1/0wQkBjXy7WiIt5w1m3E5jiQC8++fOUOZyn0dk8oYZmdu8R+rtO5Fxb6F3HCwZ4
rewiN25WuktRgfctF0rUe0xUMAlIN0GcmKdqsoy3TTZpJ5Oh9ZrcMNcatSTzBCq/2Cpa0C7e+8kG
cm4YaOYRkslFRFDUErtSuP3REtlwlHvGj725B8opgmkcuNOQpcnR17WrJmrzmyICSuub408lT6hX
VuiNm7+/8ob+y5W3TNdTNdxlHMPgHwAvxP31yiNtOGBgYiWYdVUqqVgIw0M3hdsCsOYVhDrntp96
tNTGKvvat8mlS83q8b2Hr5jTemh1BD4Cv7gedRKw0TCk+RIbwS+IjASH0cjDO0vNcBueW2VRbkAI
fxkxJjuEphrevR8verTjlommfVH7/d//XN38y881VcN1dNtFdwmJjLn9pxst8/VsbAM72DUtIxZ6
8Mt+7Lpw3aaadwRHjUY1WZFq3iRTUJ9lfQfoRlgpORTWgOM1k83xOgeMuTAC3QDiQ06ZYCcD4E/l
93aZ2sBA4O9/ieX98kv47o5p2Db/P2v+PYb72z8uskYAmEHkvFT47x5tPctPfaumJ2xJ5n1o9zWJ
qbmmXFsjlnLgbQY0X+bN9+q48tB7LGv/qJCVXmXcHygVDfWNFzkV2hfUDb5tgQNWuxA65p/loq2+
lmnVYhsUPpbwLM4RMIZHVX9Mk6Z9MGC73SaA8GWt2zbxUfPhhspiqpENGwwF14P5GAvSyDpI6wrV
hdZ6BCSTLidHpHvZKvLkp/MPxU/nVwz1qm8rGLK+hl2t7zeorNTdkbTB319oz/jLhbY1lQHKMV0N
rp752y3TusJlpRGIV0JZPUI/XD95hYPM46JaaJDAyETmUF7j9+Y+R8+2FuL6rV9Yt1C8EYC9Ds2p
OhCPg8icMFJk9tjidjpXdu4M/Ja7vm/Ou9zIb70Ky37tSibMZVB4V4iNGevObabnhgeqJpEx4eyz
UTO9vWoz0723fO0i2zOWp6Q69AIKrm+fKnSpl3XnTs9+ndzzmIp7Bu/fTpiCG7lVPQOE6HJIEZyd
rOHSOU54aPviKEuBhe7v9/rugkE30oldIfxFZyDZCT7JWPnmexcObUzxdqiumNVqYmK5y2PgOSGa
L3gPRMOt6pf346BpOPN1BAHdZv4tgfLRcdZja6mfVGwbdqC87LeiPUYnAfn4znBxd4pyK8PplqP/
3VnnwysDEQt5a/zXL++tWr7HvubFWEVB2PxW/Nd9nvH3P/MxP/r8esS/jtHXKq9Bd/xtr+1rfnrO
XuvfO/1yZj79+7dbPTfPvxTWooma8aZ9rcbb17pNmz/fv3PP/9vGf7zKs9yPxesfH54RPiM+jqtu
9LX58L1pfl9blsdo9OMFP3/A99b5F/zxYfmcRt/ySkTPfz3q9blu/viA6a35Tw2hO4fwimlYlul8
+Ef/+takm/9kpMGjAuCHqVsOI5tAui7844Op/1PVXN3zNFV3XENXeVZrWFY0Gfo/LcOAXOmSWjEc
19M+/HkBvk9A3v5z/35Cov86ulpEB21N12zcNAzVMHHO/vU90aB3A0S0HU4oGXhrLVc3RTOYhxmy
sw2wMHvIzUGg9hUhzBhBLYVBR064iYpt5LfwzblrMjX9GmT5oRu8cOMb4hTZ4arEMIAV5DlTPeWa
N/znSHGL2e+mu8J5ald7xUMPPu7MKmI4e41r/4f3vTWPVu8zLfnDTNWb330mFies/H/9YaYAEOgR
8Tjx6sq2QDaXuIF9ncwK3/kmEFCWnXClZW28FeTWli0KLRjwDtqpCM3XJpyAjA7dGWPs4UhyTeyI
D4Bu1Tv7WKEdpPZVe3FmFgnqK8kOdXXsW8BzH33Xf+mSPtqpg7jNnVZDaiKvlqwoOywzi24PfbTZ
2qr41uRhv69mEZ85iaAITLuDDvVfBt94nzRgjwfUOuAyJ8iUDBp4qLC/+PjQrWpEYB8w/nEXjOXI
T64tgM9XYnSVO3BeBs448IeDoIr+wzW1uVf/ck1tx4ZE5VmO6urqb9c0ckLX9kZI6RMQC5yG0DXp
TBx3Gie47wJ1aRVMG2Qk2YiUCBx2/Bkm0Itr4mAdeaW+B2sOjjBRzx3aLLsG0dW1sDud7Mu2mhN2
MWJTt9DOF1xo/cHz3HJR+dZHyCbddZfCJu+KTuyDQV0Hpks6sAdULCK1v09yNCZCO74bCGTYizQJ
IujbBXSQeZJgDiCvSov0Hw8dwnK5m547kClq2zXxqkSfH6RUr90bDtfSmy6z5N/jGFirDmLnqrHA
WSUkh8euvXYKeOIRWn9AQqxbYn/TDhPV7FFvTsT7yoNhpHeYjmJE+GND+HsAlQ1w56fB5vvD/PNq
Qvvrw8sLRnW4y22eYUNOAn+a5DkgOnqlSNGIsb4keMbu3aQyuHSxgjYbGL7Y16N9Z1r2cehMtBx4
Zdkkk1By2TP9i691YZ3axlQPUSPWRqhsvWbllaX6+Pff0/7ttnE0x2ECbcC5UefNfFv99DUtlWVh
AYz5pOpKfQ0u9SjsDEeSsI9W7Wh7/+Hj9HlG+POjP3+ep+rMZVxb8xz3t0e/4P6fyirMT+S2tfCs
aK9lkyAEqejA2CrNPI0NVFzgTd5dyQO1UE2MRr0233tqA0zNVG+dW2P0gsfGULMrUB0MZ84X3BXI
UkfKYx6m3cJHGHCb+ypccKRVj/lEOr3QHSBkqm8f/8P1+3XVaKlcPV3VLR0wOrRr3ia/XkAWNRHz
sgwYkGngcx6Ge7zBZ8UJ+GQFE4tlYCcqdGtcrfAQVg7MFNJ9NUvvQZ+4jSI9WKEqDD+Bg4yR0bAu
tIvcJKb3qgnSGkbEIzhqU7LqsQfdDxM6vzXyv3pbMbJr/DpHTP2mb+HIoaZ4XbqwfqMM/YUJlOO1
GsFqqSsnPSFchQbWFDtPXgYOMgyv0YsOT1rcQrqBRMP0GwVhCY3rinoTFOg9+2TcjwpiklqDb5vQ
9OEaEr+xVOr2W1Or4UmpVIhWwE9WbRShhefCwytQQdsFdlrvfcIzC6De4vT31936643kOvPrkSWj
ztLRnJ+/n25c1W4tYVkAfkd32fgDXoOK1d+4VvURyykG3i6GYV25PZHh8SXR3PjVyLQVBgj9c5k4
wMYT0z6HSqxegXLB7lJ3/Nt4RCQymvuCKmB9ML60bXIyE+Nq0O34c5y75N/dMTwn4TiSK8sAzFqI
eXbCNp9NzZ/DFLdQRawVqhKYf3WTs9TL8RIXWX8AntlCBfaUq0Bod71ONHsEQ70LJxe9lFIVOzJX
5UaYg4m7rA0Ni2XEgPYgFB6RngLYVZ1ffeqSoThj3VE9ms6NTEO5tdUcVW399xdY95y/3NqGiT8f
9D7mOiZvlXlR8tMltivUE5BDMY7/3/vn/2Hvn6Q8hbzjt1qnTWu/Dg6K4eP3qns75Kbzuj12GkNf
5w3GOlaKGdfTtsueeexjZ03fJjhRm7F5GJX+W5dDImwT4xCb0zccie1VN0b3TRI+p0MzrcJk+FJk
KvYFLXSl3nGTJYZAracWD37rnOJaTxZpbaMYAfhcj5iu5tZ0FK26jiot2LYiA8hMxr7V0m5DVHSN
XQzeBT4LsKLBnDMomSaQqTqRE8xZR91gFAa0FoZclKKm2EPZ7/0oWiLPjVUv9BPcelOwWFWO+Mdw
1wuG0ZaUEugwJ1+q8SuzM+i7ymSss+jaFM6y7nX7qXb1kx29lDGqFIkTH6MZcxO4zSaxq4vW6ec2
8EgNx8jcqY0olpmNsrPTKtv/zdWZLbeqbNv2i4igLl4loQIVru1pvxD2nGtTk0CSVF9/Gprrnn3j
vBCSLMkSgiRzjN5brzgNdnXgA6OyxDMaMi5I7rDn9P2yyy8fhezOmVEZZIO/JTrYPsCXptts04Ff
8XGZTzegclF4a7BIiqKBU9m6IUzRACyX8WuhUk22SAQc5ZYkMj1rPYjv1Z/hO4E6dm4XStaaFwfe
Cg8XvwpUN6mkIG2U0x9IKi/0o9VOuOZznnRXTIE+DarqeUlsdrBsDm2AcrscIq2OX2N6/DuSl7ZC
H8NaDb+9adohRiwOvVGS7Spa68EisKxvtrFoLOyJGHJTBIgoZ7aApOuDn7jGWeiMjAZ+5jmDJHPU
WgAYqYtDLVDnQoE3Viltltzvdk6BM2rw+PXy6XfWls+VV2tX02eURMR+bLxpT7iIfpo9cIPaxAFW
+xRW4v5SKYFzanBOE4a7jb1Au0z6o5E7XN7T9tI688HF0gtJJKfbUtTs6R5lFR0Ec4PMnZwXlTO7
wWZnFt4b2FKYEPciGzwzrIRbzZQq9Baa4xRe4IsN5qnzNHNTjWS5Qmf9jzcWUTm9207+xxVqL6Zu
CKFjPOMu7S6+41GGK+atoBO3RzsY5ubwY1FsKAl42mrZc891foUvX+oWGTrxMXkjEQ/WQP/HGQ9u
eSQ2+YyR4H3K0/ZhbODYELPJTzY8YgAB88FKb9HFS2o1JgZA1w3JaCBe1VQhXDEYftIYr14S7IfW
TqIghquW16/0mA+6n9HzEitoQbfxXWUE2c5TjccUBBtttvLPYsPmNBEYhgSQL42ekF7kOcy6Ac9X
6C7tkexesCFNp5UHfXZvjkkMqos/GeWcSaIOFKjRmAlb934GLXkgrAyYpCzeZ6UVrOya+Qh2JJrR
NodOoUdVQkiLvQK4MKw/2SJGXKfyMI2/K5dynMVkYw9aas9qvY902ge+m8y34dXLyweyJEPd7nw4
FgBNloVoGnyEY+hM+U1JG9CSsrtN7shXFMP93liMi+bB5Jg8TuWJgKOF+eUGK9Mbky0E1cHb6Cbk
xJfiYuiyOvVm+8kxROxk7ftHq6gIj6gazIPjAmW/dT41n/03OUMRNuAi97bAvFqpUgf0g8RUdKFX
QpzC4fhiMkPdcNmuj7iBsq2ptdouD/x/RtlCN3FkvdMy78xy6Mcpq61Y9zTwjSW0fe1dyyxGPzf5
GDycCQPgsmbpg629HJwsv06tP4K9ADc0wzbIRcpCaZ7ts4OkgsQoZ7fk5NSXPqZ6c5aPktz4vLNP
Cu0uPwAuVNdFe4AjptjEfRDslwHaUQ8xBbz3VzEM44YdKTEME0/xkcriNBXKhwxlL9AXYM4Eqr/R
NEPua56mWKKDb/Abjstk7FL3qUfkHFozi8a+Cs7dDJQ7CDDV6iXN7VKHumMo9FOtdh4exsE3z0R+
eEHvvGR6CeuyIGCYNi20XNTkZle91DEMrhjxyJZ10RHTSX0wHGRgw8VUoDpgc76iT794Mb/w0qcn
f0j97RwHxU5my4vZ4j2c8Dvh1TGm/WB9c4INh1JlbwUDJ1klktQ2sz2QKnJeiqzeNqNt7KYiOVQ4
6acAvPlMcvOmy7nbec07yt7nDWbPT7QvGxoEGSisnOwdy/3VtdONpLwQJO1Bxabae16zbwV0GFVB
/c/SstiPBX07O9MOUw4yINammWYVyCo9C04jfqSdsqwXQwN2i9qWEQBh124W/atCsAC0AYkGhD5v
H/TBuY9xnFCYeMR8/JIPy1GI9KoP8T+qLv4xFJhXY5gwMC4VXf/pF1lQeHZTnfPOHgGGNSm0+glV
eQ+Y2R4VUQpqAeRaf7jQ4bYLB/lmQI2OPmsjU6c9pdVFBt2eASZrLPv3mAXHeY6NX6ajDWGg2+N5
SALtVksByW19xn1zv1vQMX/Q3XQ6x84ygH/lZevrDXbMbz/hfw/Loj0TIzEdmwFpbVIk+WvW6/+5
v4fEVqSJQX0gm033dqWb0UiY3wPC/Hq7rO9R+08DwtQfgBAZXDsjvUH6kpdSWfHOghb/OVRdeH8v
b4Gd5HENfzK1SZxYilUHVYGVytNa3ywgFzyt6f6YlXF2qUn+0qCsh75JhAdll/Gq6em0C3RVfWlE
eN2fyq4nqKVIKI+kw8zqbSxO6bJ0T53Nofv33YZrTn38t+lpI0h+bIk61fyIkLhhb1BqeYub4Jez
/l9dFdchBpM7K12Gk56klxHA5xWTHIk1djB/gacKR4gQf4jHxVerWvXClOc8sWqm/0A23DAYxpOu
Ysy569N0+8OyG/sH0M9KCKq7hzmZjMiBVbsf9S57xy73fn+ms9jkN6fmh0qwxhLXiolAk8ktBe1i
1yReDNoX4YQ70TrdH1J4u43uWvlL0HUacM7ZPHq9qz3ZrUk7Yv0uNiETnV7Ln0kEhHEsfvqgPBFE
RDEX+0Hvelbw/ut9Bxll+8jlqv0oHWmFnAfjuS1asr29Md8JKInfAmjb/anImun4CICXTUFatyvs
4VirDOu6RZzE/SkBs10/9eNvzYFH7BsQbgLLxTWhldjNfeG8x0H6cn9qopLnMV/LBq3uh9B7xLni
uLt1FrSzyiUIu4cr9HdH+hp0J7wRz0a8yKMPJvxojL3+HAvCb+7vNg4V9mc/2KiE93AkLDdlzCh/
9JZ27QydMNUr8Xu0P7SlNL/RGcJwGTr9IkrR3zBM4vhdn1ADCsPN/5NnPeZwrYsvg6almF3QF8Sz
VSO+Zn05Gj+VC/2BLHZxne2RvBthpLv7O1S0TzngdJduQ0mH5hq7nkR6AckdRIL3g8v670fpFNVV
aCNXn/r71WgUDFzhc00mE5E82+P9WUz5IJfwv8hx0azL/Ql6kPvfs/Z8/zxuDL6xnjP9VpR2fwmk
Q9NvWeT3gCvx7wfCrLrKcOLb3Bg5fFIvINfH8b88fqz7M6hDdFCiq/aBwdM5p7NJDC5msS85yb/f
2glGSMRrgE7JcvrcB15DYukA7YWj8v4eskuyLTsofUx8pzpX69C0Lu4/3UzwVHYtyjjEEUEsH4vE
8qOlhJWyhi1+1rPa379LbOHSMYV7zHJiijOrXaBc1gFx99n8K5/ADqzv08NC2bSeWzw5c9dGCddc
IBta/gtIGB4lfqOUHiZamm56kmQ5RTNEqD2ORfOD6QFOL56BJ0IB48cttrSNfTIrcqFoRm2V6RF5
aiRbZ1qm78wn7cDR5+zcguV7dlr9Nzig6ZuTh4ifFaLmk4x11dcIOG99gW6WF+qSzltpWvFRd1nY
xKk5fhkQ7dYXmk4+IdhUwHanogwtPZWA2+q3+x8b4acUUBv3Njp+f5saGlr3d8X6/TyOunrNO+me
HEyfoSiy+dsFIMNYSAZQR8wIyVyngNjmN5MC3/3j470at5S1Vs1PPD0YJVC3+xuCAPvqHa94UdKy
okz4eXh/vIZWX8p+/GxmHKdLnffHcXLM98Wzj/ePKKw5IfpzNi55n1mPDu2yv+/oFjBFYbtiRc+x
ZgwzY/X9LV2IEYhQ0l/+1BODoYHUQP9R/NIxod/fcphgtPpLZpyJbYRGPRMnBmWcQD9fBsRRGsjz
ZGtgmsmsy9KPkIjW7z416Ykyz/IuUHwdO2Py9vkULJ8N0BI8r8sjbQ6FG5rc0AnkR5TlgGGVr33+
/VSrHSzOBAz1zLGB3tIXuP9BpsutSLz6bVhclE9BwRp3UsV3j8Jw/QHVmrGCpNwhmJeACtJ1qRGb
4vnv3sH/tMWdJhnLY+/mpDL9+66dod5GCqMvnjGW0WSVKDXXL1FqZ5ML/ZeftGpvWTWHzCTcN7/L
WJ7yd83QoLevh5hKxvjhftjNPktDMz/ADfiNCkN7TmBsRYENztbi2k56lgc7ANlPr8rm1OXuF+au
5lhZTgu8D9+XUVvDwcVMewUd5gA6mRdGwoGrqnqGGypOuWfBlEDiFxm2cRh1XJtdoMotMz//Ie+X
5xlDzFUEMoSGhkKRFSyXmB93Jq0XTxyIo9FFRStHMFATsD7aL1+e39CeMVBJVqMv3oQfnLJ8nIBa
t1Y0AfjrataAd3WwZ7GqTmxlboOMxttC4IJW2l+UMY5l7jvvylz936ueR7m9uU89zlHpNFOYDp2K
lr5oz3HrNX83SWVCPCZLev3RSO/0Ad1yPHFzckg6VIN57iZUo/4afvjfx//v8+5Pvm+sNUjx7901
yzCpl/P9Zfc3uD++DB3/437zvw8yjAd4mhx7o8jQYu1kYzouBnLmbEx8gyYpF/hyvvJeAlStVoZD
Ub/XHjSALGMFlGr9chB+/56lvyo6XEyIqxKj49BEUtlN1K6bQunMdRtcBjPuwciI5RiNfcbO1bWd
4y9EWLGL9qX77fX6fNKIOEAQjC5jsUnyHVSpuAhMeegPD56t3L9PGOaijwrR91G1bu63irNOcepo
TeZLgbDRwc8e9fo/QluD89KsEdF9A2x4s6zhK3RjyMIa+zBF8YbmcfiVEahzBgoB+bbcSHIjQtuB
GuJZFy+BCXzfPZxlMjQLomxF0cUbV2PBkLfD2/3LUR1tIrhBld4wcoxiiXr7B5eSOGusVPa1l70Z
AxGQUvavep5OW1nwgn7s2FeGrhPsDCAmMwTgq/Wx+1+hDQBQsJpdqsAzgurZph5eibr2yJa4JE1v
be8fDDd7sBMNqzj8lXzjBaIWP9qB6dirhJMIY1N7TKt4CIU53OwcZ4JiaekFVmjUlYx8nxjVZrZk
JBIuvKLWB3JnVBzFRQqw0pLO3+Pj77s7HWmp9/9bZUawzSf4OrCsT0acH+EzF8eFeLYwYaiixUK4
30LXeuc6lBzyrNQ2zuLBzh5yuR367gmapzroKY3UXEHfNaV3IdWkAw+E+WZDF5qGSBPAau7G94wU
R0+0+OKTIIhYLNq9k0WpnneRERCx2w0TRUgQlFvHn0BrrW29pgGKa+TmTIaw5UbaFP8epfyTezE5
eqojW6q1bkTzNWQrug8lhOqdOY3vZAsRmbuekXKNvr3f6uicUeLXSJLqUxt3MtIrINnW+5IF7pUs
ByiD3qMG+eUMKZn5Yd5AtOWlVzkOAzgUmEZdq7FOzx07zL2Ve2hk6hB73VEqFwZEbJJBNhTzwTFw
dViDoW5atuSnZBneMRss5x7nwLleUTEQu8iQmBP3CpvX2ucW7OFZ4T6gCentYxFb0aAMK4onYp9n
tIuY01gac2kgYFAjGcwS9QP6pj2BHPE5IZtTbzDp6vNrYo/xYyGCPIQoJUJHL5dnrabKyP9pSF2k
ZlsgC47gHXjUV7DBl6NhHJuqNBESBde5bzwQcjHDieekLIdaUR6kVZzzNX/1vqkm6zGQOkQFYV78
dQBL1/zb/24KzagJGkDto3va76TIiEzx+y0TsDjShHoHyBHKYjq2xkpy11sZ6RqnvDd8OX5h7OfJ
fEwt4mw96bAE9/NjarHQCVtm/pzXQwYZm7zewTS6A/7sS9XPZvTfjXBXgCsQxI1WiZ84rQLoxbA5
U9f/+/lHqJlcJEpro5oBF2uWq+i+oeSkoozwDDFMOGkAl/V9/pDVpbMvzamP7g/V/3trCHJ0GJ7z
vqw5xuU0zWRzGpyGhGHLyMT/Gere9Csp6IlTrUFImumciUmzK1WcUw6WaUnG43qcQ6LoGA3haw4R
xqVtnyyo0fxiPjugr4pcBIQ/xEyOPC6jbRmov5v7XR0NC2Tv9S865XNXjOI0rt/kvqksMorjGjjc
5KRxtKwbUq3LsEI1j8A6tQjTETcx6JCAGOUJ3B3+bnzd+/dW/L+3eDMLwDS9/CLvCQV0AVneb9lT
/P/fvf9Bb7xdlbvNMWld8nvXDcYGritt9ZbYZr5PDcKU75uqZRyL16Dt/z4G453OeprYWw2jZxRb
pEinOaL91PeaDcPBG7rLhRaoNRN+wUsL7NFRaq1cr6qdtprtTadl5eoYTQN1DhswLPCk2tF1ozTq
M7ab+kgZmhaouSfl7d0eFgo1tv4U9xgzqrgR55FgQsKfGC+StQcLthG5Q7c2StlX943LbH0j9Kz6
u0tUVRCcUwZUKdej4v51CoJfDzHLdbLNastXZGAU37py8jOol107G+NRrePUfdhSnJ07Qc2QRkj8
SHlNYaIDVJ2k4xQ5tj1FCF1iugEjjsol0CMwj8mpkJDY7mHGlcepZtbEn/69H+C/JCi4PJljvgJn
EV7alQWfMmgiXFhhacVci1OTg12ZFgZxL6n3aaxey8QU0byeK/fh4H7r/zyWuByIQY8hweS4UL0I
wga1wTVfqjws0y7dFqKoLw12I0mRWWy0FKPioifTwav0nu4uizFT2KSCFu2e3HP/Ad7NHqne8k0P
hui5ld8XFLA1Ae+Pp7HVLi096auacDKRdsLjoCBcbykuFiqeNZwdCFTafgWVec1osRIY2U1nf0DX
j/vECaZncGrBrUZjICxtiPIgpVKd0luyaYkTj27IAwFA88PYNoRO9RqhiD7qTFKS3DaUeKkIcB5S
arGmczEckJSFmz5WY1H5zN6rfpdWCSXlfF2ueM4NxQu4GSq8IRQjfUcW0/jkOQ7LKEOPjymYLnPR
kJh3NVVi13qM/bbemgGtG9BtG4/iyy8jsHtQE+tonU/wgooBrz46sY2B5nnvmmVx8ZpkoTvjm7uh
SoLXcsj/dHrcXO/3qMUzBQQ4D5IiIE8ocOyPCXobpCvjS9maG1q2gfrCxF8/2W14f9xrBroIZgqH
1Cq6967qDkLkznMwis9uTsxdUFjUlNrePZozAhhzcV4b3ek+8KTDTMyMcqdgSH8IYwF6ndQ0hda/
+oW+hTUOnrwJCHSskplMOSPVTrrg2owdpvvw3DhiOh/8tLbB72Et+NQFdH0E/ZRy9lk1Ts896TE5
eup1Y8kmQzwxBae8xTnHZJE4B61DPFA5r4mKFQsDJh7SKedHRbudtcd725PvS8xFdsRucqWRokJN
pOYjaYOEzmLDCNNsEkfSrzl1nL5gOmfPT2nZES/juPN2XmaxQ/vVs6ux701lPpOUSEIgYUlx5C2M
QCVevxN2QvNIztY/VYeFXRGM/R4MBb0NUPMvAdGdO9NCdOb79rBn3kCENtfKnyF5CYoBY5ylv09+
FsmpSLe5m7SvnjkRrz0NZGY5L9ST9ZuUmsOHIDQvN1yEtbZckP1N/TUl6RKcVhlvyrzgUojN56nD
SX+GvRH/YxXwtKVEShQaUp3Grm3eOxocKhEl3Ksc0ddk3dygfqYzZb5mqdW/YlMuvRy+/9znp25S
8qHmW7jeXB17q4dluJ7p+AWtc1bvvZlW18xr+NW41NXPZV2uiJPuer9neIj2NL2lc+NhliBXYguP
MX04alNpf3hTCe5BVD9jQJ0tHvLkNpTTZzuRVUVblNq3Q3Ct5zvmk7NulmG5kM4anCvdLlixeIx/
LQdZADb8Ee3TViGt2BgdYcIZeYxPFllUpyGl2xZbBZmniEXqmYa2GTP3jIfa+mVSrNzAf956jZH+
+JKpBAwe+trqE90VLBspnQjQnXglIPTRcVv/C+8BfPnUbxBvt2rrVYG7h26o0/qY599+6Yb+ki6f
QYAUOSsJYU588lobgs735GT2L33VMoK2S/Z7SrKd33juP6B7J9Dkw5gcmJ75kWj6kIEs/UQAmewr
P60idPfBk5pz1kX4nlebUuvoGQ1EZu/m6qJ04vbfu/e/0uGkSeowVRQybl/cicF5mu1fpBYSvkNi
9L5e77bd9AvEM4o7c/yPdPTlBiRtkwxB+TAjBjj7yOoZNqgAOy75MVQtq63bJfRKs5m6CeVd3f0d
VLTv4zJPX+2YRgBdkvmYEOXyvBgEBHQrFNO2lvG1PkAZsf+j98OPoJn8UdfzsEO8Uz2UCbOkbM30
rpBSHyqC3Gk2dHu0ifmbnU2fhBXmG84P/9uU/hN+yvaf0RW0ZsB7bBZxpPgDXVcCrHQaQnUQt1Ei
xSlFRkIio9lz3dd4GbEsMCM4aN5i7hIC3UJrxTRmpfFZZslyskkduNqLtzOIPXzHm+1Vuf02uO74
UnHO15BNHjItAUY8Q1fiILL5NXwRdjh5d0qqPppt1zk3Q/8igJAYrdWHubV8laZIiW03WdfIPnuW
GoyyTg0a1sdm+OA1v4oODFDfcmJ0tIq3rUfq8HzPIAoalmj4gz8WMfkbKKx4M9xfFh3+qj5NrW5A
S5SHMkn1PUkNioJperQoJR0pM2Vbxx3tI9F8+np9FaFGRll4527dnSV0hVkwrlRsu4j7EGSG99LN
NomwonajsrDo6TnCi3psvieqR8sBoMs1L/T0M8XrRMCt9pMaGj26fGLtmszabmZE/i0nQOQjPdjR
aq6WZgvMUoNxk7l6nzQSa3xROZdcya+uM7qXMmkaSLnUN12/g6n3OYkmOcjeMV5H4t/PQV8ZIO40
WD6ZLJn5AtxYFu87bwx4XNCvXdc1wyU2k5NhumRE5jmsyoXCnC/a/jRggiHENWB11vvlgbYIFzGY
pxekMtQVMuEd6H4JDLIBWF9bu+aItEP6xc1z01nd3u+Fuf33F+zNcodR59Wt5LSD6SS/IWHsUSNr
B4gq5ckX617RrZe2yKyTXpTNuYnp4xoG2L7BmZ7TZdJuRj8c7vccF4g71xR5lXWPBIT49A3NrZ3j
ZdYfAkn/dI5h7yt+/TABasIywvv+a4EvmIrBYgPx1/c0Moh+fZMTwgvDz+zPYHiryYK6uKNPMmQs
tSvWlOo8z3KVEukYvpf/t+nEwSPPlU7G45jHCAs1i6lFtkzEORAXmBo4ubWZcAfkc5u0zoOHuVDB
A2fljPjbEBIibfXP5JTk6GA+OdKmyl/K6rQai6Judskc0LUXaSUchZIYArK6lxvpa5ByWIrJqQbr
CJR8XyjCJ8wUWPB9MS0r1Z/j0jyNowxeSoNIiwHagaqQPUxuIG8MUZ7wb+XIsqpZvyH6J1KVYiZY
7Rjm41ulz+pK8cK/SaLRWFcMIIbS9FAF87KZYqM50TRudgvp3WFW89reIX2Nt3sDU/aRsah6N6fV
tDfW4RS3zefaefzOwFzv7HzERyJnZmgVDQS+TXm1m3HY9NQXIg3UzMFp6t9UeB+g05hPBGj7+4Ly
2K6RuQ5SkehBZ4Sz0Lsygrol312dWjok7G21nibkdYrNnUJYzM6P3lTuuoQfn5DYV2ebqT0AXYPA
eiEP/UCBt7Dit2TNkyrRsf6O1xmlNh1dBLC4+u2t8J8sCytmNwzDj8+FxVVBGlIvKpEHGdkjGEz6
97EGD3BRb1qch5UUGZe6mIoSSUJbrGTjPq2L/OJI68X26LK4mbY8mKvhfkSEfUwC4kdJ/NvSwpff
JNZB6u2q/1CjoatmeNVl9JktmW723PpNtivJDjw6/jBua4sBe3Gd8mxXgshqK/FOmg7qTPokDsSj
Qi5GjNeC/2uyjnZq7/AWlh9YOimxUK+v13BzirnBD57rPU6r6qWB7995IOXswQ0wl4F2asA+nGeR
JfDVEgjtgn6qqehlucNnJdqE5m1VAlowDjLouYZla0SUN/KBY1Tf2o5kTHnFVhmWOo6TTWsN9aOZ
O2rLR6D/ZLAU4mvffaZJv5Ari9W8yQsCdRDghhSwjOeqzfVnTuBu2pCx0X3bNgs/u7vcpeIVDNZQ
yyQ4lGUwGFdSIikafThw/UAWpczubLV9d24yrvIQAE4JAvwDMw6SYQOzDHWgTVtgeN258wn8Yq18
01w0WXE/voGqu7aFsk7MTepdbZuU+fLUOjPN4uomP9O+zR8n5bRnvdCuZWoWN58wRq5wdnql8lWR
taWnl6IsD3bVy7ORxSdDr7THOAGKPw2cyiXVsI+OCPK8Vu99ss/KrLr1vlXetHbBleqkAD94qCoM
5LSAUM2mnG+NWbwmme69DjqYjNYIPoasc4HufwykJ1I6ec6BoG80tzUPwyRk2Nhk5QnqJJ5x7FPB
CdMsu8EC0ZtoTHUq52DSrviyyNvZ5ML5cnDePucABjayqtwfvTW2lkiSl4JQqa3VY6NJsq+coJY9
Tvr62Cf99NGjS8rrKdhWlV2eNM2WLyTN7ojYSo5+kEigpA5YXLOyWtQu9Qt7g6IU/qMzSphNMv/0
al3uWl9kW8BGnuL4OC7BFGVZcZkH5jlkYXhb5jLdd4+seCBnBomdZ5J1OS0YP9gT+aymD4wnYE7Q
U9Bg8qYP5iwIKePuWWGOAwZdPLGGqHdj3REuJdzu6FDAWGsHCcwhNvCveN/aILI46UEZ9N7rfVNQ
2p1N6FxZNX2MFWIo4BH5IbNSvC1ugAVH06M4VeWVNKYptAFhI8jri2PZp3pUQLDbVZVsvqhUPfZW
/EtzNALl5cDUiqEgVyxffeWXt/rLnBnucgUW0HZ9sZe0cxCklBqyraGEtQbuXaPt89ovNGpg/HwM
xCJwlTJuJK4QDKbZrNWz6lULCnHWqdbm4O0fexY0QaHNUaYkQcJN1wBjIiMhS3Q05CP5WD2iPbAr
xnWWLDNF6REWlkP4Q2TrcEyybpvG8kmBHbrmQ3BJXKBApiItbKloOMNipu4GIoj4hioCNAcjjBOt
GKzIxm959Xx6VBQxg2cfHHhQJl8wGoJ3RVZjVDIdQSMq4vcFrvP+nUV+jbulrB8QmIQDLOBLejB0
kTwkaVu8OemaRaeP19Zcu4Fwox+6xIax59e/jC41HtCxnDHctSdLufWbVxtRPbXELeltEmbz1FCs
yLOfaY76HGa8Gb9CIhlfzYVwla74Qx+rv2pOIp9YAVf09wKyr2NsxlUlBGafvL16I41XHRwa2ixF
C0LvYUxJfP2FmLsNg0d5hPVHus66cWVBccyazjiDKmh+XX5kDmScJ6KbN5VwaA+PuvOa9v1DUtvV
d2D6FuIvBCld8tJYBOINqhCf+OBp4HjOPxZtdhjVDfRWh1m8ExywuOcRvAHjSplKv1a0Wq7I8fpo
7LRLD2IVOnH/6Q0Ia9s+zc4iiT96asJHOniU+1i+U3N+zDpsTK1VEf9tqidLgzNS1XTpmYdWeqd/
Kw0Mf6nRM1YGrCZyf8TJ8T1KRm1lveu+le2zWaP8XzjmuwltYDPNXvkyglaOhS//ZEv55jXIdAaV
LSxfZbOnqU36yEgn2YwBngz+S+U117SoyFFenGgSFMnmbj5mDiPdhqIHeBU9sfYmVZ2HadAT1gTy
w5XCfrg/lKbSD2sxNEenEdQMuWqWmR6HXFaLbd+MVDWRWV5m0/ltU9LaArH5gHE7RbFqx8fMTqZH
6DXJPsACSOdGISKim5w7vnEoJ718Z8V3w6rU7rpMFUf6Md4G6GV/pPtuUflI3Etutg8eEoieSNbr
iF3ruaeegaNRe/NUv18kiX9Y0/K9tZKXXJWdETg3z67DybTml2DTdShtlTRFZoqTNUXVo2+kBArG
wtyBan8jV5GTb6keW5wpoW0TFVj6xpubZe0RnjkTBgOnObLsI10xxIhgxEMRk7BU2sG/myzogqio
yfNjnGq+4Zq65/tGkyTAZ/gCKbkEcI56nTKCaF86TTOePCWKo56RuUHah1ttOtahCCDInFwm34an
Qu+g65/yddNWm1azUSB5rbvr6aruDONMYEjxadRIG2dyg0OXvKCoZ7ZCqdvKUXFqOZoblWysKq+P
9KKNsPRbMkmmxnzIOvJxcPv1x0GjbDiPGuC/efLCjkoqBp7aj+ox9fdG1r4o1/MJFpz9c5Ck+U7m
BOoQQVGBC5fikpFl+CLzV3sddxMj8w9DNXavSENYyMve3Gq9/FO5yEzsOV12zTg1EcF/OSssWR1R
qUdBs6pg6m8ZV8l1Hu5i0Fk9jBknZqy/WYPqrzFs1rBowZYCrHieF827TUK5r3PP+Z5hFPu7rh7S
ednSkaZGjQau776CdligmbMGdUhF2d/vIhC5uGJBI06JYKOLOo3MybAfGjKSkZcu5Bw6zS9L9tbj
OP4ZR0M9LjLByiBQAylKsFfWkvvCAC3BnLNkdRq0O9K8jo6dkmAMsn1fjLoOvVs9cqLRyTeh38QK
vajbxd7BWA/VVJAIgiciGodWhvGwNrCz2D5P9810o+rTRnDfyB9MkfMc0dtGbmHqt2rM+l031u+V
CQALobH16bbLsVos9wmwG2Ee4iSE5f6xkwRdscqnZ3JpL8wOgiPB5chtRZG/0Q4MbtkqJwfIEzkd
c2vfDuznOg5QalPTK6w0qihHdYTVeXGOFtJqQNnPEz1+s/6TtQlLnkzeyny0NxwXw8mgoBJ5athY
thk8o5vOifdM7eP9LmKvYedhzX1cfONCpACataGztoXPuWJp+hU1swiplLrbYS71q9AH/VqOJiN6
ziXRsBL5MqnPSjOzZ9OT8kUwRdYS87N2df0tc9kViVb/e+v+mDb4sD4r6+D1/8PdeeVGjqxteiuz
ATbozS1N+kx5e0NIVRK991z9PKTqtGrq7x7gXM5AAEGfVCYZjPheJ0CfRHR1p6TWmTJK/zJPlLjK
qYfYJNUYqtaWjq84TYYEBwkxageEGEyvFEbvlKEe76LFb7tPEwQAOoTlbsjqK63ByCtOZ8WZm157
UE3ImlOht8/8SwBjUbzk/5oPdUB6E4/6NtRm6otie00ufUvdQWTY3vqkw2nhaL4vKlk5NmBoh0G6
T0U4TzgLlnuqcf692sCdlkP9YITpeFFExGZh1CzKgSLdI7KtD7Io+YdkkyrqcIrTPnexHfDfWi2G
G1/qz32sGRtiFn4S+hl4UofhPnmHqlelonBLCbl0RNJhXiAuPgWAk0c8W+nSMRrf6y30hMISghva
T+j22GJBQI2I2i2BClLy3O7WCQlWyG9myzjIQ1a5s2ERvlga0WmdYPDdbKtQeVsruCE8S0kIArfs
ug+ZJnJfBdctrdcuEcZuF1N/BU/vTQI+gZkVQfAKkDbo1RIqyKiKYbNL2RYmFp5iPumeTd/24FnJ
EmxKdrXZGkTixQL1J1XQtjrY106j7OskNTBeFVoMgUAmd+b7KFbWTUuBy2lS/BaBAxqPJk1xCo2C
sqQctaU8XKmD/GUU9F85Lvw/ZJSgqLqM6vffnRIe2rfwd4+EXwf8xyRBtP7CCME0TVGXNFlZrEf+
Y5KAf4KoiwjOJVG1CFhGPPy7SYKs410AlU5CPoi2sPllkmD8BcdZVERNMhjlSrL2X5kk8OP9ISmm
aVMWgwT4xrRNurJInH+TKRYVsTzFZE5nXRK4qxMACWAwk57096xudCTV9hHN8tfsnzsQZYHtmNFt
hiaBM18Y83UUMmpprAJTF6ODDjxYj31BwnVXqKeAXG7aUzg28Ol2dYc/QS0MB9WnwiZI8yfgWQT/
b8ZdYJqiLfVm6ju1oIMwzwRRjsGC3svTNjaCSzYPAO9h/BIK8zOFMsNOfUwKStKP7GSAIZORVEyE
wOJnwJOYVnoCmyeBFxAN2uys/4mZWaTXrbOCVJjz3TqLKX/aHwluof3zW1BwoaTJWjdFXfqfr+K3
06ybfvuW1r3WlRBJt1EzS9sOnjtP8sL2kNCv9c/rrN8N6UZVw3tt2bCuWifJAgiLeV7+4zp1aGN+
q+WQFBvrX7PY0QNFrEeum9bDvxfXdd8fk68Hrsv/Y/b//unfF7jOBVGp7aeoHvcrHQvt1C+yVr+w
s9Z13xu+qVzf+wWMHwgNXPb+PuR783rIugjQFjr0HUXnn3aWEAIhxVhO89sZv9auh1NS4nPW2chA
O1GFh3Xhj2v6/rz1XH981LoYLjeFIKvEKf9NTStHdaFxLcshaY5OXlJaLhFtUCRbp/gr5PBEFgrh
OpumZn7QcdZKA4rA66qvHYkqzw/fu3ydY937a6dl8/fib5uTJuTTupWfuM6ue/1xunXxa89/2rx+
xG9XGbQ+XHQLvq1tpTBb8DvNMWbjX1n3rEhZImpwEEoXZz/q4OtysXDC1p3W3dfFWQjjw3C7rl1X
fJ9p1ltOsi6ny+nXue8j82wgpe77GFPodLtb2KHExVwpJcnwrZTXKcDT37Odn9cHwhyqw7p9zDPE
Wxqsg4FXsKNJZJT21DbhMQu9m6g3maZp+5Xh5y8MvzxqTsbUCxu6UdNujhYtWc5FrKzQr1lpIWNp
fJskyRdYSH3NrmuRFR9VLO6369I6WQ9c9/te/O2U68p187rj93HrOl9OUAHEebipgplcgR6uVT/h
RjP79XHuCoWWIkWhB2oBCNi+mksjvk4U0rZSOJhL064vazE9wKAfwx5H7UYopouLh2r4+o6YK5c0
88usVvcFAL4rr1xYKxuzg66d6ERM+5V19k8ktHVdvtAvC3nubVRH+WGulXyG+hLTsNfKkxpXIAWG
pO/CulK2K8PGD6DZpLpUbeDJ3lMSGzLiKxoqYL1PTK12Q7g3aZULW6tl6GZHQxURNLTwWeF2qi3/
hdx3MYq+ZD4An7YgmKaE+1wfd46+cFlLeaRVrStrG1jdhmLOsJe6R03p36AGSZusCSog9A5fnKZO
HAbsvCFExd+M0nyHhM7Ry07cge00B2uhzmkCvJd1rjFrdWfIHUMR2mgzwoUE0+DI/mbuNKUZwfD5
m9izzkW9uMgx5824PEHrhDQ5GHJ/L65zRKNJGyVbIqZ5kNZJEsKtpQi1h3w2ZXbIAOCAbrQSW2Gr
13rpCuXAIzBRE3L0AIYSJq5ujqGPbPXD14248p+/b791bl2HHRzMrV5N3dQQwZ1gUH3zXLXaGlL7
e3mdq2CB8GEWVRXKzK5g9OMhIdSVX1gpafBAvxCOLcuhyaax8vlVBrl3ctVoVY98MOyTyY+2ibeC
Jy/OUK2+ZttqZ3WNvGjBNv5Qq4egxi8nIILEXnLWzDCn6ED8xNek6vbqMPFC7mLz0C6QV6PMqos2
sLYL0jfwzp6VxsVpWEjccARtdsoRQSY9mp003TTxZrqjOqGEewZar2aIAhFs1EbROD+mO+GTENCA
zJjMEWWbWzH5GeHhfx31W8poHaoltN/ibuqevR9KeakIWW92cuiip++hD3lGH3ly4yG1cCZjRzxs
NF8C8VqigKb+ZKTSIysiDLt2FGhssMMYGj0OoVvDZQzfMuXUIZNEFYxXgLlLAxAgtLCuXjyH0z6b
P2TZizU8QsJDNGy0YN/rjigwtMRzzulNkmPVB13dqdpeAWwInowPBlaT9qBZXtF5MPLr+Fzoj6Gy
rZAshaj17Gw6qskpD8+1uC/FHerzBky6dyDLz7M9Y7uLor3h65QFXJpVW+WyUD9hqm3tBdNRZkf4
HMsGeyJMjLrnenRxVuCMfnkVQveG6iY6QneazNs83Q7dEzo5NF/XZftT77dkfB0NMIwSpjuK3QP4
pjG6eboPBQ1u+07tDm12CJJbCJid6vjiJegPurlrcGxHdfw2QFDLi60IvzTZk7GSNXu8mQvxElqY
5gGdwr67j6Agk1l+PZH6K9NHZfRjt59AMuJz/WgKh1HcKZ+xbkv0166kc4akHpm5Rp6eh2a5sLbp
7PSP8XG0vOEK7oj00J4jVwEdbp3E3xQK4NJ+0vejskXkQiVBqz+o6s7pMSjO+D5ImLb6UH5Ppvwe
z3SpaSY7u5lPUEsKcC59a9aoag+1cZ10R6jD/cxzoSwQNWjEZxE8qs054D46ltbyfeMUJQb45nqp
bgufeUD/3aUNE7hNxxDuKQFrns4P2G/x/tI+eWZV7SdJ1kh8KjKK24OEFdxNnuzxUFbE5QvjexIq
glLbA3enbOzwuY8FL8scABe9tzlZ+1p0R40c7xHkFQsMoF0Ye06OIwTGV5YzqA6VM/KDpdEVT+Wt
ho+wem+lh1kEQHSbPe73mFaNDQz1Yzp7Q03X4WSAMTa1W2Jz1dgqpi+T7Y2v40OIMp0aqZdqNy1o
dCjYPWmj7WaKN+OWfxM7UFtLd127H2YCV2zpI37FClvvMTVttrLoDvLtkJ0MfSPey4KrCi9ijpX9
VfRMgJMyb3WkMjo9cCd7sZRDw6MA+QXJEqpwMbqdR+p9KiJf8bqO92JUYjjvwghQUWNPTpq5w3Bc
jIhQJEl2nRyYl+CsKQ4101Y4xfV7m22TAH8h6b4zQaNd6vaQpGf4jj/LzLYeIJBqHvyv0IZGY/Bu
trBhogcJ2rYZXgiP1aHzAMzmmyUqGsXBM/VBeBKoqxXdFSuXszTCNg5BQ1y+8ws3s3G2Lsox2+Y7
UDsU/QAxZmdjIWovkYWKMxoOVxKB9xRe3z4wcFICuzx2z5ryXHU7srnbXXcr//QVL6l3XJqBkQEl
99S84J3LNfnN1sxOlKl0DIyd4KF8anAniLYK6TOARR5Bf4WMCB18lnhmvPUGvP1PurgJ37voMltu
1+2Ft5Sfq0KdNQnbJroQQF2TeE/G2EP+lJ2rQ3il3pMCOd/iyDYbtly9KsoVsv0OWwtIJprkodHv
KxgxZ2k8Ceq5hp1PPEb5MBWbyvQM4WilNyRiIXXIbiK8sdUdbvP1Emeya68tIr1s60fxaBxTdTfu
VK++g/2BojC4mY8JsDfx3k9ksELhQM8+JHh22phhwCSMn6EL4DoQ5TL+MCg5eNc5fuQQA4V1u0Av
mKfvVAr3Gl7tMzVijNIgIdhg1BaJkvgd9A4qXwXGPYTr3tbiTVDDdESge3ffhffTjM4Eswlo/EQx
AGDr27y7C+LPYXrpsUVhPIku/imjKNe3ZzkgkHF0RBbEjdI7OAKk5q2I2KDaJf5JHyl2u0V0KEU3
qt5w1JeIwSOD3aTwiL8f1BUUDzaJEbCvmwr2oj0zL9n9T/ONq7wKnyP1yNmTIwOaUIEfgpOuHd5D
ktoOtxBQCEKeWw/+Jsq1nHG2q1ReBZnqnUxmKoD1NuncexFVhKMfKIzb8QZHmdr9oVHTwuTc1a8T
r96rN0qygaTokmV0jWeL8urvyAQrKLp53GkGilRH/IklR/wY3GM7J94ZlyH2uHIJQ3w7fBotF7QX
8nPwoF6bP6HCn4PzR/3UIaS5xBiTB9juIa9yBO5YFgRPcFpbu23c0fF3mcN3aoeOZIcb7faH/VF6
3Q8Unu6eWGf5WrnkO/l6olGgA/CgDssTkz/FT6JCkI5dP2m3ve8oREOr7lh6/r0O/x2ZLbyUwR6A
X3tqim6yJeHOv/YNr5cf8Hcx4y2O8NqSlGtrhh2MTki0gb0kPfebYPBIGSIbEGtHp3httuVVhFmz
LYrboLlluFTYuT9j87NBlnVQXWQz/BIAHUBD+WU+KIaDb9e7ZVfOwi30ME6TnvYqXkCvPpSS0+QF
O2wemovwQ3yU8BKAvPcW8BgQHH2j7bIb8SE4JGc8JkN4X5A14wumtuj/tjFXtY1uzBeBkSEt7lOG
RK9w5neDq/YSLi23EbQuUapOaNJtc1hH1diNbprE1oDg+NqfRJ4wykSMnh6kezlw+jv5sbnAkNj0
19qJMJ/+OjnqjuJys286fDz40hztpJyaC/4ue3/7KmBIc5pP1UXZmBTCdwKLEGvOPN7YYCQkDpxG
HCzvqTvD0NrMdBCm/I49QOptRjonbRO+tHut5x/HLOjgH16bt/GUXUYiZWxzS+/jJB/yE34t84Ya
qpM4gpe6lp3ZnR2fibqx2cUtzunG2shOfN3uF5ei++RS3gvP0e3odm/xvWXH9zgifVaPg1fuift0
deKSX4In9BSaa92TCqXDmYxdpllr1y6RJe/tEy0Ztw7fMDJCnFLoIAb2QkKA0nc931IFD51yn1wE
zKqME4Rw13B9J99a17mD9OsFCga2MOFZr535pXNkB1qtQwuFnSU6uRdB2RUOanb9heg/Zxts6ZTs
0yO3w2N8356GT0go2/5UvUFqLqh8PYufz9klup08/xPR989sJ/JN0MZoR+3YnS3BwYWP9vOuO+ey
s+lewSRuyGuHDMBtxUMV2ffiR+6yI1ZB04MEk9S+t967V6Ay1UuO1U22M9/Uh/plutAQ0kCqb/VL
/IPk80scuONdckyO8gM4yXV1oz4kHnxhW9zKZ6YOoBYf8F7CuN+mm8bJXWqF2snY6Q5yxuflptsJ
EPGX5g2JHy1c9Up2fHeObBjOXEl2I+3yK16Jh+qDe7V4SHN7Px/jTfMwH8kGslviTLzizNsp+Vjv
+/Ypvgoh5PF24SlyR/j5/FJuS4K1flB8ByloKdp+7vA8Rx+YgLVPbONhihD4SUeTMQpfjYrYAPDe
0QUbhu74Pr/Hd/i2EuPrD7aEy4Voq0jcRLs1eUyEd8AhiWZU25D1Cavmkl/rh2A37kd+kOky/qxf
8ClqbGXD/Z7fD3TJfwS6jcfSo3A1b6RNsCt4I8XSjhg38XFQniH774N9tIf5mdt9tUEAfICseMYG
3zNuyQila9e4ofUTo6YqsDPEGdZ4nTwhVNatTXgz3Ypb42o+ddNNcq6PdCk0MKbGFl8Qz3n9zr/+
iG4GvuqRXChbAh2hq3xA53UzP41rA7i2Ej69W15Eqt08FB+BzbfPf669dxxIWCPaG9oPXoPvw1mn
IXgkttUdEVHa5lt7VR2s9yzF9c8ZbtFcmG/M1S/hs3bqr6Dpc9XzKYid5rZvIac7/O79nfEkPtRX
Sekk8zYjS9LJXqX36pVLjEs3wsbpo59O8xMvxP595meEK5MvjTENG12E4dzQLE2eANHDng6T997v
6OEx1rxVLqTK2FgfORB6vPqKtpTX5OucnYdp2zykVzR56dUSjWKDgjsgypDFbOlKPoQ8oXSBHOlV
3JPBop8szwQRQ2PMytKr3Hw30txAE7kSt+KlgBriIrp4wqHTnahX2SHN2GOwe0dk52lbBLD+brzR
T71d8MKLr7jusfIkGknRGTeMxp5gJAbvxs/5BdRN+ym9aFcm727Q4kv+VB71fXsMG8e6hUo4GB5e
U7zS5Gu6g9RhuGkfxp1C81zvB6d2ic+9M7fVlh4qZ95ek8l1S59i+DCX/z449EeCzHbdB4ErYLa7
xiFSZxdv4rvoBgz8mG+GW/IuHIlksOWNMCLWeOh5Mm94Zv1Haov8gOqHErnE+YiP09v0Vl7X98kt
LLdTTito/LCuwnvjDgoP7Lq9fyCd7GLeiB4UqJf32BVux2PP46zslj8dg4nBjmpHf5Tf0mtB8+LS
HtJd1cDDcIRnMd0pyJvpQmFDZj+bITY6PC6Nf8ITgn7xQT8QbLi1KO/uGS/cxBsoowAouY27r2Sn
G9rpYtiP98FB3YMI5vEGd6fZ+MCNwjGDm0Sf+BXn1jXuW0QNbnAgiw7GT35f3FpPXMQ7VoA20V79
plurrT0dK102FMZGjI/WKpywiN6LQfo1+VrX+LZiyjq1AsADCJ+gA8uctJSo1rl1AnMeM7YhvmEU
QhEKu51fk7US9b24zgXTgM/ZoKiYAlCKWq/HFNNDF1olWKlEYtA87sNgAJQcSiIZYEC3jbGXhsV7
Ljo2wiu+cKE04/eX9l7VyxHRWEVwMHmql8uPhGFHYlCxE8XgSqYmv0XIzAB4mTB00UWBQOlFzojI
9JewsWkUsuMVHEqJ8jg08VLVl1Lq7hSAsl+zyRIWOIcDzWXaFPs81CH0mlQwzYcAl1dvDhQqJDl2
1jMiKTtfhHlzDJ40KdV1DWtkE+lUHKRl1TiEiDNDGOTtlLxLrU71RRaRS9KjLkec0IoR8n1EIQJj
kDMmIHSDliumqgUiIMaigZIssmysp6LtiABUVhQa3Eq4oka7q4OawASBa1IChYzN4mnsDfKakglV
4SLhbI0FHllnu1GnpBGpSA/Wku5a413ruuucsYJ1Q1UdMz/ItrFC+XudEI9UHeSa6vj3upLETxyV
g02ABoSSijTUhxaPokO/TNbFdSKWFK76gRHYWgddJ6UgQC1bZ8lrvmmhhW/WuuxXrVZG1M14LWI6
hLqwixZ+mGgoVDyXyvD095yGCOpr3brhj8V1v/WwBP/NhALS9IqwkUJ385GIzYc4mg7YKg1AggeX
IPKegRBPCKosH2DMpS2mWLDH0L2SNFnjHaCM27ggw8snfCKIXblTaIlUquLlgtqMDcjeOpeY1hEl
QOLG83hdiHoueX5FlTGrOqMHIe+uuqqWNj3U2MMsl9WhoqpOjVR/xBWq238trRssNDhuFFCz/23l
etzX8jrbj56V43qhzCAPGg2+vNgGYDBG/bjRFmH41/y6ep3kYJWHdJl8L35vJROEiissz3W37/Vf
Z1G6up6d7036kN+gxm83RWUoTi8SqtdPonaOrCWaXG6wUxCpbPqjqvP18gziO1ocBLWXPUsaX4jp
Ra9oqfvvbetcULKXOUOPstcDFL1qRG/dtE4gNfGjqQ2ukkXZy0jD2H89iOo1qWjoKLj1l8/DmoY9
v071vfZreT1gPXTdNTYSXsPr7Pf5vvZcV34f/n3M1+n/3H3UUObWdX/3xyHrBw5GXeORTE37+zTf
+/15Zb8t/+OVfX90pSEJkK0Y5Hn53tZT/nb1v/13X7Prkf73d/zbJ33Nrjt8/YNWxzhTT6nafl/z
v34n6ycbDWnRX3v/9snf/+cf/8x62v9xBd8fMb/OrfoATPdCiFsOz47Gf15sI9bJH+v+WPynXcAA
qGv9cRppBa2+d1/nvvdZT1tUOiOw732+N//Tuj8/Zj3FH6f92sdQ5tsWvG3TLf+fuQKwQTwV26qJ
D+3yIsfbiMmy9Y9FGJ6Ai7TPv7aYK4q67v41u+5fUGvC/Kjb/tMp1j3Wyfdpvj7l+2r+9bg/Luxf
T7Pu9/1J6/m+15FFFX6Zaf//ShkivAS+zr8zhtyP9G14qz9+Zw19HfOLNGRof8EIUhRJ1zVRsUSd
xK9fpCE2GabBy1yHFcQGQk1+cYYU6y9TYQUmNKpmiIrEQf/hDJl/qSpZmSLng/Atk7nyXwSrYA//
f1KGVEykdEkyVVEyLcLH9D/CMpK4D2NptqpdnxS6a2JhNEsMG03sPobF7SLK8P0J1CmyFRtOcXkQ
et0boirfSf0wuhmkeDtowBc0KQucGPxninEdKKQOXURiVEdEaam9EeFMemXTBsc+x7vWLHq7THhJ
DIXcIp6rnTQhz6jBAUgIXk0dk8dWa/XFfrUji4SCExFVoitV4RssK3PbGIsv25TtI4yA6ddpx0R3
85AKlDabC5m/+EgK7EfVhkospg2M8jGV6fPmWR21S1Hyb0mKXXfpqyrUJuFI3XYcq5YAWOo9Vmg8
TopI4Sv0L9BK4e2hyfFqWTQ8v4ZkOPuLTkrbkr+n3RUxBfKgpjrTaa2DlSGgBWBUTvohvMHqXEua
702mZZvZuDc7cd4ZIpaTapNcy0HwqvspIy1S5uzEPCHvhuMwT+Cn032HJbAtoD+zWwB2xgEzApmY
juRYAWXMgfgyU8M188LCm1m7Gwa59GCsJHd+YLxExA2mZwUYeT+0TejVqvQx58bgxEZ5IeJZwgnH
csYJm0M5m6ihN9Frh2wvEMAgk5qKSSZR1omQc+qDl1kEomRZhqVAu+Ee+kyGonCUEsCljtu7MigB
DiR++40otxB6g9SdR1y0NNxkQ50Sjxn81ATkDrmf4XkWyjd1j/w86RiOWknoDiTkYhZe2Bui4uUL
7iCDC2n1c6IAk4Ko9SLFWanIzkSnU5BFd+wz+jUa+s5NjctLGaH0iauf0qKa0CqCuxPMfR0tzq5D
PkhXRnERtlMEWWTisnxDEg3JdwbGjh1haKSrh2N+10dt5EQ+3pIQEhzEttTpkry3UTvvcXe+kUFI
igmphvhel9l1WSWHkQYefxB87eKYHwVh9Kul+/vFNhCXcLK396mi3CRT8lppPd5nRXHXoWIwzDx9
TKgvjzB7WxBsJQxd8mZqNzOEXSeisyX/0yn9q6CrrkbFJwgeDDPx+c97Cii6RpGtAZEqMwnOA/G0
Nrow/OTFABI9g91AKL0MwBrlc4lgISjsjGfcLvtxVwyDutErY9eVteVYwjDu0Uy5RCNRKkfktFXy
FCviijpaiS9ZFAf36B4pyrdtZWP5+Bmbt0j6js1gVl5hSRhdC3RtfVirtaGTQXHX1c1wpdfZKRP1
rTGXd5hatbc4gaHGQkqEFOdRKVNvHKJPgAY/Q3SdDtrONymlmFpbXTW6tYunu2lSGiB0qQVxNkFR
zkYKipAmvoPxeLRt03KwRassnCaLT0grDS9Q4ALGmZhz/YQS681SfKCpSeo+2pfvdar519oFE4D2
YCnCxaDR2ZRL24bTFAU7nyGELz1NA6/8QOxvs8igbkFXvzdiKsSTbNrYGOWKI9FddH29wHNUGBpv
0KubakrHk0J6oy23SzmynQIvVPLaIzZW3WYFWYYSQeZzn96aFdFSWSQiWpuajZ8oA2zLdt6ooXhl
9bO1gbs+VB190Si8K8Jqxgwmv4NfDFerzT7T2JfIsKU3O4XSDyM6CIRiHoY7v4l3/aTYYq5CS7YD
S7o2KqxErGm49NONrMTHdvE+VpRQd0oM/E1f/IFrOoZoMi5Mck7uMPyEXlYZ3Xa+ftQJCjjGYy/t
SYcFK8sYWZbgFSmKhWMpz9lm4AJWGeUqqMQiJ/FaYf6JRZCLE9JGmcbHWII6qktouHvN3CpB28Ku
iG6Q+YxbSyp6t/BN3htGrR9lGc5D2QWIKB/rpeGXpbE7ihKwS5HmDe5yQNBzER1V3AUA52PL4W5J
TlpKJEswhdTz+i0h1Rp64GGk0aEdnaxodi3UqU7uy72dKc0ntPtF4DyDmU3YbxOcrm2DXr4WCFE5
UuGghijkWPynVXYM0050GIFgbK0bMYYn86WNpXwn1MVZGSfxCE9Kc/kq8OEE4AgrCz+ZXHmyujne
KqphHae+KncKHmlFLGI0nU9YvNeq7kYto6/1KurlUta5av4Mjdg4rAtZO4zUUeqvq2TsOpIjgH9S
Q9F2LuUDdDFApq/ZKtL32BFqFs57ga7cFyKSc2Iwd5OEIVCtyjejArcNX7Z+8f7CAhcDsGUuJ1Xm
oApUmNtYE91i7j8zUhU2xQSGKGPimrLW18EfK0ZstcxQVpzUa/RomCxb8zldzMMCGFN7KQ2crjPG
7SDM52oERVu7Vf+/9hvpvYnk9Px7x/Hpo2n/1yMBDdEfuXy/jvxP99H4y5A1hc6Z+Kub+Hf30ZT/
0jVFxcHIgte+9N3+7j+q4l+6IhKTaRLap5i68Vv/0fgLsy64ZITZiAtJ3Ppv+o8yTPU/OpB0VA36
jxrhWRId3T+zglHqDWkONXI/CEtfSy4+MpRAjjxEV42BwnogasxLy0K0q657azuTTG3hlKBGuvS0
YKpO6YZXYx5sIx4aJ88T39XUDD7SEGxK3XiLYv+qG4mwKvQRiCQILCepSn+LNwqB2YF/jvRjOc06
9LODTCCWU2O/7nRINj1/mJ+GN7qHpTd3leF2887sygH2WLkbRNDHGqN9OjR0DVsF44Jqj9q72Kuq
gCJwElpbzoc3Iwizk2oOpFTlgSP5FJ6DdD4N84RNOnanaE+viE1dgq4rJ5VMO6SjM9DF2lt4zm5z
P6faLFV4HNBzluS7LswgGCVdvxHV/kwUwHw96gWMnElHydLQC2raGIbFhBVa2ZaWN+Lc7mhSmG1V
3DfsIhCA6qKEt78MitZp5gY9Nf6PIWBoRcRC91ZPC5eLfMqr2KJqmsoGIpUYk/RxQF5XnuuBZtxY
3m46CVC8LUZYJGlbuUFFYajqos0QdTjMhSU1NXSPIUIjYjTM28xsnAaT7v2otZCJtOZMA2hLu6yU
78sWRogYCvdEVXlT22BUONxoak2pUd9UOnVbOIk5IskieprlCGsaWHOicBxK6woZ27nvrAfRKN/U
Jbe0nDob178NiWiAEa25X7Yq6ZIIHIJy5M3rEFtY1eUMDdrM6m1Rwlk8ohuOz3KzKdPiqIwjee0S
oVtCiCQHFG8IWiiOSn8I4MMeTbE/y734TDJQcpp5uVN9lopNSFE+r0T6o7LgI1MvAfkSrHexty9d
LLE7ugh6u43VZlPQhtpZI2Mtyg1ut1rWOGJlgJ/iivWMoqpu82NrGDU3XFC4lSnCt5PmARUvuopJ
DrY4lgIgjD/aLLjHQ6zcSLhk8C5JznINU8MXldtSkk+Jr93IqXVVJLjtVsOrGqQoHKX4uSrDGoQE
fVw0Dzvijkw76cCeo9H0uqyGK9RYG8x6dRAYBlgNyHiWRiF1cmmbYE7BN1kdmr6EqDJYW2XqJrfC
ko2OFDrKLkAh23VPcor7SOAXOFCERCQQ8yIrI1IrqLNo7PyTXws3vaxVLp3Gq1AZzj75wVLTDy55
NgwFs8JL8dXzJLozSaOS1zFbkM4afMNL49KqGcLpCA+vth0ewnsV2WtU35qZLGwL5PK2WM4/6fcA
1BXyT82sLj5dC/K3eRbVhtCCFITI6PGXRmOClbPZhs+Ddu2neruzxkhw+xkr/dY3diGEiih5juNb
AIII9VtJcKIceYqkXYw6hrMMrbOennJp/JiE3tiGPR50+rjvpFreGLAi0VNNG/RbuKyP/fU0hRi1
FVpOV4Mk7bqDRzR0O+wLq63uBzd4GGws0b9p+itfbmavtkLOkF6MvNBoAHQF1wa5tA3VqJweCyrs
R5TMsbTOwrZX3Ilwi6ZZcyQoDGOXuYZouFMgvonz8gMFM911Wd0YPvYIfUhTFjcQJsy8hw9Q/+hk
McVYQFXxW5z3lWzJp3ToJxsq9O1YWf5DmKW4YN5lYVV4bZS/4Z+KfwZefnRwdf6ZIvwoSxEjgUEh
855OR6oYV0rg94cxHB4pXGBZqj76OiExOiTEfjD3URISP6Fgx1Hi/48dNi6zVh1gmIChMXGAmjeU
hBiZ2ocef0aC/pjOLclDE3GOWiJ/DB0c00wc7EmfiEHUxHsDZwRvaH4EkTJcELUnTkFoxEKW3yiy
LrkW/v25HjjZhAuBhSyWhDZHWTKWTNxFzKqYt6AQgY1OMLjBpMTo6jPsf1i+MJmhMUXZ1tdgK4Ey
2b1gCbZaiafEwL02UY5j2WG+b0VOHaoPWQlLSAnLCtXwfprT6OAD0JpFKnsUJpCn0OHGEBg6nBzw
HRvducqCh0rEdKW6GqBrj2VpOkKcL8zCeIP7uHyTQd1I1BLGXJkNhwa/SVciblLT3EawoKHJoxcM
PYNo1KQe7nwMviUqNBBeatjdTmphMzEn1qtuGf0u+7TS9jk21cQx0uqmmUrgdDLz/NzGB/UqFS9q
qusLvta5bdm5oYpnVN0qpkuwHZBWUG8VvYR4ayFCiNIAj31fvE47C0aywr0TPfIuqBzGqMnWEIIF
HlX2fc1rDZnktZI05nUhQbnEUUoHwHkeZSJfcarFc9qI9h3pYQQ1tKis9fLcYOOpC1cqzJc41PsL
9ta8If83dee14zizZeknIkAGPTBXEuVT6Spd5Q2RWYbekxEkn74/ss50Vv9zuoG+nIsS5LMk0ezY
e61vSf1CUu63pNPMcyW17F4bdC5yVWAexWNQd0c7dXdGP3yb3ebZtvynLGRDibLXuELrNnrq1TfY
LI2RQI96mE6VC8e0ccwDsdXoFEz/1CT1fJTdieNqs580WLNzc+cxDHzIvAsRj0hi3fbWX8KoqtlD
t+zyvJYV2STJJjC16SFkTnQmuPPnMOG5TkaSrtjV3utWPQ79pMG9ZfvHnb0tajZMag51TEJBoNRk
nlEdCYyBO7bfO1vZQVVldTCUaAwrRViaVf+qbGvYN2P1qyFwdOs0kxcYyBxbabX7xFYGQ1708HBK
cBDE3yEJP+G3I0PEsh4jCpAkT+Vm8H0co+G0ISqUaVqhk8LQ33TtIvjldJS02rRAUracFOTVBf7N
/DbEqU8rb9o4RXS0x6K401sPjpeI3hvgHfvE0BA3yCbma4mfZRXa26kQ73GYHGCxcIJP6ePA+HCW
0GHRFE9G5r7aw7jnjZEIVgpcpwkMEMxEKY649Qe0W/yglYEkZkw+bG1Wb60e/ahiozy0HrI6gRah
UR07EN+YTnjnxhQ+EoIhcLHJ3wjHAmIeKQORFdrZyBYvBav5jePkH2kPFCLHOuI20UA7CMGGprGa
n/qXfJAzuS1EoVV9GLhzcyJuvb+JRuaxsyufG59G0wyAddsRIsCazeRdaGFcq9FC2Q5vrv4kGN28
NUuEMS4KwDEZ0zM5w6ciiR8So6YTWdsftUzandHOD4lGCp4dbZ05eptqnyNi8+602hPYXwtyakgI
EgN9ZnFad5zc+ApaHHNiPj8QDzGARUrth9AzfhcFBEHLoWlqzN6ppXzatspNTzWtPRgEI6vo12zZ
UFvAwC6/84lqJQcvPVIicaxLIN3gjYFz0neq3nmRXW2TTE77huz6Tdteo9DN0eR+phlNFXgu9QGL
SJ6JT40Euq0UqAA0oX92kXi3yAQ5dVpyl3MWvRhA8AJWoYAo70qdQzRr5HqnTeVj2DR3httVG3tI
H9P5tqnih9Ci+9U7CSVlzlpyiRDcGjPE85qEbhcKeNVZDxPoi0BH2UPOi7lvO/2xAop021P7uDEl
uk/2qK7gnNhiObinVnPA9Y2M+NHWlQGttX1wTfvGKxbcwmxt4FEPx1xDD6VCGtWWhpfGt2czGEd4
gRyRht3cze33wmpeKXmp7Tqc86asDCx/3f1QTsVGGRo6pSo+1ZbZPGU98q0ST9KVAEdUOkBR2Lv5
vknr3tS8BnrXeLDk8AwBiwZiSTMt8QB6zT2ODEgVSWCZOAtGMzr186iCMBUD49/fHGOQDTbEKtny
RPcGbvPw0upQLhnY3cyWuJWQL2kDI3pSc0XUa92eJmnKYPTdkdkyaH6P46proJqttdnbd0RUIFx3
s7s0RN1HndS8N/VoI5CogQATgbsxtSjeOUWDIiRUL1biHma3vE5uCuu/L9RbWKc/pEc1Cujxrovl
L6bsJmmODiSVwr7XWWzc2ANHFKDuI/mRGzMEYxstD7H9VaHVnRyVfHamvOge2yjpkloQ5+Izzm+0
wuZPaVWyj1XzOtnTL9FkjzDdUNsuGKJhFDfddfG/l015LQ20k1XXWYGd0qPuYNG4evwZoRbYUIm8
F1178pyJ8x7iftivQ/3BKurBkdOL0oCZgfgIBFFrefPea6onMMJAszf7j4WMDnZooX7t6XGmVkC6
FFG0j07tP9pj9OF5KBb9FqpIu8mFXgVt9BGCFfBbY2tbyPBY3riWuoqMfM7QGAJfVucK6qieu6ek
iOkKSucAV4OeJKi3MP70jedxnnczqzc51t/rDsqE4z9bLh3EbueP/lM4+T+oPuHzcAyxQow2EPOM
q29lRE3km5RTC7od1gbl/dxz+HPD+zkSF6ggLwmAjxrB6Ox199BdwOjl7qOdzkEez0j5DJTdcZqh
T0y3oBhZU8vz8lZpXjzUUKKkY2IrzKagCJEHQum7sx3U76q9T2fxVrbVMVUozGR/LkOO0FqIlwOk
VBndVqRPbIxRNGiofURZCyDCaZBPiYdKN17Mpj3mlgHWKyMKHJZIVV1nzaM532RPvmVe0xrOt0ty
SZjvOuf7UMPXzKqbyAu3bqfhFLR2c10nN29tggbLMPUn0sqOQ8pR2ThBwnE4eFt3Y2u9N1X9pHfi
GjXh7ZDthKZRFNIhHrN327ep9xrUiIV/Q/0rthnoCswEw4+xcfYTJU4WIsald5o1I6cCCgEUZg2l
nZOWt3gEwfnFP3x7fMjDkY4AcQ66cO8Z9AVmLZ9Ist42BU2D5acp6ePbfrEv2qNPA7cqWI6K5lta
ETtg4CAAdE0OE0mGMLoQzohz75sQ++stbN5Xbx6Y2HBsV5yRlu9cU95TW1kHQCVPIYhqVX+4+gHX
wrQJpbOg1Nxgnvz7QaiXSNbbuiOSLkQMh0ieNsgzZcUL3YucMorVsxYTdrBom9Kk3FjSsr891k7c
XpCSDKRgZgwUiuw+G7XkZCrqKTouVy3TCdmxO3xWc3fqJQeNOl7URKyjqkKQiqoFuY7CSyKTdsha
TS0NvAudWc79A71C7FWRfjcOdAA4cQGgrYuro7RvSSX2Wpy0Ry207sseOwErwBreWD/usim8lNGI
h8jluOsXu7ZqfsH2pJJjVGKyD81oIu66xiXOW8ojUa74KfEfAVrG/JD6A8jDGcYL7FotPIqhZvmK
I6+lrEsIegzzqtgxIb0xo/pA54oyLjKJDErJLrx1vCv+1qVWFSzmiRY0G3Tx5qemTl1LGZcqzhZO
jxKYreeWocWARRGLzZgnx7muPmtScE+FVUPN8Q3EdIXax353X0dNvO216tVxcJ+5NemOHYMlWJdP
enIHpz3a+GHJEKC3n6zIu3Lqu5dmqm0c3T24k/bkSO1uMNWL6GjBVB3dKr3291oigB+QKjpU8ztY
AgaHZmzte29ibxuObJd7AfCMAQC5nArUYALw4jaJjAt5w/Heg9Pazkl81ghbkiGC2qpRtJvY7mxg
1zAUxbtZVRTR9Q9L9kywWofszRxPItPRVJg6iVDVRxWinlJ9kM/uTeaL6hYwYP9UJtkpJFsjjtv+
ktPxDGw9PkeEUIFoYv6Hfp7ONL7mLArA9FxKRnOHMbJYtxvqZ5F29TZ3QdnFM6EhNYcNg1bnrsjU
jakk3h6gf8JmyVGRAxnLgHILRX/ZIzHDWd5T2Ki8DRTt7pNtMDYCTn6ZYhpsMGbeItrxTaslW5Xp
+9LHE4nd2TgarbqtSCphPUpzMpkZpzXO70Kygw4uVs/alm9On7FeUN/yXCOWrW3JGyGNFi8iqxKV
u+bFb2dnL2rtYchFiZtPZACDWfgVtnsYTViAguSqjTPbR86pMC8gMW+l7FglUJz5KSdb5fb5KbPt
4zQ65xaWOuozF8hXiOEF8eSuMCb5OA4/K5OZvOpIzKx6RbfKvDaD5Z0MYH4BePNdJQbqAkIx+ppG
ZV53GG7ae3esDgat2I0aUa41Gkyo5gfsa8kenP6cR8fdZizocGUybwrtX4VrIPDNl5Gf56YXWevf
Wr876hpjewv7Zw9hx0y029DDYBX6sGIt5NE1qxxqwXFACaYzzIzS+zonHbPz08BL5U1SRdfZCPeZ
aJdd1CyC1gWSU9Uo3KNMO5UCJmK5m6XLG+ek0k/5ba7TviQZ7SGvzKdBq2gOTIQzasJkkqqfe+li
Z2scpNu6dg1xOoVavU905sYOAPNON7ODXUicB4c27F+qDhCaHjm72k9BoGHRtwSCwrKgM1pGAqHP
Llat/1MDDe7MdKScNEJpbsv5QEP1GMriGLqsO4C44r5ux/IcMbCpI4w9rlGA23MpfsfB28Zymdmf
mvAmNxi9tM2PVrPELmRTXpZMD37OWAVXOLOVjlFPnJKh4hjdvQksiDg+plEZ7mi9wm2qYizS6zVk
p1gvFZZRP9S0MzsKK0LWOoHt0ftcL4oYytdkCVxbU8MGuN7Z+wngYZNdveOYeQYwSfwZDavTqiyN
BuOWhoyNmJCQEXhXcUBrRmxWM761OPLNKFoEjRLh50RMU46Ryscb5LUsNjAmMF4lDHSRq9azPKqi
mJgwI182pcXFck31FDXedFqk0FXuxKeheiiMJkl3XdZeQrW41de/Hi+JJ9BHAwfRQx7Qk/e2699d
/zPrtRUP8I/7qEKDMa0JE7D5EWVBXCixqWGgiOLcipi+D21obEGO+NdFXLJsZbLyav5nvhjJiv60
HRd1219xZCvaIek5/5QEWjSgV5cwMfsiqyQ9sOehdwRvfI4XcAhpRxaecL7E9WJgr9kpoX983SVs
YHUNaUx/vPhfD6zpVF830wkb2NRzaP96QOGNx6VHMVfVHN6i/4ztWtAha16V3y7m+fVqkvS7piUN
KfXZCzwIvfhABu1AtPu57KI+6CORBV7RfHPzsLhWEfWw1DibKhrYTRFeSCzXTx4pGrkuZzhchhHo
sjBx/SLkGQoviLNTZaSUDyg8KnjMm9TXNA48mXbgTPBQlJz4FdGuj3nY3iY1NVLKuXQzojPmfKqS
GzfF2wVTm5WzyELS5Jxfs4CoWJfyxJrAxp+SHNreK3Y1XSlt/Caipt8WVLd0IQELWN6TWljKhkZX
cUqK5ynt1MGaGLWzUV5Sy/yRCE4sI2lT+2xKn4wwr2+0JRDacGPircQZ7vZyEoC3agsF9zkc7q3c
7y76HO8MeJ77uiyJvG/wU41meuxpDW1rNzrPTHu3HObwz8mBYPABf1SR6ccSfPa5CuX3Riue9bFD
aLPEa1ZnMGwPrBPJPLVr95QTuuGo1t1ykDSZBx20dOCioogT0Sdr3/y+1oxkj3DIZ2izHUpLBW1Z
/4R6etfhobfEsTFZqpjTgTSaB6ewXzKjX0QQ5i+Ijt9aFtV5U1/yfMpP5oRPEHz71srTq2mK56zx
kSnYmyLzTujlSX6MCaqM5PjUTe45zZ6kAPIQmeouHKxHv0Vf5BMqn0xB3VQvNONZ70PXYylZPk8W
R9wZt5kc5Htc+PfLn63heWz6AqaAg9o+TtKfJeHRkg4+g7jpLWz0XRGaUIr14pttua+WxgRH0pTN
Y/2tHDiyVnP7U7XmW88nJEgUCx0KM3MQkJcnetj4lHGfV0OCgT7CsGpN3evy6bYW7YYrwqD54M/9
hyuje1+jOK8I36G1eyachq8JbxpZEYzPCt1+qkPqn5ndI6/z8hDW+nPTjwcpAFLHyfCzUz3lFetc
OuCcKwWIBQtVQf8kwBQTHob5jzXgCd38ISERkmMjZ3lk4huVFL8yCzqH28gqKKcNXOZ2S7QkZ0s0
VVNI1rRpTE+18H84kT1fOkKArsagyi2Skf5OmxzgPaqh7utxFWtxS8fhYA+06YEb21sz8+SxiRPn
vqSLWdl4eHRmGXlVljvQygOhVXwEyLH75atjUGR+NBkSD1N7vy0I6g5EyBDCHew3zVFB1DvfjCE9
MKW08CaXm1T22jYU9LxDg4ZviMjNwV+z/B7AP1FZx60PMqa7GpP3SqwvRP/SDMrK/C6BNbOW5TM3
rdzkcvqREY2+IWExEm106BUSBYvcIcfKaCBMDoWNCf22BgmrmnZPvwZbRmrfGDTrjo5b6ee8Tz8n
/AyG6B4Sp/vtZjRCZ5C9U4HwJ7IJmk58WLkZgwidXzEw8fKUsfk+1x4/j+/hF/BvEEc9hoP5UxWy
3XQhPdeqQ//UQ0qzuLI8lCQuFq+s+yk6fVN51ouTsJOGiWR3rF5a17gjfgxsR0b2T2tB129eWGTB
dGB2v41yy9laCuKAj1W3y1hSFiTsMFG32Ehp/vrKZeVmanQbm52ZZiRNdpLSOUmC5rs+zE1gF4Rx
pAk/iddebLd61TX71koInqSNkMbzayebk7DUXW/AC++x1ZnCs7ZZgjFf2cZROvFTGtuLtLNdylSG
d55mHaIIC3RPRhjf61K7s9ryxWFCWscAdGGnHOlmv2mxGe2BcljTJXMNCG/Oe0MJ1tkkfSF0DsLa
e2x855P80kUH+VaaEBGr+aFu7l1RESxMG5AMPjp+PEAMHoPgJnxbNvgWdsVAtKhmRScTJdnYEUoS
D9ZDlrmBNqUfnYyOPrEk/NeIaXLoxflKv59COjEUCyKwJ5ASVd3isdQeiyy/qeWnFhE448n+NNsw
25vU2pKvgn7VYHhoezuzG8h1H6KdqBF3LQnMoakdMXHd0qd6cFzn3sz7hxKbeVk6QZWbd+vfnXqY
HXpGnpDT5/vWrR7jDtqIQJVgzJTc1sK8TRyiGymQqIiyaT9YsI3jEYNxHnWoCaZfmt8THSowB9JT
IVWOJpstml06PHYu+5LUXWy8bXn1y/DRMbLAnFR7KKwPnz4uuj/7R81xawHkdG3znDakcrTxxS61
W9OX5yTmqDj69x7dJLOnURT1yFWZwn50+XQmdOK997zfXv6pV7hvmJ09lWgfCPcI9NI1NlCqB5LK
jxxcFU1hOqzQU2bVvtPGZbHopSwjQQByoNXK5iONikfEFHetb2/zmqCKXpKzIQt33lGD3MRQmHXf
erJ167VGW+gUfABqy1MC/RlRmvs+RagZJjrvNVKKmjEMateY6RnSoiVbzEZnXDDuXASTQ14/p2CH
ZPKo2/0PokZO9oJuBgiSs59woj2AO70jrQB1KSMbazrVFW1iY6Yv6dVGsW0Mpu0tss90YiZWp+LQ
6sA3pkpcvSTZTTq5PbO+TK/CSxX2QYk6YXCnnFUisxQdZkFTfwdt/9phRNuKJLkz47ZGNoUbti9/
EtXK6N0a3rycoLO++2wm671oyheSm6DpJM+NI79bLlZkWY4P1BrlnvWjywkAElmuso+4N/c+04kN
7VLYIO2nze8ZeqNgZyANrzJ2Xm5kR2+CGqFBU64AsYyB0Jtmy6zPvMtDI99ypiFxDVTw1mZXqswg
cflF62Ecd6VC2FbZCImLpH6joR8gTNIZeEG01gwylRsUASEnCsZi5t7pm6teMC+2+GKQE6T4Zsla
ViL63mmAV6YGkDqVj+VxpkRCcqHzeg+cFFFufEpH60PJDAPt9IQG74OmGQI9JQ+aj6YBIdqPZf8O
qwj1LhpvWmy43wQOoRFlr6W7pEuhE00cpnDKnG5sl0mb10KWdgSIligfjpHb23fdkLEAFdoPEmlw
UGsvxGkAXyebzimoW+zWekUacLRKRKMAPYGd0TJey323/ykc+lN9pLUbXzOWU/NdKWEvyIZDJpYO
I+t/YIhqaDEbn10bwQhRhAYWbD7lzkHIsxWt7SPrME7IeOejhhctec5EOeyjKkOD7N3rWZpcBiYl
JpLnap6ZyFQMSCs4aInzpsfMBcgBv05Z+NLr8uJ0XrYzmu4SDjFs47LGqY3mUYj5oUzng5tkUGGK
7FKxHKKrwCikh6LlmimqJvfD7BL4CKCC3DEl5KPD20tCaFkYO4sJ/9aoSFiIaYNsmB6oQ6XZr2Rl
qVPTQa5JDeaTbvLaiPluoIg8wDoETyCyB0ogNAqT+4bw5tjOyIUpt1pATQTXVCYz7oFkWR2OPFjy
ieYq0uSRQ4bzPtKu2M0VxxV+XAuAefzYNBFmZbJZN4qAeJD9Vdy9iTk1dmo0sfsjTOp8k06oGx0M
s9zw7Q9nWPVQi+gYEIv9k2HQpe5YVVSdfWuE0j2Y3vjMpoDPtrkXtlInZD8Pmps+k5eNdVfjVJuU
nMgagpjSUUFRN6cmoFiDL1LyyTlEnUq0Q+FE36fr8OTW7Csb0mUp8lwNwZQDY450mOZYR6d5Vskm
QkapNybjecW41OgtspIz594Hurqv7OSa07c6MHPWiUfIHu3a/KwjUl50++RnJPBl9cNgzJcxjswT
I7Nen/lJ+oLKhhMWRGe4BpFHaFY9gwFDLzrXKVopunn1UFBHxgj1/fG5py2kRPnYV+qmkeTmMsN/
6buqCEz7za9/OL0L5grU3kYHM10k82OJE4BFggZLIFKPYfbgVdFlpifiApmjQKwuzpCrfT5rv9t5
ZqSUKNSpM6kdlZAn2x5+C79wgjycDlaqP1vae545v3Rr3qpSlBezXDLoZHIzG9G88yNhU76bu0SV
t2DpXyybzZpkAiYY6AnmLii8vNxrTuzshzo6qq6/lcZIvMyENZ28g/0SxrOjH41ROSNjdzYxOgyk
cyCohgujowA001M3wBOLaaJO5JLNkLyc0SIeuXQP3vhCe4YeoaO5ZE3Jz1Iwlinq8Jsa3TdDjC+0
I56HUnCCa/z2oBXO7ViS9NlNP42Wjmw+UNK0TG0A2ifbYgiB6GinudaHQ+YNCvpRZAecQ9lM8+4+
dQhlj6u2DNxM7vvSPjU+vfrISz9mbLJiKN5UjvwpHN672N+Xfctcvg4bCip1ZSB+BUa+gJ8i54HZ
LFbaX04pPQTOTD1ICEhBUokdZP9jN7t3XgKesiDTBu4NqS3OLO7If6PQotVpm/u4Sw6SVINNPRqf
aiqBmOVGUESkXIDJPFTG84ALFCUvxV6WA3AzAQV7eXGf2pAvCKN/8EvxTbo/u7QIfB8mCdX6Z90P
b066Deu2uOb2Ysjk34xkaQnOJZw1nG9MfSFCCABGpbBAKUXHLHF2vT/TS+/0I6s+jb7fTrEQa0cS
VornJCE6uzABUVmtGfj6DCwPxsFQ/m7KrNr5Q2QEXuJ8WiRzbDKicHcyMR5jS+9Po4Jb2k3O2/Dp
VSI+Zg3TJFqMg7tQJqacdk/PkqusiWJlSZupZ89urjFpSWAQMb3O5RTYzXMSds3BL+ZvDpEn54T9
l4IvT3e9qK1gGOMOD80gdqhkDqInOiTG9GTCVmC+9W2OQsHOeme3dNaNMPlwPJGcpJB3nWYznR8H
GeRjAWsnGadgtuyDX0qXREg4YY5+k2qm2sW0V5BTltuhagfoaxZyxfzIMIdkhklJaN9HUcvhIYv4
n4lUotCTzHCjemfq489Vffy/0lc/MWSviv+zvOYHJRqpgHG/msu+bl2TH23VVb/7//FZ/x8xwZlI
mBjv/nuh9u0v+fHz429/379e8n+p4Av620QE7RiWawH5/osKLnDT/YUBJ+vE8S0OW6ivvb8w4FgE
ceFxr2cJ7J5IqP8Xlj6DJsh/lWRTzLiuS7cS26FPTWT/AwMe90Q3lG1tXmNGv6ls7Z3bAiWKSObe
REQRbUE00HFDUVbHH8Oiuu6zGCJso9zNLNrnsMLVJO1o3DtaeCgJ19oxd68xPex7x4DI3MJgqQSq
Oc0YP4xYspthgxkGSKUKxP+sA2igYXjMBwYF1eg+t0U47XwUCFvfKO/DrrIPAD/bLOqucgLksM4t
23qiMZGk1kafz50ZQ1LAXGYOY3PT2taTZ0YGTdWwJ92AvqCu5DJwkie9J2EJ4U21JxC9e8ET/2Qv
qolcr15NX+3Ncrz1vbA7+QNgQlNiDdG1FCu71dzFLjK4yW5zkJ7MNjQ/2mEtA/YDCIO4C+uc60Nx
r3mogIyYEYoYPGo6+i56mj8QZMIir2iDUuivg+vuMVJefNCFGInq71XV3Sf6dJ1rvF2EYxiLmPzs
xYyicAV0u1GfHzL13Q45DLJJdLtmVkT/zcajHzGSXF/hRGg5PMeft8Irk8BFGho4xJ4zDMdQ049O
juxTSmR59/ac1Iee0KOdSXJOcjCIpKdnb/Fl17+HwTi3lT5s457OA5aE/WyW4d63fjpaTenDiSZH
93xRmR/eAjqCZzRPnX1Hv7fYlUSUNj1iJNp6geWr326nvo+EhDOpjXbMjt3ALwmHHUY3SNME2mmK
Z5Hc9+40hxYNEUBxNgqYrUtvBhoGpDzFMCm3QIBVJCSB/d2XHSP63pNnORSEZ7kRfbWeUUM6E/Mq
NQN6o8qu5tSmO6/1r06OZRFNC/FxEatPyUrpnmUR5VcmQZzy3VTExoAJC+ocnydpuPUe+Sv7gTcN
h4h4QehayJrx8OmX0K6AVX7zRBYdI4qorTP8tlsZXhuj+iwTKzt0ein3IiVcI/didaYP+BpZHd1X
8rH4ekIqKb8i/JBeqgYZUkpp3pqIjFQRETNnoniflfma1R4KY/eYtHZGkPCSLeibl9RMifMJrRkI
JY1AgvKefUfJrd+YbLa9TihVod+KeOwOcSeKXWiM8tryKzJS8YnPEOjrNfxWTmPmR93MT46CLoUC
mxVIKY+eg+spUrm9m2SULX7GV2YT3Y1XcdrpzCe8cMP3Zii/Ia1/1nU0qBWenyMQaXrf42WUKrq0
hgZnNm5dXAGht50MNdP8SlhiRa32oZkAYxW5IrnukyhncAzxQnk0NO2UWaZ+SySSOmBxohJLilfh
FtW1EF4V1BXKKddN7UMexlCWCu8mtkRxXA5XZbMtaGEjcgbumRvXXvcGNJF1dePq4c2Me3iPKcve
xEaIEVHnO5hEXAW61lfXBD3JIQ6r78KuF3xkMrLC6KKt3WUNC+oepypGi2AmLPluyVakjUj+HiY9
7LI5JMxhqb2Yn8jA7pHR2F0nglgC2GWMiFuxLd2dJsfFcGAbBwQEYZAWiuVYyDqut9KnAfpX1YBJ
AoxD+63ASF3p8DCjbr7nc/bYTveeQLia0EfeVGlxE+e28+ciT1NSPMNT57KqLvnJNaZ+VJtEgPnm
+Is2qv0tixIEd2m/iwh+uQzlGNg2CuSGZdekYTX0ouLCsZ/hDo1Ulva+FnyNjsxl/sQCk4naeud6
e72GJBe2yopK//P4tGBW1tvr4183/zxzvdNdSdLrQ39dXR+ivTXtu9EglB0GyvqU9f5/vONgMp8y
M/HsfYiFDzIsfBB/BWDEC2/kz1VtGZOst9dr65PWi6/XZCsoZH3YWzEXXw99vebrvvXV6wMUsBA0
FpYGfamFOrP8rX//P9DW/9f6hD9/bn2Xv67+edn6V/5cNUF/sLvn6CZ413++9Xp7fY9/+1n/vMU/
Puf6mnEhlYwuzJKv9/16XgfkZFpoJ399ivVlfz7g+sSvP/31nfzz6esT//p062v++p9+/cU/r/zr
7dc3dVfsy9f/sF6oMPbCh2lXVMz6+vXCWlEy6/v/9Z9YH/r6j9YgaeqFTcMh8HtkQ6v5eowIrMUe
jbulJ5TcyXpmVK0I7WtaARMlotIiXZy5djPWD8VC2XEnWFppnXd0ncoF677e+/VQ34ocE4d2/sf9
6017efH6Dl+P/nmXbkX8/PWO4WLarc0OfE/WXFDSpHranlEEoY9Zr2oLhujP7SkhcCkuEy/4684y
zOQpq17/PGV9YH1dGE/GftQZwwGi4jiwkIuiwqdPSNYKh35YRznQo2bhIE0LB2m91i5sJHOhJFk0
swNRAF2fbxM/HA9fu2i9HgpqcSsW7tIAgKn1Z05XC5OJGrg8MTGmXSJ/ud0vjuQWi6bpPV+BTgar
1/O8XEwrF2q5ILoNZcC/ufn1vPVl/Bqs8yS2d6hXx3GsLwTFu/RC0M7q42cZ+y38noUH5s8xGlhT
fQ8L5xvN2jBg8tNu1tn/P6QAzUgugtOXx0kdTEqcs5cPDn1pzTn7Lrq9cByG7RBFi+6BC3Rf1Gik
K+CsRRN6tCqw4tMgeXIuzwxwJYcyLuqe/BfpVSdtdOLLeqEq/HoMU3B2SQO8HGfg8tLlTkWfnZ/0
i8LmzrS5FH4k+V8jAoZE+10bNkxRJC8VIg4zoaXh3LeqSy6TOYstse7Ndqy9wEF7c8xBlKFKKrEr
+kQ/lRpzzMEhy40cFINhXNoGzWLvRcAPAnJpdRYqZeK6MsRaHGi6MsASyua7UTssyo2G0xk/FUFr
hUEDPa7R6O7MDJqH06D0UjFkA7o69jQbZx9P3dmwLohecTAB7gmY6vBaxOx07rmmHDtoTbIk/6Qh
iAWnR1TnblVZFNEgOGMhuliv+U5MkVXZV1ljzlt/A7bspj9GQwPIPQfAvX7/7vIjqJ6c+AYX/ULD
0xkbo3RZUnLC3Dzq5Jsd1v/DmtpAQxQ5Cu0ltr/lIp9LSgPKvBV6JxZMnt2EXgGNHIBWkpDN3i9s
nTUi4+sCa7k3bZfwBqWVxt7FesI3v2zQ9uQlM9rPSR5ToPSrHOZrA1yv/eO+iYEr5jHEDd5yNPRJ
l6Nm3HdUgcywF0mMWD7SX7cdN07QI9CMKpOFH+Ysn/srlGIFAK4f2a8VcIxZkUq6bFjrx1u3OoAi
THu+Uim88GTFrn7SFzXL+oHXa18X6319BgpEeeZbuIhgVhwh68fyrPWCDhS2z3/dOba1BFrdNSCO
2XrWTWi99nWxfgfrTc4mlKspEYM+J3tzuYgazozrxddNkvO+qwhxQznp9/2a7bTi8P5cNS0GatKz
Lfgk/y8FT0BL+guKh6FgX+BbO6wkvC8I3npt0mLKoYWTFwmvObBZnD1ljkQuKfGr1yfoDQtGcL0g
QxS+Ci5ImLNNeLQsQpK74XedZKRfLJyn9ftbmYrrtfW+r5t9Xp470aJSti3nMNjOnvRLNqMZp/4E
fowGrCMgTIMrTZVokEijtzxMnPPWD2SxSxPk2gXYlmmxkfuL7TYSeSA0xiS50Y5nIkL3qdUGUhd3
XkgSjpCuQ6aPBex4EkOQxTqJ3GZ6EyXpk1J9skNchhK4tRh5Lx9gAHIyA0DjgL4wJ9dP8Wcv0PRA
lrLe5HPXB6qJogtO/00bTdpx3Tp6s8j2yBueMo9D/59fern2tTG4WFnO1rdyLMttG0b6YhRoL1b+
geXWhO1X2hd3uSCkeK81fYYso4NeuJ7VfJWcQZKUke+fHUrrY6LHexkPL0Pta3DWc3wIBNxuGhnj
JBGGfUNY13j4D/bOY7l1YMuy/1JzVCQ8MKgJvZcoyk8Qku698DaRcF9fC7yv3ntR0dERPe+JgqQo
iAZIc87ea8OKhHhhFfgjZXWtUw1U7OTCTI4zvDv2nNuMI524D5EtiTyaKR9lsZaTke4iQZhIJfcm
tgw2BD2O83mwoKNaHlDiI0K436edYWMOZqr1HRUcikKgGNQhV/sea14xr7XvsELXMNmpKu3VxPhR
GN0ly61u7UoatbONwWua597Zmmx7qbbOR7dKHgZ04q3u/wenB8m/4pQX7ip05xYeMFi9JRbCccpV
LgUc9Hmel3NSVqQDUYpb/VQR90si4PzY/bdklA/LBnVKpBhrpil8CYIs2CTQYY7S+p7QxR4MiRCY
kAs3nvGJRdof4rp7sTVJmyLHl62QW9ACn8gXnD8Q8oXlVqXGqfTLOSG+X4vJzcitiCQHjRAO6DIE
xN23a5KBjE3nzT1vQDThLBy8/yg0bZalid+W5Fr0GlwXUty8oAZleUhK+j/Z/ON+S41pewh8vT2g
THL2bvfgekOC+CFC0cJYsoZF1yKhmZ/A1btPHVQ+DSlBSW/TWQ9WXRt7OxHI/u97Q5dHcvjQAyp2
5kF3/tHRpj6glSA5RzHMjNMbUq/XUGsnNtuTvpxcOlCuk762kZOt6d4VQOLj8Zy0hYf6H9lWy+xw
/3Tye0iYhc4M9TmUprwHkMdmMz/cb3lejFzwXw/68280OR5z+qjb++PGPMreb/3rx/1pzr/+9n7/
ftQ0LqJtRaDu/cn/9rz7TWE46dp2nD9///b+WJ70+7jADFjYP6nIFT72DEdn2Yb0YixtJe3kRs7W
dPYnulkjpBKcH09J42tr0yAqAYEuJTQN0ktgQukXA8V3/zvs89epGo31hGycOno3t5K6WZVTO8vB
qd5CVWxzT19TsiCjIQLg3SCvxe3WBauwGY59njU/wQAmHjbAZ5njai9HakpBV7sAJmnAUEht1ppI
h0MPeeFpMqIfHYGSZ1qf0kQY3oZ98OCiLzmjUMLGlcbjl9vQnxpK58Wg9rWjxKQ2emd3n6l2vP++
NzOakHqfHTr8ubdaVy/OMA1fFhSHZZwH7qUOEUwXUmH4puTyFRnlU4Fy+xRm5I1XMrYxc9Elv/8S
kRD0mvRL+gjp1QSHKwnd4gW5y+V+VD41TvXYts5zEtuDTV0YIzX/rvW0jyix8ltfNcbBtmBL5SPu
dgGWD3QpCpPBnz5qfXA3RWGj6Jf+9Iobbn9/E2Pba0uC1cxTJWv9kd0PFwTr9UfPaRjmR1zLgWiC
qzvNed1DhBd0fisTNYXJd9L3XGtoNiMz3uqZArkdUHCcX5UaCZiJEsc49m7mXe3Ui/++XIsewgJw
lvnYhaN+KswRi/N8yNG1dt1gG68j+uxdOZYYv2Tbf+QROpb5kFFJeHIrTRPvs5veVDd83h8XWB8X
Ob3xB2PMzTNRcv3Smv9Aj8qLl4n6hcpguZcDGbe65oRfdv/3C7ZqTqe4kc6+64V6jlP8W/Pf9ZWd
L6EPtZdoBnOVJV2t+0u0veLFELR5ajC/a3ha6UG3k+HvFyjk0Y+M/nNyYESnhokmXbj2C91YAjg4
6hS5Ov1HTjFYScHD/bS7HxUT+Q/VaOPJgg59jDwQIfeXX+gsL4lAfo0xpOq5GDZosK195Jb+NQkp
sPqjWfwUyjpYWE3eBnhv2Dm18BAmBIeHw5wSMz9DhcXedrTkXYutZGONDcpqBqQrfSedazAvf+gk
YWyPx3cVFz4Uqnpi/UZ1VC+dnQ/C4u9x8lFtBiuLPlhtoUUNTe+g+4F8HFuP0uZ8HDsu10mvdR8Z
5vQ1wsKc9UMRPTaIYlHU84wwL1eQsoIP6bvVOsXIfmRjoD9QJoZkML/aZpiJIWP7Gc7N3TYwmOhR
Fj+IACXB/RiOi9K3tb3PaVZiDZWenJB3Bxe8at3fZyhsnt00yS9P2uYqySwoAmMsLjaOmb//ZWAM
IJr5Kys9AhwGzTxJJ6ourmzsv4fwkQtiLTndnyAqsHfoBuJz27r+mSki+PssVKZVMrrfnXLofjqu
PKdeO3EK6jRhO5n9IAea37Yq9Wg1WL15JqiYtAj+1yptep1uJMom3vVQQ5FTmhZdAg1CBoJrtapN
K/vOteP9CPpUmcuCqe1SIZA8qSCCszRlxldnvd2fQIj5uMSoA9VEH6sTpAsC08MWTrzi6+kALFC6
b36xJKcU2bfiCUxNxdw2SaIyiu5p8vD/dbpT/5LohDNHWV+1mWsQMDhGzfl5BHLirbsk1l61Nnz6
ezQ/ulVeab8GGjHldLPSo6trFqK52Odc94Ivjy/r/tTUJP04V3H9ZJcWjqs0ADtXlvZT6dDQuD+l
KIdlQXH2y3L7ZFWldXMxdKs/pjaOFaOr6jeR1Y/3p3L1PCvRtK+UVtJNyyVxqCcveujhELPyKeS3
iXTImt+xyaYWDKGjXfVxNIg0a7Tt5JjJzQ0pSRegrn/lnJXC77TPRLOKFV4iTYaXyB2sYxt6wxo/
pvFmTWTxzR8P8szXTjQxOVxgGYdw0A9GXDQPg9TQeVnVvDJ6uz9zUoG1UJ2uX4cAcGs/tuDOuuY4
qFrdehdbwf1pY5itS8sfP7WkkqtOteSsizA6DUrQIwvIc59UiqV1/vYq/110ykQjqIFTL4jvSoUQ
2KZn2Splmx+9O98/oJqdHLnUU3PtZJ/u46gbty194VvcTewJ54MFTrjxaFd9BoKx2jP8/uwaWnkK
LJLo7Fi273quH+9PpVL3FeOcRIfdl0f0VfkWBlC5d1BIX5FOjIuoMq0fhMFrw2+0j1SZ2CXaUp4K
OEQXO0njFYvI9jv3rqPK7Z9By5gUfZfwzlwYh6q2ok1Qduqt6cfz/VhRK/5oSZg8019wSQFWw44A
cY3TFvQlr9r+6WJ/N4yB/o43u1vjoBuOyVSED7ksBXVOXs/9x/2uAvF08QQnkz4PTfc/m//+/gwz
PPz/3njRgn96Hqvf//UfX79yZIGcAE380/57oxtqrfV/7Y0//x6+5P/hL/7RGvfN/7T/LS7bdDnY
P9i3unBAlBmGKzzd8D3PAJb2P/Bb5z8t3yFFWxeur9NGoX39D/itYcPFZWvmWfTK3Tvy7P+hU25b
Nk33qswQlhb7X//1H7ZOfJIFOs01LF6QaRk+v/+3wGxax1pXl6XYW0kzzxDdre6QurZhjmwemqXj
s680guqJ9QhSwWk8FbRg44lF3shTDDwjZjDBofKBcHnNk2nnX41EIq8Jd1eVE/mIHcZmPV2YfnSt
bO/WszNr4P+wELSXAbvYBaTYl1QjWgcgkzzZZvNVCLXSMM1QGl4N+Dnp9y/MmHpbgmBWVcGu8bKN
q+Qb2AN7YUXFid4i/vzavtamvNgNGP2y6FEPAUCCDGoCcqHBXEh8auBC7KE9Goo1PuPJstF+Et8P
N05quAtsJ8RTgSlxAXP22DKyTCdZwd03MdIzN9ZBRxCwonT1mouYPDX6ZaZfbDUtfpZU8ZY9jate
oRad6r6lRTkY+H3GJeq1DR34z9rTN6qxTjTL0YMb0d5x+TyWZu92B70B++KOB9BZOSpHjRcAH3eJ
3Nk4YxoTRzchimm+Zw21cb7f0vEdEKkizp5r6Re4uWB5y9gHAhki0TMsifBOH4isIFhvHCZ9ZTg+
mAq7DB8Dcwofy1rbFmVP5tRoJms2j8PKt2vxGE72tPZyEMb3u5B468fRWqQi9iEPjURH2rH17HbS
OJRuh0A276IzWJS3MCi0B+GH1QYbXbd0NY9tyPwDlZD2UBnlrTO/cca7IFfcFrd05pBeEMLTLHJj
W1k5j4mGEJmAb5mpGeW6CUlmMaWyRNxXosJPDD06VgVkf4B8Bg5iuMF94bqnZqQhqlE2t7vBPfl9
2TDxBeh8sy56HBo3vsR9BitJMZO0EWXvRhjDNuuLR59MjrOTjuomxzjajmEsEZXa7a1Ad3HVxaXz
95GlNy9CK/khPkNzCm73O4bdbFgCdY+UWmlUJs5Ll8+pOlr8DvogO5oYxJapI5N31HPk2qCDWSfS
fB9KOT4HZvvaMU18Jz2pScNkWdfOCfQD8pMBhI1AaaWEovYtLzCHtN+1o3ECD9UFNQVt9swr12SM
UK8tlP1sOObFd5L24oieKktj3AatHH95NewycEAIVqhfsF+IPsqeSzzzt01qIej1Bucp6tPkU2er
COej9G5jAjAwBFm9kb0DuLnopn1GnWRX8z1fYSqB5009+9Obwn3VpcF3h4IWE9qDP7T9i3TLaRdF
g7bxpCnf0wn8WeAg06PXwFKtMbeDZgesE/vwNU09a1NhuVl7gx++5inBowhvxOb+W783troC6ZRY
rrdLYRq9uVJ/G1OtfJSWSXxYI9O9F8CXoU3d/cq/NL0KnijPkAjp1ccs7/yLHHJ0jLAlttkQ02PX
YcdYhayeI0dhn+JfZ1LX1nUydc9e0MiDQ5Sdb1hnq8rCr1yLawp9FltPHTELaEMSmvPBWiDsJuOr
Mt0DGxWgGJk/3EpgwrfCMHbK9rNlL1FNJPPjAJYmIGOjvr4/g1W5v2s6SW5TxMbMzcdr2rgDrMC2
PxcxEan/fIjvMt2GIj7GiOYWciiqN1GZhBJ5ABPvd1kDDsiYAl5VjlSh77I3ssAfgjKVV5uFFtGR
YI3S/tOpvenc11HxLIvsEuNzfLjfG8I+XBkRCueUa2JAi/nMCBQvo3wMT2OcirdchCuvse3ncejV
I7rvV1vo4Nic7KnUjezalsW26KVFo2m0ibDM8rPVDBmoBDK+TTiKXkjtBUWmGaMpAnBn9ocy9txN
iZn6VlkOWUFZUP+O/K2qMUJT5TBWrNPwCKPXOBe1bB74/kD6dl2E9T8oduhNXkNANjcaEvlRMV3C
6oD57QLH2FUOninRxZgS9Ac2zNrPsFE6aXBuOL6xIrYPys8EVnruIveA+9ag+9430nLfM86qLNLT
N8v3/aM72R2kp9x77/0JyAWnF5HdlUl+ZVi+q7Vlus27oOVwzGKMCHrV/ulohj0Zjv5Q4aV6dTRT
2xBAku8R1NgbIFGs4kMtuBY6gXy+NGe+Ac4nr0Op1IySRaTgEq4LIpuVnxcsnzGDo6+tXt2SLyV3
2/g4xMUlKKFG9hOJzVGI55KXnLyAPUAdnI3vRkCrULfC+JaLUl29jsQ2S0S3usduZQdOtbNJxD4Z
SXtKa697tNJK4zJPWK7a2gYvHk1LDc/GIBtKD24h0WrH8YvR1KRECd7R/beUUtxUY0WQT/swFHil
HLeZHm1HXVFBq+Pfx+a7kILKdZWL16Ca2rM3/7jf6gteD7Ik/KZD2gGBMLrj/VaaDUQsThXK3Sgg
4zpk9h0KhidBdQNRbIy+ysDCkaQknuY+BDYACTs3lX+o+epbv1OQEiyTDQnkb8NyskNcBOFG9+bC
Lx8C54+3M2kXY3/OZof8h0nha5/G4Q6Potrn8HhGaHVbnGNzeI0bnCpMGHrRJhdW92nzmGttftUY
ZYl7TnW03L/1iQWRxaSwzcU0LlJD1scurTKc9uLWBzF8G8DVuwk40MpFxIWhi3Qps/4IfXYfIe38
oUv7nd033wzCBDvWmv8AXVYunFK91cg7zp1FNa6mz6YqLAE284NKYRNUI7ugrNkYHfszE6Ful5IH
7lpWS2Tmj4u5dwLu6I/psqc4QWN2uOqQ6blR/wkIx1GqEavaARomW/1Ra4MS1lj3C77zPqN8sQB3
EG9azQYsQeb9zktca2lb8h0/CDpARUCnQGvnOjN3Lq5IVI3Y7SLDDyVNBa5W9tc2Kmdz7dsYG8Yw
X/ux/8o+9kfPtXPriosm4Mgo6wP6xrbXvasqaQAlWf/bVTii6jpHHRw7L6GSr/Q0t9IJHJSQqeCt
/04r6ZCXDPG2Hd7soPrpSgf5GOR9lhquCSFNjGLVDrhOo+gaTmTt2htBG2kddMFn6UPtL37NZlk3
xRjqN5XchiogdLaBMg5gcuzHaGlntlx2cfhjpGDuRW5fK+wzdfYTJ8074uYVUWDbYgR9gbX1hBXp
UPfEGE+2/la24ha46VMJmG5D6qjlij+YC/p+fA1Gc13hNK9C6O+Gdgi79gGl2KEB4M/ZRKQXxpvu
cZAelrgcSEGkPeFR/Up7eRWh2EtiaBPNAZxW7lJGYvBsw7Nn0MYtQVFAQi0B+yuIRM6EBgQuJfB1
MhCejRhg9+RRwzETuLxpRWXNc34w/wFAoVo/+zRr4LYLE5X80Odc2aZzqlNzFVr1S0niResz15uH
uKofavgkuBjlifUTNAlQDzN8b9CHC3pPf5VZvVzR1YgCGy847Lht5LsP0ifsuaEC5BbB0ai5NS+7
Y8EAk4fvtgqKS+Z3H25eH8uJoiA6wK3UIMNwPa7aBt6e5Zq73ABDjPJ/YePm5+A6wk3bpRUyPuoj
dmZ8pMWy9UierPh6KLTfxjQ/5gLPYeEJRHMm2oqA3CtO9QiWhxPBvRKvojQvqXALOjVmvK7t5GOq
CcKV9FZaCazdh8ww+eAp4aS9ytz8kPNxdN3+oBd3MVXQL0cvjRdj9BtvbQ5frP7pqrhfSIUv0Xlx
c/8TffR34v1iBngMmoaXWlH0rSFvSvyJ+fhtOcbJaGW7pIuGyilWj6m0QYNmkNO18aszvddRt353
Tv97jOsT7EQ5k2XzElRzEe1tyVduZ9FPZMfXtp8TQO3qi/onCsJoZPrCdCyYi7q4+nQSzmXmga1n
k44QRWcWzO/Y1WhT2E/ScS5e5V8zY3wsS2iAYz58oEY8l7U8WODjWRoBf2miX5Fu1vcTMLfGYJGV
ctOppMHB4zw0qXNUE/G8lPhhN4f4H0vIXEGRclE2BScJblQ4PdzT+kdNTx6Tyvq0RfyIzIk6H1kX
JSlzm06qUyitXd2Z0RqR25K47KTJH7suqLZqIsk6xLDcgG8MHRjO4GebBiYiIHg6pD0xkt6nlfo4
Xqfpt/JQGzdokqRz0XJsN0kQLFk0eLRpnHRnzvjuzGi3jt49IprFa9t8Br7al/irNlYHDDeTclMM
8VnVQGPaVte3cP1QsUI9HWubnjgYoMJRe8sd9EUxu5XZ72+ssCIdXgHdsoA+MyXxGfjTEJ0t4Eyj
L6NHtwmescP/wemOoKXDIGJmm8CyvJ/wKbl5yrw5fhE/p6X5FoBcIX2m0lZa0B86W+YbVllyb/uc
UoVPjYlYg1m9/KZHVnbqG8SwQTymm7RfD7M8Zox2vtafya8RT1r2HBOyskA3aoEfiqyl6h7Y+Vmr
cGQ0CTt8HLVPMPOIiUd30EzXHepVbaCdoCznNWopl9NSeHDhSWw6nxqzCNxjyrd21HinBDjsgU+H
60pkD5rWG6va9h763pM7Kr4bJ/EhmlmNv6oETmePoX9pavREGlft2SfuMegE68lDroKi8CNOYIU1
Obv4Qopfekt3p8o0b9X7JTRF00pYEI+bTG/rd+J1NniO1iMb/1uag/yYAueLnjQepZKx79PW0GN7
0WzhJXGIwQ6jW23iNClj9xqNwYZtLT75xnty8tkD15ivdBOZLhtsVVrjYGHzHvCCX0cEWfBnxVkq
qnJFEnhHH8A306tHhAzdXRTzRTVqLzIYl1rngy3343fyG7BT2/25L8SfaDRhWkAk3lVpHuKItNhY
h/5GzjSVZu7Qoi7HM/yv+/cHMUK8pcbk0sXhef3cxHXk7C3+X8+7301EfGA3ht5pPh4eH94oxYj/
9dT7L0XAitAaxOl+yPtDfQ1tsaYOPnlMtIEZFkfhkqCQ5CXDcr+Vpr3vm/KSjBSSiv53lLOYbUfx
TsHjDFpMw8wGymRfAnKwWoCFlH3ooJHvq5x3O+6+02r67Sbj79qEzAtndoUxEgBb/3sCS7coy+iZ
SeyYR8vaJzumzVkr2IYlFuAhf48j0dzQkJtKP5cjUv7u1zSV7ibLmAU6Wz/VlbOyYlQYpYLV5bYw
qSUGaUZOuuzp/KObu+z3W1NG5xWjo7s0FJI81SMDmX95/4FPL9/Q7nzBLamR5B1/3elCos12XW8R
VF9BsqLMi1uqxWRaYlsVFsKPuwr4L+HGm2US9/t3kA08yrTNrqWti61MZl6SLGGzUU0a/Sg6pE5W
rE2b1dlk5G+ZNUUASxGZ1BOhJkWUfNIwaBedGRpH0Zn63x/GP2851P9YSoVcxAM+Wq8z0v2IeK0w
kls2M4GkeaHF9ctwqMGJW2uErxnid5nmqzYGu2g3P5EMXtx42KHFso3hQkemT/NTb4q1oZG4qqtt
l0xnU+9LbOTGKdTqtWWTKazEKi67bTzU7GdgMLLp4dxgk7LEKnkMSmIFwDytoXVDb46vdxXcqOCk
uhjotE+s68wMbnGh8/urGgFtEws7LxFIktQXDRxbP8NWSmOtQDJTX4dQnauivmhgVmnzk7ysfbZB
v6L2xxK/XmPBgPEffeqTOOP/5hqZwo4aXUA1pWkpNohHr/DrVfRUpAbgXtVf/MGYLbkspKDESuvY
QZEoI2B6dKZEss3pxS5UjSfRMx6MIHlIw1mpmCiHzn6/7dhQA8VKeZsuZ3BRZ8+lonBZZgd7xmhn
zyNJTwuQ1G+61m0DLWF/MRx848Fym34jaDQEHrKYJgnsFdGjj0ayN0WrLyyz+pPiGvIz7eCNnjwa
rTrYDhUBYrEW3eCXl4qBHzY0FRKv3BvFMC6yqqv20s7XgweotlUniEYvZeWIlbCgpNYAGMrqYbQK
b9tYH2MQ3DTyd5ZMTYcyeVR2RAaBROgR2RGdVE8/TKrd5iCjFqlMNn2ZvwXKWw+6CRYhjqiwRvEz
unyVuznUSXYBLDgWnidxGze3ieX+wvOJc2ocCBXSGl8im8Hb6uCVaPVHRNnBm4h/8pBvNvLHKt1Z
hgQwIk5+khLUEoVbKpMj2bn9mXTazyFQzcGc24VFiG+rr3atE0XLHG4WCUfRrxFA4SW2WD2aMFbT
2frj+W9JCk8jUOqZQCC2Mih9raJ/r7N4mbTZ796Rb7o1bpN0+mn92l8oqJwb2yCMzAh6wnNvmQGz
1xdKo1U/Lm2hvZDlSOM7Qrc/KpQiyj6KeJtl8RNgtoeQZnbRjtcurLS93r5bltxp7ZsizciMqnWv
6r3IrCficsqlcPVLr6t4mdWxXHqd/afRzLOmY5Ksk4cSGzYr9HMWSB2j8GhSQ7nIrPuNwf0DxJyp
129ZaVWrooKALQrH3BDX5C4xTWy6Pjr5XRDOnNEf3Un3ptROg6UegvDV40I0O1YhngnWyQuuOkzW
VchSBEvGjeTTN8tOjvZQ3EIjX8msZ45OjxN6Vdm4tzxp9lZbfqX1mC5EHOj45SHytqn6iCwflc5k
fQcJSAMMSRPG3fI5itIbGOU/EQOFMdV/KqiZIgBsJxhzQK4MMnApYX5P8fAdMCjoev7H87HGKPTd
LjCNpPpUk88eEwOUBTeyKqn9d3pJSpPOsJKCxIlxkX401pDsUNk/S0+/ZUTKBdaaq+sFZuY187xP
cnlxhMW0lXtF9rVL1cwbhp0/vqi89TbhWKKHZKkaVMWfVmu3wlA6XD3zpWEKwLNL73+aO3olCSaY
/yZ3M8ZsBZMpPDP1bai2XTOdYDv7x2AKqwLYmanxYeoXxerNGYsLZql9O4RXAjeeHItF2USlWFH2
IGHC6dNHiwQz3or2MLQ50hGMjb51jnXER7Hp3mqQhYQ47G2T+Iki8KhO6x+98J8gO2PYig28kGIh
Qrw3fW00CzLAYmIFyNYD2EA9ZGQFna2dkAXPVA7X+SNWefXsZ9jXHUYE0jE2Rhv9aOzLViMmpnXB
W4g+komccF+Cdxz1cSET/8UY9HMPd4LEM7IfpobRM5/svY3Z2ot/OmmPZyuOfKSI2nsWZx9mTPRg
nPgrb0pfmxCHdf/SFyXN7jx+uF9IbcapX/1h8fFCNFkJzJZ091awR/Meawxgi55MJtKrDGPpCtKM
VYPhXwxvrsObMgLW7NrEZtFRTJOIugydfZGTnmiPcSxwTCZnDDN6vTTodm0jJb4DhA16Gj3GaBsy
dBsU5erHUG+57hH7jSXmwczgA2wSKtjzdrsckSOUoX4C7kVBMPUvfPv7rijmnHTKIdoAIwRE2ULN
ub6hNxMtwRE5rkOgmv1i18Aj7Jrqjv4SRBQ4uv4Pa1y4YjdbdeUmhogf9IgeObeQfEOlXdB2Yl6J
PW12bIesI8dDAP9lwabvj907Yl333iYdxqew4v8DgFebSiF57Q2D9jV0CNSAyWgHZ1uplz7DxC5F
fZlqP9uhg4bnJ45GNk1IKNhozyjCXI0kvFisSyXFJ0HeT6fTdJtQc9XEx2REejCj4/I09I9J/0J0
/zrSglnkKXmO/jxC1gB0hu7LMWchdR/B3u70k5exDs2IPVlwqjQQX0iTtOHtQYZg3hhw8hsGPDVc
9yPzj7uskR/R9to4CjppYyc4drHbrilwE4ySePmqaiN9G0fho6tFDpGYKDetMPUObeQB7wT3g1fz
pVHmwIiFs6L13yYxbs2+/VFQUBaDNY1cc+GDm/lXaVAlbc1bWw9vlelDIaeXkdXaOxVbWxQQb8lg
2OGGAU8bxcyzTGhxPH7H0bgjYwEGT9r8mZypIMuAPSt9vuU4QABuXSYCAHK4Om1/H8TflO1dLqGJ
Ynq7LEzjg9Bdpuws/jV4ApiJyxcXpSkU6GUH3O1p4cgW+7FRvkYW8sWWF9BFwl10zczTIglBJ3rv
pNnoELHVkiE5dze7sAZjaG5rq7M3re7/sLx5CSd2uXLSVqGagCJm458han/yBnZujC5I+PFM9nbY
QAYbUZjlRW/Vq+6zf1LyYcjB0AZHN6SeNCLn08rIXCFbKth/oL5p0hd3gmYerVgsKeviOvVwRKdN
lTYs9VNEzskiCYPoVVRApus+9Nd02CBdyS9rAlYawkJxg+5cDFa8sryJDy6CATLJDcMzKANQ5nRt
2GBhSo214Vmk1dkNGfP8kg1aGo171ydYyaCdFIX7Nh8oYnW/vQp0tMO+SU+MBdrUl6EHWRUjt1mS
mLqx0SwWqYDmpI+XsZS/C622NzMdyKLOr1evektf2oldinlx/D3bdXI44p3YatU2spMHJ4eLm47e
byXJLOjo6xWUq7WZEhTmFi3onoTVETT2jMRD0YSDC0lKUkFcLAz/zRn4xJuw+ypgPS5AuPgkRy5b
k0Q+OvZrvEFXNrTPWM+/jNRzF+jW1iYSmm0rzI8md8dt0Kpw2Q3NJ/QrupNEWmG9ILlOV5gqR50Q
jnhFzEm1jDxGPpPAB9zQG4K0oP9xTqZ0U9ZGwJTOkr3aSRdhb9Xga4kzb1dNuBoVoT15p8mN4/zq
LXGolIvsE3vVKhBktSQOYMxOJqAZ8wFSSvJMgiWhYlQClg2Q7YVDEZD/bNARWHW0uVbEQHzaQRQv
0NnFCxGQyA5udEmSBBJkLWDsMcSy9/p46RTeuFJi+FEuD9m58egpYm69gcj1Pl9RGOPR4am11bR2
EUgDKDl2QHqrhriMAE3jUtebFQJLsJyG1oEImp5GiZt11CfCwuqiXRseKrg+FrOogMWk/Ra45tUa
sGUEMVVCT/fwrxQfJWJAX72qRAFogZK6y7pAP5rNVi9ccm4Nxdr22a0MF2OSGIm3zS4MD5uYtr5z
CTKuZDpP5i5xNagxoSU2gdmZGzUwyVROA1wj1X/HbP6WESCgyLc3TVkyZC80ZML7dIQ01st+l2cT
MXMWaXI+U1xSNHvW0tdS0exJerDloHf2cTYQUuTTo8vEPsz0aTd5LEMcy1q6BkZAXwZbDfSLnZgx
lnSWCFYzEB8MylPGoE0Thw35JLX3snERxqNUq6qVrEvyfyugAiEFFbNB12yNCZzZrEN6m06MRaUv
N2M7fmOcITJRdCu6Z9lK5E9xOEzLWnPPgUoHmrRcGKFYl2WSnoogvgWqZ+Hh8cpImlrUgCUWtGp3
cZRuErqTgIPVE/vYjRLCX+sJndqucJEvF+V2Iv3AKB7tgsZCxT57oXnZU9+F/ht+Fmo4ZWVrv6jO
rafW2WYk4ekj04zlS6KqvG6lJV285f99RR3uHr1TjNQ57XirInqpK75FQmiNTMIVKljGWM1s1yMV
EStMLnaBq0uKJzSp+84tcmzUCtG/haUtcVhvBo4Fi8pFn0tzBv1PsbOhzDOqJyBymKOcEjJqaQDg
t+dKDv3I0NW/CeyVR1VpDzVI4Mh1X7xR0HMPsvRBS5YAHDa45uxdWBJEyLYEHwla4CmkHII0Yp/W
xhLJ0bRMRP44Kmg1LmxYmjv/zdh57EYObMv2iwjQJN20vJe3E0KmRW+SJmm+/i5WX1wdNM4D3kSQ
SuVUIpk7945YsdDb5javU0Yd5PYYeK9YHcjQc1VLek/KjqkGZzel0YPlkfsqQ9wkWVzpd+DZGSVq
Fokx5b2KWiLcZcSWU1lQZeRmEpBoBUPHvZpJ47Xfryd6/hu9ydtVUEy3mXYRWltsOe7OVqpdEBWg
/BhQSE6KvgR7OMQ7sTzYk/Yho+TJe6Whf8y0516Mews6DCFxNhQyn6VH/2P1aqAoIFMYS9HcC2Li
0H2gkj44FQoh5A13SpVQJlP+k5M1ULl6ubMWDj5FptEvyvQYvxXWZiTIBXELMv+xulMjovwo9ItV
Skjxwiodjz6Sd4l8oTaQD0FsFdE5rzP3ooGACxM4yLaV0lrr3mLUQ9uxQo2r5wGNirOuRbNdk51I
C07NIXMBlga6X69YCkLmmXyISwZIv8eO2XjOjuwvc5kzXNaWmDOIAzfpZLPcHhVDujnX4NMpBT4e
IUF6qleu7RXzSePbIHGLOFn467mFvjX3u3O+BUiw6utoF2gg1QZiVJkNqa2flZLqcE0eLVsqmvLS
KswVM0s0oyazUT8VwdpIuWLbUFJrQoBZE6HmSwLoCADKXNZsFNHVTBDupE60T74TbvMTGtgsjfQH
F4+3qviPeARqrB0ZHzokMawDGzcSnyC2bnxbO5hGsg5GnCBerJ7aMnlIBG1LvEuHYOqfRv4aU7Xv
Y/zRYvNfZ+hQ1pEOksBxi40AVwQqSOdQV/38b0rusWI52xz9j2F0t4Hvrwr+a2z384dUDC1GjCjb
qhKnUVum32bElEd3SvK0hx2yibeO8fuiSbkQ+bL5wDEE8XOhu5O7y0LFvLssfxhUPU+IVXV2d4Ku
7SIIu2fXGM4kzQSbYKRd16tcXxaQNMhB/HBGy+TKaR59U0ejWlDRUvtT33qPRKJEynI2ZdITpicv
vt86wJqjHcKaDhp6US3Jh2+2HtTVlLAMNp9UwJnuyrtOimPs2v46b9ONdLXgkBnmA+HCcIdTBoV6
wqIdvDCYqjc0K/jftBENJzNZpQ2s0JzFU9DRALqUvzue267LeVnyooHrvn9IWMeXXZZsq1w1a40V
0x7YT1ZENSxArPxhFEdmk4XwKiRKRdGnK0Y/IwXOOjgDk+2eYReqJbCjigOOp+bKkDRiWx8dV9Lp
EP6DBvUB8UXzjbSLTVRGEp7pjO12tDBnM76a040IQIwpNg3jedK17zocxKGpyn2t++m9d/IejSHC
YhySMlAmDv3O8MGx/jhZ0tyWyXQXdhCxy3gVDNFwGaYFpwg7LpDq6O1s+LjONJJWeYb5qM5lS2Sj
Z1X6MvZCklpxTC9lU77MKKNXp7Hva8v+LO30NcyNAATcqG+4qin33qbBurX8NDkijYKSNmcSlQWS
Z5LEaEsJD5AHAx/dVXPegrcfqpe0mYZ9MPMQdFt+lo2ShxwxfAdfu60sgGUmJWbZ0fCpag2OdVut
wtDeRi0SybGpwrWUOBS17AK2L90bahzRSyenLGzhVcS1vncm/YbGAT1swIl1uUrkHHoTdXLXCqNh
X4INv6VDD4c3hYTbNxTYfXOCixJ8RzkjtkFW68TxoW8EwM2YL610U1t3cg5qSuPtYAcXXGusWTM9
21MJoR8QksvAuhdEo/p9LUitMB5iZlE7gmtDStPgUNqOsS3wcykG+wcCf88a8KGVPhhPBh1CW6hp
k+L+W6ZFjwTd8j6SirbjWItsM+Y2w8MUPL5BjopoYa6LruV8r4C4zN1sUl6fjakhRN5rYb0KyDBc
aQqHHFv8IYTDRO02tbBiGEQh7tkIK5A8frNHB4Ij3HkHxgODsy+0DbP3mnxExkB8N/No9NtG5uDw
erxvXfahbGncGJ2CzfoZ6Hb6nAXZXZxZn3YG7q3CYeBnRNjWwRqS+KaL+vuMQwFFbUuO63X3q60C
1/lu6/ZFk+QLxk6xQRSfMzI17a1kXdYRszsh6QWV786gguqmb01WSrzfZTWtlQz3XKfYTRXRS58g
nE8xdFGxB9th3nF+x15bQEaO36qSdTmnXR1rRbHImvSQc1DvLE8cdJRJe0tSW/flgAkU7B7l0xhO
7xab4cFl7FqRZq6XTDHi9jUw63jtp+0bFt5gGdDCW1Ih/+nrKtumTREt/bZtVn5M004WFMhdP6Zr
iFC5xvE69V2D6LbhylXzZs0CTsCMz4mKhDGEe6y42Lgl3Cwl9Red6n7lKvVIJCMx8nObWJQxOYFl
+5jHfrtpG8LYiwAjjB11xExwcVJJGhxGu9BXSRM9EUWQL81SoJ01LbWsJ63Y6GCnkHRGkmTX8aMm
Rb5NhwqhlHtb1rrYgpiyNxnu+yXClec0pgTsp+IZ4DjBQFZHcJRbXpQu6fGaZCN4Vf+oKzXt5GqO
IsgsbpFBY6dLRlT7yA8H/lACIK/u4V8f8dVX/v9xm8nuPV383nGcjeq/T1NRCi0dGZFmaMDmXF7v
eL1PJR2Edtef6eNj2v99RaJs+NX15/jq578+4D++/X3+v78h4rAxvf3/8138fZN/X5H1jnzX/7wl
FEGycqXosqNTWxwf+fC/Xvu/b+T6amYEB/E/fNaVllJCXO8qU2eq/35+f5/8euvvs1y/092ByA/F
Qbr31XuIKfbgYY/YF/lg7tuZpGPMTJ3rd8GMtfnnNu/Ks/m9T3Jl6Pze8/pdOF+pf29rgmw5BDj4
r7f/fYbrb/8++Pe1fh/3z9PYgCiXgEINAs/oo69j4iOoG8Kb3zciTY0JxPW5/uNbuIS1vv59Nphi
4cYc7Kc0h0FOS1MfN16n33AWFofrl2QGIUTzl39u+/3x+l3Ruic3LYhK/r+HXr+7Pv763fVJfn+c
qELZ+xRYH+dH/P7i98V+b7veJaORRQd+vvc/z3W97Z+nuf7ot0R8GI0dLemAbH+f7++fe/35+lRF
VyXgK/7vrV9/8/dO/+1pr49JJ//gk4+3dUqnPTQFZZkhNMXuix9dmHRU8Xz550d9aIln+ufXvb5J
CBpM/Lnjotf/+6DrI69f/rlNLwlDsQZhL39f4Z+X+X3sPy/13+6HZ5H39Ptc6AvloT5M15uvDxBV
zwzwnyf9j9//8yLXH//9tebn1W5MuvV//Qj+2/v6r09zvePve73e53pbhIJs3bvWn26OiUHni4wQ
qgpyib5l9GGAQ2tvw7aPN3+vU731rIFSCqZzZFZP16tBOdvLo6Qs98JKXTAvc/chX5spmGyUr2rj
WNq8iKVrTrgPEsfLLdPf+jgiQzra83d062rBFtup1tCLIZbm1cVMaZ3pXv6oB5DhAXhv00E9EhFP
y3EOaHRJ8FkMDeq/Dv9ZFcA/NcozWJprakK/avLxdqzUtwgCCBToCaykZe/BHJYeoJzluuNK94jl
BKIYbHND//az4dGo/HQTSUQR+UA+dVvbixHI6trMqZJIR8/JNVrUMfT9Ar7iyUEFdQ7nOUyJD70f
80tuoAVgiG1j4ywQBFAKM0WvgDW3AbDcbj/oo7tw+0m/EzDyoNzzzhy2q4P7QmnC1qZNgVk2FDqm
18yBCnMlxgxc5Wz1+UwJkEX3YiQ3wjQcmHijtg40UkHnfgymFoT+0xOGzz3ZFWdUutUybsSb7OWh
xMoOqVLFa5u1nQrlhIeYtmdE240de7lqiv0YdSe6EuwxEtqAml42qxCut24xBQhaEW96yWdnt9Yu
8KLoMWSGOFUm8YBYvVcVG/PGG29SNfw0Lh+Mp/w3ZuqMR5V/CseUHLOM5ymSGZtZDVtmZydTQVvM
rIR9Sx29SPWTEAhLRh4VwUBGJQC/BajodteajL+12tvGwuGTFrTTqwYKIrXxM7XksGmkXi6ztvl2
41tyl9NZF8hjHVrJWwKUx3sczahaeo3KPJvA5qXvjfKjNeP7fFdpNAgqUuY33mQQ10PMgodGY20K
/vAQXeMu9e6G2K93XsObHjBjM0MqNVgb/KOrjRW5PjQnkI9e6OmMDTiXWpOdfaT9tEE+rerhPB9B
ZuK0Z/zFfxhhUyY3jAekeG81N7iQkPYlc3NYmpx+M7VeLYYRqVwUudVSzNGgAe4axhSE7uANEU0z
QD7MN5Yg22hKYYk4LWGLNGSZ4ZjtSxCniPnJ60SzRhJsjkXb47UclGSrosXh3A1qPNSdjY5O2+Rh
E9yNePYn6X2SViIwYocfo9I2YAG0ZW9QlxnWmX5CdIwKrFx+9K3NytdyiOhrD9OrL0FjOgL+4h/X
B/htxhbpjYaOHTvR76YWgKMFIDmI1ONoePjT/FPnUX2XGp1X6JkLqaVfKfCDzSQpjGk8VhvNe47m
CtpO8gCXFBnMQhX0QjCXTpzSy74lBjE2jJsQ7vI6Z/ra6R82HlDM2a5ad/UD7MUnxPTZ0qdT6fjV
m0HSDjM08pCtdkN0w3OpBzC9moTOeKDnNGkgXE9AwRekxwfIpxh3JG60s4VGxps07p1EPENolwLb
GgS/bNPkUl8VCVQhzwjXutHtDAvBJSlHL6GvPoJQ1kyNy+9kegXx0iNTi770OGJ2D3xQRk8K98Gx
AJyy6Y++sdEd5X/MYW1EvdJ/RYyXlBTkTmD+FBl6at15S3r7gi7zRWX+CR4FOfRGf7Z09HftJJK1
QtLSVs0pQB9Ca2rcphHJVPFURLvx01Fb0jIe06J7N7qCuVA73opEW/UdnkGHTiImCa7dgkGYBLpk
FB0N1posHo6JZU2QY5UmH4oPaVFXCGGwWewJ9QVDTsbJsmWPiJ88c138Pk15tKpNndvBHWqUdt2T
wLicR8jOAC++6LgQaHQcsuy1D2FTGT60+aamHdE0+UtlG9bSbkdQ1lh+w7SfVk6t05AZmIihsl83
WvbsJOYdpAea0y/KYeor4xQrJYKI2PwutRT3qfnVSIsuR43KXbfJpnRzHDMd5VoepMvYQEjjZUy1
ojF8NVApDDm6TnCqD3oiL7IZSXEcT1VHo7OhYWX2vOGI+O8G653eQgIZNIe+pl7dMLci8w68p+WG
7FvDgRgyFoV8UaROBQ4XMqzdEsyeGPuaqbrbuJiHsvKSpzS2LHcvpUNYUbUm7vs2Aou+Enq2iwwX
Yk3QtquuD9B/eP2hZbIeOoVYSVbddWclc7qPgsdDWtYs7iMFx4bMGVjalycZ8AVqgO9jMRno0Si5
zpap96MwQG20udiWwtzaU39Oo+KpGPQNCbkI0SPkIaPM3mKbw0wrX329TA4QEYjKtCt5jwb4Mbez
53FqicKrm8eonr7KwXkxS3Q1tIZzgnedcDhPHlx6Gq5Gg5TVcJxzWSGjAa9E24ihjCOafRqgUImd
bR+TkhujVHtjav/uh9mjU3WnwbFhFfYIXLNdI7K3dOCYSNpmY3bUBpY6RRMiohGfm17T1Eor8zbW
IC3XnJ8kbgBEZteN+jBj1hf3DhL7EpxaaL+P7fAeNswE3QxJKJEEizZm4punX70bP1lyeFNy+pMw
pFWhtZ1UvO9E/sh8lYmcXt5XuEqB5jEdTw2+WNGDmBCklFOs1qkBODjH8Er88UfjNfuww5ZDd3Nd
eDnSj9b904hmWrWssIuuRcJQwLljpeVcEj3wVZ0gldkj1Bbg13W8Lwgj1piiSMHy9295k8wNMm9f
DozpMamFS20UJalgrM2aeZRZx345QNAuXHM366hlFRA746bH1v7Sc4xHev/a8ab2evUSw0ZYEKP9
jNf+yJXvIa4Dsnc7l48+vBjAX0rb3EIx2g1lsCFxmRZyw8fCRQKpRIzlatEzJnyPRgaDnVtdYm9W
L7TNWgeSvxr8U1qWD1lnoWYwSe6MOXt7L/iTZcOhTHt7WQz1C6qQk+m3t52XLd2uv6va8N3OERN0
Pm2opM/eXJ+Ajgmz57LBl7+wBL3hiWMjFboDJYuyoTYIkyBByrP0E6fkVsCs2fs4k8v8gjcAtQ1m
IDwznC7di9PSlpsyj9jysLzJEhokuHz4NOEVkBITPpZO9qeajSt5m/VIr7unmEb8ro6YqiDocXEt
4DFAd16E6oh0i+j1LnjHBgNJozM3Ti43bqPOFsDotiTZj4gER8tiPF+M1i0NXQEW6jxFneqFrkZS
nU2T3+JDdvkYXRcHQY7KatWZJDQ3eNjpszBZzR/QU1ccc4iZ0FAv7KaO71sF2sRpH1ngqCTv/G99
6LqTMbZLuIP2zgvaR23OQDX87h3N72IkcQS7bPdeN/4mVB5TjZg4ER/JXEaTBnTkMitLUkd1jZOH
IkyiCZQh4zNmfQhS8xTKh/L23pS9uBT1FSt4pyp04NTGY8/pWSoWw/gk8GOpsL8Z/ITDRcb3hL24
q6bjXAuClDGhBAdX/rhNTHvcYFyeWk9B410QnHwaA6qUCcr7aGASCmJvw7j33IXy6FAshjTZlB9e
KEEWSW2fzTh9ptZ+9hyyce3QQB9tDl90pRi2eGq4eD5LjTOuCND4CCuizFznTgsT2uOORLoNcb7q
iemid2urnGmTk8FB86jBnAyuXRj/KHjl7dEujXrB3F1bGEP/ZJf92jDJoRhzjbXVZR/sdLfYUBn2
aumtRW+cmesnLbFiy5jtRgJZp6CN1BZdrtUw3zZgAKEg+mSnLJd2KpG9Gkz8wRmftR8zMD/iktBi
h+lgHLXHSlxyQv6WfoSYOMspRCcg2Ksm9ZY+ppxkss915z/mWveH0Y7li1NMEiCS99WIU3qB1Qhi
SHibKCEQkci3oU4OXTHdTxbNGVW9S6GhVvURjell9FQJJKNDFTx5c9Sf1EPqTkz5aGUxgHtoOYil
ChCnMF6ZdsoBKV3YH0lH3pDqx6UIHXMjrPHR1DEvJZyBEZ9wCmF8lpz9IVaJhArw6+wRI8NBCTK8
T8OBuc9TBv4N/mkvid/jcxK9uIRDTlQRwj42SSblWHNuUvtFgzEgsJEhV1WvZnPUjI2jD4wBbO1B
lGKjxIwF0xBXC93DBzo+e7N3tw/WVZpyYdOsoxU1byqyPk0HjFhgqged9IuxNZIlHBWSCmoqQtvn
6C+10V9TmIBziVIKKovFAklfmVo/FuMKmFLdH4ba1+smefI2uFRTv4tR1y8i6a5Sn9m9Bvd14drm
h+15f2LmS1gFy71l9rBYTSB/pnEvbR/plEHYq29hnUsh/PGAdRzb7QoB1m7wUgbj5rg0EEW6BgHH
IXrepeEj4UHc8ZoYck+W8FFDoChLRH/NHF2WFedIdw6qlquppH7uCd2lmW/KhZPNlr9ktSgbyGCl
81qJ7xFJUpVPyYqBFT6xprtzi/7NbfqvOG93E0NtxzTe0Xfaq8rqobdB5w2GGlvfRK5Dw8FTiQeV
uncdw9AFSNqzwrGkMaOEN+6/JTb6E/RPj0F73wmdQShb90VRk4WnE4vLUImQF3ESBpPPNGzXzjRg
1NDdm4pdhwIsQWqnfuuL/slU2pPud8UmjMZ7HG5qBdrgLg9mQFES7NlqvXr+vUevHZFJ7i5IUsaw
0CYU2BSYkE3DVWLCYeztA7KxBSCmLQnr6IdwPWdPEgfoQU8CEgibJWl01ppwK3ZiCsEbfoNirZkO
nWeAsZgujQafXxiTPtThPQXS3kv9Vcuyg1d35jYYxm05BBvgM5hepNshqWq/ItmsRtvaU1/gCafA
gF1vU1Wy++pv9HRPJW3vtVl5AlsGhQwgO6Mhhibzib+0/NdCWmjwvOR7dKPXqI3WsIFzfC2dRbKu
iehqfClFnK0Dc5uBIVkUqphDvMK1kzDaE91rOmPvAqadqyDhv+Y7NVoYv8ftaGDhdHfcLZnFV076
NAys3naJoLXqKTmU00KZJAaAIUCBSMg/iPK7CtxwkUbVpQ2jjZXaMabX4Vil5icgiF0QEWdv0wSn
GfIV9+NTioptA5jQX0jO+LWvuewNfU6lvgdzN258QrTGMQ7RehKAHRDWAXGbTC0ZrEUGDTTBZEck
FL2QOP4ug+yku2ia2ILZbOvtajHFzS4aynbhUWcv6tL87i1MHdmTweyaFAbj3UXN4k4D/RM/36dW
9U14q71xy+w7ybD69uRpSjO6TCFCVcmXZTPP7/Xppo78nXs7sJpyKl5wKn/EZrAxbfUDkuUS+Pi8
wCedDbde58p99o3hONYaSg7JLr606htVC3RlTP9cplcpiZfaBFs3qsZTZuvtOotJcosRMDoMm0kF
6585R1GDGBUil144a9inWx4Hb7cLV2kS7Y1Mf8KDqq1ipn/PgtBi9MXBXRt9+8OL9KwX9DOPbk4a
MdijpY3OYtkEJHoi6kCRhJbSZbdAwcu5iWa3lFtZOxvrTXdM/B/W85B3ABTj+r7kw6MpaN1pWTqu
WmG9KrgfRtirFflkSCQzPzxhIXgMJ2dnzLo3CH0kbjUEySMY8djD4pLF39VZOX04XI/KvPWj8I7A
uQBKJ2I+aZ2GSN1lgp2aQ0z0IuklEgL9NaobczGa5cXO+scBncJmjOLbxFUny0dH5jGTFYxhV2wC
Tz0272G0HowPpNQfLs7lRufATO1nN3IeTKdY4c8/R/60TVssKMRTNjVnS4h12ht2jaW/dq39qblI
Qvi79piqNrhxacYkrP/QC62Fbqq97C6pdM4NFwBfxORatcZbMG9ePS08kd28IMPjlJrOROOu+ark
MGsFnolkRMsQIdfqAeqQzYNYJOBooYrpQM/tJh03lc0EGbb4ZyHUXRV1AJsTmz1N9+Bm4ojIolky
pKCmQmrvMbHkjWnaSuTJHwoAg6GM2S5EUn5FebRL7PRQ4y3WU/s78mr6VHVdQQQnqHWIt+ZYXVIn
hc0qs31FyOXU6dValvZHajSH2mQS69vxOknx3yat9RkFxV0d22vewrGLblxoCM3UnwpSHBepg3Qj
Bn/RW/cBIb1mEPxMhfZozp41HDuPWvqu0DjY0MS1UK+ouUy0nXm1slryb7p2b/rxA0SccE9Iyncb
zB92lL2PhnpJC6wqBMmZi6bkb477y5j25zKJH7BQfFBCfOizzNklnMOuxveuCuF06izkWu6ny2hO
P5xMF3lzd+1UDtuBS+aKRD5K/tg8oFqnmxC9E3QazzPVE5GpR1TQ97nXi4Wra29T2J906R8ivzib
XMKBopB4UyIx6E1UNS15c/FrnNVi+SPt6su2ss+gqgIKePLkNdL23JyLi4M7JsD84cjjVPTE/bAr
oKOXpUZ1tLL8ATHkogBTbRaoX8YeCxMpIy9JgirWJhuEo9E9xpOwGFMjptcAxDuy6Jf6sp0GyLAE
NW6m0D2StfzhCPmOdPxGQTBdxxynnCEvuB1IEOnIzCGrpPPCrVknS7cnjZb816WVTBctgKybqWkr
bWjrHaQfljxtbWdLz+TsQkVJNJhCYT7rqQcPi938R1WWfz+4NG/ANLErp6LjKC7INHmGILOKsvK2
jtrXSKF9nQ/BaZQmRHEPR4bDgUIv/4Ldb0tH/DVw2wud25ugCUiSCcyeq5OxthMiw8GStpH5lg+O
YKMXUdb21dbzp3UkWhbGIn5AvcA6DPVvTfO42rEbe2jH/LVqky92v4+917Z7Fz+IVUzBCoLAq12d
6ip4ozzo9lFEiRLQqD9pHmRYdFRLxPYpKCaT/DpBWy8ZAUCaMgQAqZ1Kt4ICZ+kvQ05vd+rcTU2U
/AqlBTEuLUIcDDV0xkWW7or6XJQaAwKeAIYVoaGgq8ZOPQoibXbDpF0qduVkTqc0Mb3woOKeTaNW
b6yx0ZZVgui+Gu3t2OTGQcvQMstJhkwiXDZqXqRv88CYExTk3tY85PgjudI4wPJ7bQRRCee32V5/
/HtbkO8SzkvGNys3i1O0wJXJWtXabOPzcptF3ioshldPgOzMrW7juHiqyGXfl26e4jhw3x36yAYG
6oVrddqOv2czGRSqnQjo9JF2y9bmecrqZquo0OueNUzVNCDj9qEayo+uBQEVO6w+xJruhaH8rRv8
uC5E2jFjNCTpG0+NVMglURE0eFO0biQs26K0d3rjD25gThoq7DwIPq1EgM1xaKFDVRI+FvlIR4JV
O1yWPKIt+rlkizREm97ODdyvyDcxv8zhsFyEgy7YW1N80gUdq9Y3X0jJ7JAi4BE+y/nl4nkCYzmk
JfXRe+97z56AiOEVJDNMyNTH5DTpzn1e3VQJGAaUNQ9gwllOPBTnlaCl6d7gYVzUrvddDzZZUyEk
Lzu7S+bRga/ltA2H+ij0sMcFYXFG+AW5v3p76BS6RzJLhwXw0hXFdc9pbe0LJf74us3uDX4KOnGZ
RnRCnaBbGG7VcGRZ7sIcMd6BkLohm+t1yBvKoSHB1mjlP308Nec2bbch7W3dZqdskcrGZwGEBVfV
2ifjnnzksx/+oIJKjno9exHYcFaxB5tcSx7y/plgCKbdHnu0KEQeW2L9HtoSlTC8Tc9P2Du7yPJg
yGyTWDdeUp+rddoCqUtpsUCDInstPoqO7oujxIU99qOj5y8NoZxrrcZgoAwQFKEGK8wzt/EshUtQ
ZPJPJP3W1XeCziFNKnSatD0x/hKubvI/Nivo+ZPmXAY7Tbcog3iUebSYhW10z/mYMCTmPa3KQDFc
USGPambGW0u4Y6lZEJaKjMxLxzHWwaQejaykULUkzmJIPwuLhpVdfaeJvK0JG9uR/4W7KMMzYop9
mwPPHUMGU81E84mYsY+OJh+rTUmCt6RjlpXRPrymq5bmm+3gf6VbGW65d32r52iWehN52zx6Ct4l
HRaMSxq1a3vCOIBpEENlSFJjRzFyF4B5ATJHs7PTNX+rLkqbETR5V639wq6p+Rl7OKr39p2k4xdP
Xc+8jAPGt8IUBke9QjwH/K5OuzuZMwRq7IZ/DRhO+vLn0Iar0NG3GTLkyD1tTWop0NEKCw27qW0k
BdiBLtbPLWN3HKVcxFyTTLEpPhdCv/ErYW2F3smNGsv9JBMMGmmxjkwSSqeQxYEknObY029PPSwN
STo8OwU+UL19YmrG/7+YgM3RkQ3iJoG8TludfWuO8dU51pbaFLpVL3tZxKfWZX4qa5r2lTVoJMSU
jFp8YIEtck82EK++X6wLe64/y9Y+Tmpvp1xJs7h8LpzJ2uE5S7iEleNBNPNMqNYJczYgj/ZuWlPX
ku5VdrTVRMRhofXCJCGZRiAnGtssx34GEU4MnkFWnyeWhQklwu4rfLOcok3lzafkTTbwEunIKWxl
cICFEBYqOnnCX/tCjiF/pNE6UPZSNDSc9qt8eK4d/mJp85JmisFsCB0ua4xkHE+92L5tIAXPTx5N
yWNY3um0UNiSMejmv7KO0gbKI0iE9YyDNiqg6JJLqDFXWS6znrXjoQRPQrUTbNwXupZra7MjRYJh
sRXZpDUhw4wixevJD90R7X1uBvB5xxdwDITauwpqQlKip8RaUYyMiAhjuBniiTtpPyLX+ATs8LOy
nG7let0BGOxE49AH4ArAgra5U32bhP4scSfcqtmp6wXecxYpb4dPSa1DWRFnjgZ1ZUq564pjXXAk
2wGuKU4kyCzVWYzEEZZDYe5dsgUnygqbY05UxvcQ2h+6+aOG6bsr5J1fJWvblrdT4+gHcojpQwcf
aPd4tDCJD88eA8hSsJ65ZGZUPI7Wq0vPjNnBP5VEat1E2ptfCw+pQk1IeZwiKRCau84m7ytKBTMd
xl5LlLHUGhO1yEjFyr52a5ZcK/NhTFcs2/vECsaDgxVnEbP1IQmCYjYsh41Wadusih9aLdM3BOWZ
QqMw1MdnNQCoanS6wkP91ComIk6P7y4sGjBAPnidIZt49+E5atq3zGFEZv2YKr712O2zCWZVVGp4
ESbbgQ6/2iLyNWr2XV3a0U1Y4kooLcYG1Cp9g563VG/AI9B0B+e0S9VCdN+9R0O/SmjBq5D8QpoC
pQm+OTQLh+aH9aQCtodJRiojWpAPja17Hbkj5LBY7PMkIZKSVGnPhm7jTlW5KH3614Zizwc1juZ/
VfzRrf6zVToVi9PvDK4927QoYX1mnzjKAx6LuUTz2Bmbbn3PX5RwVOErqiubEDMLjOckV6mW7HId
tlAdWLfw55NDiS55aUn4SHgBx8o/chwVS0PitYnavr9UWLMEEdTeADor6j7GsbxhhU2ogq0FppIY
JmqBDqTajAmUYZxldP39pLrVp+o7adCCtFHyYOp+sIwkrdeoJGM3kjROMNB1NwUR2Ln2Ra+9f9fC
HdNXZOxwqxWQ+MdpKL5cFz6oK9ga1c1Fzs6cxNCnbQjV7iaev9h033LNdw/Xm/CpfCmbzkOVOvy1
jfcIuGDY5QjEFykSCBpE6cbTfMiCtRpXleQ6HFTGY9LFCceB/tJUpIUapukuQ4sMRjxjYvJfwjgC
KlPT0y6bvF/XARuZvJ+ohRb1UMq9HJpH5VbT1sSAtFbAlIZUhMyOmc7BApFbTh5cxB4WpdbD+2sw
iaOE4xrroLJn50VsslU33UVV3n1W8IEWwKHzyqgvrd8SrhWDpOTxCOC1lvGG7JObOhhp8tNmxFH4
2XcGTFKXsXzSGc+WI13UHe+VLIJtNGCwLkGX1e5NzkRshYUdOTHK+aDSNooRqwFme1UCLUswbQWO
whpeHtK6GzZ5LoGHBRegZOfQYa/CtgwdbAUvVkvpxxjoof2qosgZ/nDJBcbmereGVd/JLqUN40Di
GJl/CtalMGvZCeDNDNRtEuAaj21LrdoiDzdaBv5NGt6Payu8h+3z/1B2ZstxI2mWfpW2ukc1HHBs
bV19EftKBjdR4g2MEikAjh1wrE8/H5hZNlltPWY9N7KkUqkMBgPu/3LOd0aN0kw2lBvehMK2nTif
7flDjgTL2tBZ1W/P5QM659mveoSkYXqa2s9A9V9M0Xmwq5cmRUyh+XBZ7fOYEgjQoPDBp7lFZ/4i
UrgGXiB/yb7BJ28L0HKBZa9Dy7tYEWE57F+2feQeAyQ/p0qNL2LGwhdVBtv2kjfAk7DZh30Xk9jA
8JUMeB/MvMqeIUSwN/Vw8iMjR4M33fc22wOyIH7ENxQonCrrcJi3naU3Rt9cAY9le2QZx6kP76uW
BbHHLCIVI1Idj78TG9RrXjifzTxeJXgDqtRNTHImhuSCeFmXTJys3aUSn1a6VGfsUe5dFWPpTlsM
m719qB19FBCTunx8MqZZXDu0QFblcA0kB7gUDsW7/WmlNjhjWBFGqWfmXCmXAe+bRZpnjeip8eMz
vH38XNm7JbW+oP/ktPennaF1sGnhKAdww/M8echKuHwRZ33Z7Fspjm6fcZUDSN5monojlB1r3Yhd
yTI+I6d7T2X6U0NU5tNv7Yean4tMBuDtZrpz5xZcLUNIpfKtYSg2aDZ+PqsECULOwoYJAxtbh7e5
R7OM8IkT9qS0euHn/+j9bPBLbiLmBYxpGfq3AbmzA22VE32O7fjYWt5nlelXf2qf2EJAIVVGxJuu
2TvjLqtD2gEpFvUOe1QDz7UrwRuZceCvunyuaflNts5eaJ+rWvwU4QBmqUAntmyzCh0hfMl8YGFF
dexH99w3p8me9h5PUIF6L+fgDl3ju90lvxsLJzYs63FfAmoeQtzzzWfhta9BFTGNLsr7Wu5EyM3J
mU5+e3Aggug6ApTAOzuwPNl2foKkzpTVLqJQrSuPTOTF5sLh8+FZnyw0/W08B9cRSdqmEPJXlkcP
mIXjEwyh0+jMX4byawUgjMI9v7iAAtOizvd6cswtsjmH6gJiY+HuxTBGl1ZX9S5q60d8YFvTKXn8
U3lqaEojXRsY5UEP5EGtOeExkqnPGOIapgV9tAuD7xucIrl+O/TeBU2YG22NacACEQckF4OeaQmI
951EbEeveI6r5mZ39oZcxjUvI9kM+Gg3ZGRF64aZnwswd1WzLl8nEww9z04vyq0fIli3K2us2FiN
LDHIcmdYle1rbQAoqe71bAqozf0O1wR4tZSirGoPBK5QtzITTgrIO3ostn48XxP41WuiIIutWelT
5KsjEVgI1VEckc/abuHXvCY0i9mI36VvKQF0BAeOoh8AxEfEQq9WgBWCyEg25H29u7q+l6Y+5EE2
bbWg3s007hDqamMJlYC1Pdx0ZP+s5DmyOTVH8qxZh/0O0DiU0oFY2Qef3qTfGX7J2v/GBmU/FhG7
kvRs05TGEWXEGFn3nhrv4wFJ9dCh9hDHKsoIXWE84ObubbQwwzGeavbEKJOLaIM2a6zXdoR3UzMw
dXIwK7pX66Bw74rZfgpt9Sg5U3a+1+1TgmaCSpxCbnLpq3VXsiBzQSYpItBsLHAKi4RVj/YGGSVf
+RHFToUupoVnbOr8mJSgqnvy+LSmKmHYGBQjEgAju8iRNATVf6Qtuwo1r0T9mNVdx0MzYYUpv6O7
/0hG57PrS/KUrY1tZtXeNEb2ZRMgw5qu3Y1/MpJlYY+BjOEZuQbl/Bw73jfljQfTso+YMuuNoa1L
MhgLXhaNTseF6LR4bS+/0VJva7PiwmjJZw5Iwa65Yc3hJ5L1W5b+lPYCOEiPDHUfsISR4KbL15mw
nQb0AVYn8RKUDWqk4EfcIW1n03kxwCSsENp1CGfHi5P7T3itGHDn/ovZ9CSIlPf//6kH+8/y7j3/
bP/z33+N//GrrKYmIc/nv/71y/aPr6PPcvOu3//li+1XzMBD99lMj58t6WD/xPUvf/J/+y//7fN/
E1ZgCRGQFPDvf/0//PlfLt/CP/52TX7FSfRe/DWv4M//6M+8At/6uxRW4AnyBxzfMm3iAv7MKwjM
v7OiFoEjA8dlvuOSFPBnXoH0/45by7QCwgBc03bE/80rkOLvVBCm7flSeAE+Qudv/3x5tz9iCHjv
eGd56/78+t9YOt3KpNDtP/4mlv/JX+MKLN8Wtg1U2ZXMfKRp83/6a1xBTQYQI9NWnI1QPOmmLnHv
9c6pZDlSDsHPkSv6BHknZqyo8ZHDOb1v6ik+B7NA2MpXhLn6pxygx8SY/CGP8+81uJ3z11fOmCF+
EjEPeBX9ktiKC6t9KA1DXuICQuksqmyT4ks/WYO7RfqVn6MU+Q8G+HrFJM1eTU4uDnZd1I/j2P+o
MrCXnts/tiQi3FtNgbKEPPcFAdOeLM9Hmzfk97zXt1YbI2BWN+E4D0s2VWbDVdTl4VkrfKmx1d5L
SwMLoGshE+BBOF2/mSZajcRpNamEQ7wciYecuHI0wL0J7F8UTzV7Ofi7WJuTsWBMFIdsiTxbPswm
5kIvdG891FlYTc677bTmw9jL5pw4Bi+6/uWW0fDk5fD8ZpWBmc3ppuBFvkWmWYE7YAJHdDk9W+4C
wLfGM12BwQSE9fDEmuopj6pDVPvBhfE8yadxmh/D3gCwWHOWadv27vypx3OBaWothYovvuzvK0wR
DVgsiFhGz3ky7ioZFZ+TQAnWDW3w5M8IpywLSQ/bfXy6yrzHKe9u8Dbn6MCQ9oPu7y+k4zwh0Qn3
FvuodeWK4r4os3Xq5e5l1NOBfDCsq+14KmLb4Ubs/V3JH79TIBqMqLklaFxnYYB1UKB9LQNHKt/d
0fQj90Y6THiOnejBH0y0Rh5JQ6GJDxQEyeRa+k4iutwadkaI8eA4D0FGTq6j1DXWxhsaQSKgAIid
QwCxbBW+Rbkuz4Jsp3VsVo9Dze7b8SjWpj71UcJ5ztqCin3s/ag9+JbY+spKGWCY4tYGI+u7Xvl7
ELq4WW0+29XwR/DL//uJs//7Ayd5zojKIabEchzrvz9wuO+GLITddB5cj1Ek3iM466w79Qjeqkuu
rdkBm7UZJcSROBZJ+wPfV7uJJUJ6EaGW/suB9T+cAJawlkf8L4klls9zL4THJY0vIeAk+NcjwMBq
WRnIt85BFA/HDMv3znFoKbJqeOzSXB7NPkVkULd4njv3DUOF8RBWzhn+yqoObHasqnbXIQsdneVg
ozKIUYTbRW+DHC7u4qOUOVoTfm4AEVX0jBIlcDBL0+ye+450Y+EAB5IidfeF8kMYwA67lt5Y98iQ
WQzGVxdGbw0HZKc7/sPIrfoNyZ0NQww0wXbFBSYXncBCJrkHzn3tO4T/04T4tu99MG33AozHGWN4
gopbZ2uF8fkOkoK2w/yn0c8OWFXDw30SXxs5q+cI4eIkYo8cIwQMvtnrbYr8k72Ge00NEV1dQcKh
BcB83VWxBlhQPFmTwTYhmh79hhVbY35LLSUvmEdOrmXI29zQ8IaC8ZcCHhUEdJiqsp6JISqZekg1
mkc27o9jZSmmxAFDKELJCNUdj8LwcviXv3OyLfa16l5E4/JwJ/iOa9tguBfEd1Nh8hh7ZgkiXuFd
UdB+8h85nCs2mAUq0yzQG52LdwQeyOMYye6JJngFMA6wRadUDUO9qaj9jgZispVHsbheVqkGetft
NOdn2RZM96KyOTSp3T8UIDrQfR55ScQxT2VDXzdRZrVgLOthxEbRWRAGcZpUJFkBYhErS/QfHhEi
60SVxlpDMRQikluWdHjGDQ+BgQIn02QHpB3tOU6ZkvYOZmwcAutONz/AO4MBctHNZjT8e4n5eqM1
LAfHSPHRd/ylanlGGsdg2w4mASDsax9jm2els9O9RB6pp6A81wCkN2NrhbgxFYC1KiAyEGiXjCUE
IchwfE/3sxc+SfT6WyWT/toK9w6em78EeIq7bJEFdCWuNewpBw2kF20ODhorbJK9sL719UTzytOx
Rnjm7TzGjW6joeeWgT7HpnkofTu4OCEgXLrynRqQ4SAMZ/YdBv4lcpL7hhJ+pf0XxsbymAWTWvl2
+O4EU8J8iQ6jEjEdD4D1FJJkZyCVjr2adA1FC4iR3ynWsavLTRGUwT4Ye0iFdrNA6f1+P8p6i1r7
ucUK+eh7rJcNboCwNabrFCFllmNxNCQj67FynuxRyPsZupmYbfQS1i+jBjA1znyfaRI+29L7VjoI
kAy72LNMTbY1XrHL1KB2Gxdx+HjLpN+up7S4q1SDS5tx2zYskm+WAH3Su4xruIrTjVITS5YYnmA7
9Qi7WCbD3SJnsGWbZvRJwZiKWsDHmw57PN3lRQpjlluqZov2tMiAD7XBKqAE9WolxBIJk5FGUkfI
p8Zg67flS9RPP2XVNQdCTm6qoenWNfTIhCqT8IcEe0P2FhgS88xy8tRz8xabhMH0sWEBdmy+9UXw
0nZIF9Hr5HQ2hsTOzPtQNlAolTFuUmhlKpuR3YfPXve9CehSHHHTrHQogUZvFXWRBsKkQRy5GhgA
mSaDmVzK2EEllBnOfqjkryrJ5J39K2c+Ts2AUrgedtIRbPlyPottSDeAG71N3C0mluZQhOEtdpuD
YDCEbH5I9l0SM8TmjKP15WGQFBmtZ1+qsdfnSSeHbKwNRMhOfZJD8wb3UB0MYHlEje4bU78RHFNv
Gh/d+Uxixkr11h70NA78RdSmlifXktNpQv6yJRscxS+6cSd/dJhKwAxCkzWPzp0mPGj39UTmWDRi
Fgt3noecAM3XocE/dkCVB5OxrB56rO/gzptLNVUTDfOEPhTBEJYh/ZnjkrvLOyJVPRbSoYUIqxH+
LTCj4Ob7E0gBEAtIpwQkDLu7TMQh8tpWwCdAZgD9SyagAX5op4/uZJxlNbXn7AuFlMRHHYB4hQdD
F2wspCI3eCbs3T1A9NzZ2exd6nJT14m18ZShAFUV1hUMCcrLOcZQExsMuui4c382CXodnB1mnt8D
y6JVrNN5I1mknvsCcAan8SElN2crBWNqSC/ezhn4E1Ql4Rr0bHHKABau7S76SIO0eKjTRNBOlj/M
UKpTY3cPJfr1c8FhcocRwjon3WyscM2JC93DMZMjAbHMe0Srg20RaYxVg3tXFsD2E3VsIRrYeXaC
uh5uBzmVZFejEnbt7N2YscpIF758N+Nr8aLgOiUmBVnmtpde4ZShReQyui/icdrE2NYJWqp5TDr6
/RmlxbrIp3KLeu1uMOP66vvszNpoQAggoZBrHsJea2vrRHI6Q09gdiMCuFfkyTu8Y2uzn4ZdG0I4
yP2YCwIeNnxwJPOGwcMowcIdvaYhRVvVNvOisb8YangwoIdvvr4aGKGj1qlAZ8xAwjRXLMBYzFzz
bDJaBDUFx2bV59GITCFMN2bPWS4w76jOCh8iumr2Fbbvh695hbZy6ut8p0fz3jTNYTUrK9hiUXzP
PNLMYRZ124YF4QqHNt93JF+mBqZpAOFlOWCT5ajtIlWhanUID+VROopu+m7nc3yx4ATtWGfthhbV
Fdp0DD11xxXfxNM6jh+19j9TnCfn1DLEc4sKpEMFe8mW6WUBtEIgBEaxLu4qWzzzctSBTF4m2qa+
9a5ztNOYn+Do5vsoql/aahFdS92v5Rhqppa4Ufrlx54MVnI3D+O3dOiqDUeRmQzbKHeCO+Zix3Ji
9GOnv5NFXRPH097ks4oprnkY45iFR8plMItfkZudCemt93ZsbQ0eMh5C1N6sx6flzZ2U2mVeYTxy
dZFaJO6KxryZHLsHwFUZm1C2iU2ceUfU0D+8rG7OdeI+zEywHqsGMaY/dnJb5h3baraGiROMj4lp
tUDIOCzsDOYhiXasEiJSWYLIfmk9SHbY15Kg1DeWa/D+XJXsmOkV569fusL8KJXijxtoRTzkledY
Yzjr87PqgoXF4Flr2FjHTtdsL0bJEDPmOzmM9ejsNVFTa+065eWPBrJJvPmxyFBwIlJJO+7lisiP
Jfegw6do8gkrQmwNjQ36Ns4Bes+MHRXqKvBB+j5r4gKVLX4vr0qJv6lGRWyai/I6zz7D0A0YtPZI
xkN2di4ikGPiMe7G7LkKkq768fWpzKNoui184dR02MrX1S2uo3zdjk6FTHX8GdMhgVZuyh1MA2s3
BFTelZyqXeXVrxbd3XpI8EZQXVcnP8HE1heufOeV8fJ0hQ+Qmn7TuWm+V0jX1yNCz91MrpS3HP3a
b4tt1DHDK4CcQ153aUMr2IdDyL1ll+eysOeNV1R6H8YAeyI1E4Ow8FyC9k7xGfVcTjD/OJmApu2U
0rzt3Ufc43A6jewcGcGvsbPMk2yST5mUP2lx5Xlsa++AFVUgTfG3qqpTRA4qA5GO5Qu/RPo2zECZ
JsdfR5bpccnxKPP77r7RU7lBQoN22Mb+UDtQYSLraPdQUfvO+gnr9QgYMFjbExrBrprNVVIMM+q1
wN6QfA5VPZY+5i1qK8ePk03pIgAreyvb1rH/EEpU0XIgZYiMtPBCbBsn291QiEebQYQh/HqVhZAk
zNI/ZgRDfXPKZMQVaRLe0Xj2/Ti+sTff2g84vv3DlHczUnLrDno7WBIDoy201klgNkoayg/uCvv0
y8O5Cs4sijcyqCFxu5ztVjcfE2DW0BcjJvx+88Qq8Un7077r6gxj9uBdbN6sLQ2+tbEUgKEIjiEr
ayVYgki2VSI51VVKKlRpY8ABMY1LGlQSO1SrhfvhxPlDV6tvIRbIhRrmrBXk310SsOuTggOApKif
YdraF6ebSAOX3lmkarqDmlUU/jUbMnzAcWAfzMZgCetY17IL0zMv7D0cZ3CboZWTM6JpEi3HvJrU
3Lu0praO5A2cGOzRFpQbYTQNN1kiv1HlPmXTqves5jgWRB1HQ3rxncHmD95Pwo53sZNOt4Ufi8Uy
O1UJYyaoOMzgi4r+P7s6eVOdBydIWQWMQAqkcwVM0P5RzZG9DoVdRbC/PRNlO52D0TA80NTu29y0
kz2xDMHFTNH3KF+cv36Zk20DZ/8+jIW5bZTFFg1plO+V5sHFJLpX1vCRWjxJQ0/BaFFbYas1Hoei
K89DA+eA1CiEm9Uy+JqDjFqB4Q1LUaS2jTiSONifmxLsVeinJeeUG5+TUSXnr3+q2caHfZKdMDK5
+PQrYxX7ZX2hQvMP7A/vWR2rR+aTxT1MRDo0DoJ1pMqJZaAoNt7YvduhSm88K+kNkDIey47mkQil
nRdZFWzEIbyElmaJ2+OO2kkgY2dK/fRc+Fx2ja/Y2JpzSOSFCNA8aYKVtK9+zZipq5VR5I8MQMVB
THCELW0Qo0QKcZ17cObCH2Gn84uOlyercION7JR/6hzaiN6rxzVrVuN5SItXKt0OZTxJIKu8PiJ8
yNdZUIbbukrgdOVzs0VKlaz7mZTPlNlDZI/po8GGdJ3Zqb02l7VZEYizH1s54SgMvYzRxo4WwNkt
3Ag9WpQ8RyMhdoXmtRiJGT9zSs+XqYw+LoNMvCez9rynmLgSSvnCPcaTg63CAyHFNa4eSnLAEsvu
z2aZ0ak0nI0Tmx1H1G/lbKOedsjcqdy+3BtJbmGHDJ96Ovad7QTqkMXoZqaxNI6kbBy/vmllpzsC
ShZSl3W1cW4QY8JnRQtxpBt+GKiFb1WVwV9bhpCVRaY2GqlwI0MLHB5QPepkHLKAM1DyTGYx3Oi+
ULWkRGMozI/J4E/Uyx7CeMSYXt6a17h+mYmaI/ETu19juI/kaw3r2iEQocSViOxCXuqr1p9qjstl
QQEPnHURwz2Li7fJ1b6h9No4SeKdSyckCCo4EtkYXXvbXDElTC+epcZ16qchCZwj/DUfnnMV8S2J
ZARijelq3frtc0FBcWjGVB/aBhWPR15TTNDIFVcEiyWrTu6MltzArLAXYzx7HRNJ6KaYhxwpBjD/
uQ8f845hZCplc8g40LltzXEfz+KzyIE9tkMGvIG8uzWaW2MfssQrVJCfs1GHjF1RPgxY2M5fv2CW
0vt5GJ6c3vLO/WDalJRjd/gqQHwDJEzU4PZvCfi2Bcu+eRZH7CYIXAsT9qMLsJIqxc6V2Mzz8FkF
BXrq+sx6j51+Ur5HNhmsCbPxrcUNtQu0363T6NAy9FjJ3vaPhsPsx1Sjx6e7T7DeOfUhVHDt0/Zb
kNUvTWVeOzEEL0V+tdwYBJtQ0V1eCHF1DMAuo+EhxYKoYUycoHXa+je83RjhehLhvGCGtjtDa59B
A/qJfa4bFKYxQe5j3X63iXBpfCK/4THD5x0jeXTkfJIObMc83X01kohO6Bu7/LtmJ7luW5pbIy8P
vgT2F2Es3LeLSAhO1HvSzp9l7DdY7F8N0IGz63pk9SVX1pb1bvIpd/IMdC1G3nk/lwYGnqyLD3N5
SqIWl55P22qP/bEyTPtSGv2DLuLk6kTF9zgxBirP4B2LQHvOMXIvpfRY9IuTMWejQAyvG25CbvkT
bEOHTS1psrQctcW8KeRDm0e4WIgOWXesanYcNO0u4xhnBaejs0xQyePXq/f0cdbOJxJpMxBl31Ep
vyg20kpAVnRL23yOnArQQYW0q6nASX/9/CndkK4Yc7B2ZfVq9ABafWumFcp6spnchrrZ/jblFGFT
nt31TEGB5/t095F1QT1PgNWUyG2VtfZ1KnwoL4PcG0EhaSpo8psU7GIr2uoCa2Odclfek0U2pFa6
4n20j1SC460teNCNptqHjas3uTv9Hiy3vracTG3nlzskbx6OXlbOsYltLmfDLP1cHZglQbceOAib
zuOotFEYNOwu4RCAsPCRV/chg0rIfs/uQDszVl5BeB7JIFHnAUD0UUlb8Z42YUDWiSTWSVVzSCZe
HCKAzgz6UwsyZicipphUOslpC1UkOg69/d2HEn7XSPexyFMcsWb0jWgU0k8svHg2sJiNLgnPlW2I
gLeHS8+wCLV9cxhhKK9JWB5XYcGYa8WwHfyh8rh3XcZLPpPh314h6ouRRcZTx3IHLUzwxzClC+vv
rD0eK6TI0E+zHkP0vFJ5g+/TLdQp/+bGTMNJziSiGgX8BbX8h90k7KmtftfZdBeFYXgnwEdI5OLq
EMxgVJmCmoc4gt2Wl+I21UG8cXOW01Qz+2xsF5ANYxtXMt9h/t5t8xpvVVcNeBHdt3Ro7RNh9eQw
WF7x0OOaiirnROUldxn76K3Zw1D+GgUpIQscikgEyvdY98NboJ3nkpNjJs3rQYVXe+qLBxN9W+dD
t7JhKdJmiuqHby1mGCTQ+OgEUm3ACAQNPGscq8dILuGoHbm6iIPcE5/T7yPjrIQp6Nfk3uZz7cm6
vrN18kiGZLoJZpaRmjYXTny8jpMw+NYH/l2TYk9D0MYB2gzGucOauv6aSKD4piNFBL7z1TwQfz40
h4H9VxS9qqQF2kv47cqXIxNvnBcIqoLkgAc4PAU9hR/HFzMuN0aij5PIrhF9RyFCKdfu4qcWfAK6
4YAINVFVZ2/5xUm8a2ZGev9VtMTW+OCVrYEv0YvOFh8dLfxFHh8SRBWJVvG6CT1WVbJdZgJ4jgMi
XRy+NAIrvwTLLxAxv7ll6a1QCxGTEAzmXfmFqeSoJsLuISXsYoOo0ze0fSi8/s2OGp9pBvkxmIjn
7aAt0gha/D2MSW/hIIvTmFb1pbXclTlV0WlW7ptpRPW+LCvF9GAMH9oheeX+/1nWOnhKObnYl+D2
QylJauUiomNqkz27JJAYWuEvUsUyPgqsfcXeFHU1L7TxevsVeMsvNMZgR4cWQKhyI7AfOTaqFJB+
gJIr97+IyqLlHnfzrWyIj1djmT/PZn6qLT8/6iXNGagN+9+QFWtalc4LJdCh91o0LcQIbmfyZq4K
Yk9mWcmJvxkwa+AvYTEU/SpgbRB4/WFwEOhplb811bCLsVg/12jZfJNk18gzb8Stkj+eZLvaSvId
QX0ldBSmYPasX1yQ5PjfKoYdYrDPwipfTJ+Pc2DPbDQ7AGEw0b9nNXn1tvPdLlOXK3WoWNfCQEU4
hOlkokAJ+nyfsww8mW0FnKIglt3cuKVmHcmW9jIH8ha5vNVZRv4JRszfsNBoB5m6XYAR7EyO0u+4
bh4jxewmLaoYSicXCz8iY59USXvrsZMwPrjwdIirSjBshSGo4bigqp0TRB5ZZ4Gkiv3HMQrcddCb
0W5OEbCqEZGJUvF3KDDR3oNWuhFZhregtY1Tn3kNwzhOyUBTYboYsJD91dWPqsv8cwDxefP1b7kz
2Yuaa8aYxcU1SnBjLB/X1Uw/IQlZ9e3pvstp0lRXYhObbmEX98fIiK1rn6EQdqfhxnOY7HnU16zF
TCQ2Toco7L02gFJYKMGOIbnmS2OEvoUJ61U6E3PqgFoelEcL5K9Vr075McWRYtdWMgQP5cAZUcfn
qIthbKt8PBOOinuj9h9o3xjCsgKcG5LLCLqR1wJ5VjYsxuZOwRkn99XDR5NfJpLDWdkgWE1mRUFS
N+39kOf2xRS/Lbw7X2vtVFHhB2mHRz1pnvzhFSPsjVBLVpscI5sp8X/1Ga7kJpkJYGls/TS6dXBm
mHNDn/gxdIV+jOwtA/wAkXo9gGTC8NML9XvkoNo0tf0OcO7ZjWB4OfCUd5tRRvB2AgiuUzSBxx7t
e9kmO53h7kpUdK+c7kliOVU0H9u+C4mt5GPuusYHhGC5iRf7JZNEtamxCpVGe9X0tryX7Q6Ts2m6
BKW3PD7xohoLcLAjrKAQkeiIi7zFd3dowv4BAKdGAqB4JX3+IUxIVrBSllWKC4AG5RWEOpGboMoo
zVm+4zJTExj1pGd9YGQ5M/EOnS+qzKx6I8zC4pGhdFki5CsnwLxVX0yCSq6QqILr1z9FkXEBZhYc
NQAFE+GV3R/Qd3wfIv9liJgSOHb4RVuNWO3H0R3c1T9/MVDKn3rLOECPie6iAqPriN25tu2UqPas
Rj1NNlhbgjcrv36vW35vaBEGa8k9wbaVNNjF8DNg5CMClgr87usX9FXRDjIBl8Tye+E8iV2j2ZB4
ZFfdmejn7ij9l9Tt/JaOhULZ/c/f//onYZYuNUHjomWGOmEwTukqX51w/lwkiW1XbL+fXOQcsbU3
LTVkutZGYWxUD32Jvx/Zdg9pxmYgDDUG30tJ2PIpCOSbNZERJURKXBRkqN5IFeUXOkxrrputCCh+
oVzMW8MvxdYkG+0JJyuJ7gB8hRk8uu4crSeZqIPFiRBq5n3M4m+AEOO1wSHY+ksyPRMyIJZvA53X
Cmn8S2lWv4sh+WYPEOy79MQ8WbOUAPoXYdV2NJln6JkZvzfyLECVbXIbk3cJxxO6LPL7j6L44br9
u2D510WNOAwYJQRxFpn3mgmHtVrc7prIvQQTw2J6O6o2F68ESUKPLXvU1PEQnQW1Ws9MzlZQMVpU
vB2k0NVkBP0qhlBapuZ7QYDGKn7rxE9v8UfZuTyVwwgbvTbZ2vRL7rVK72wLFabsXQJauww+nYJW
HChLrEacMbIc72UjTIbSP2ZSpKclc2oWOZIK33vI3IwVb9UQttTvaFs79N2NyWxNhvmSbmIcw7CK
KVaZRMcOXi1G4mtfh6QvZ92dcRizMX61ncpDt0J9oCgaDS2Z4+mMWGD+QjQMPwofJ8lUtBy79ZZL
Y83oGDxZy99pwiMKivaQGlOGB+xn1uOzU45d4skFoGqELskDW14HRnG0+ZguQBT8TEcykKMyXgrp
0l0FwgUsGaSMbXZsraiHcwCFFrZci30eTY79MaPfpc4jirZ3noLK22Dv+hgRD3vLc9GY8ZropgTf
hPcLgA9O3Az9d+yD2q7SuzIPH9gdExugLVhLiBh3bkPItO3xFBAs1Eqf8KVFAVDXZAuyJgo8zYgn
FjDxYuczSD/SDj7b2CK4TFoSy5kdk5NTuoccePTGDou9W8FjhIoI8avDKunlT0MPowPCyNlSE7Sk
om3ou+RTbJHhI1wov5XqGYGa5Eo5DYiyFIo6lCXuDkA0JhJya2elcP8GRJGc8AzjiVkrCn4ChSi2
SKUfrcapMfQ6iFtZJNmG9xB4AxuFyKuY/+pVRJbglj7zQ4z2rWuYPsqQaIgi1qiLAVfWyacnBT/I
pNuwrPR3mDIJhWojGGBLlIjX7KEE3bcMeGwXJEVGbutOp+YbS8kfvK9JdY/RjQ/4kqZYap9yXrOg
74wtW2vumJIxSoWvNYsGqvqFAxciidiS08lqIG2PsW4P9JwFWzaHJUzF0B6x/QoP+gG6W7YbJnVr
3aUnTR0CLmqiG5igceFgvvoylj25IClXLSY8JfW2T0r2hpJgnrYrSUtHmJRxHQ7QiOjK1aoauSoi
D7xTk6TbekaMjVNpBZ8yr12xQVO3TZA3bZUPvMZIH0pfyXXogOScjWDrJax1ps6QHIQ4lFxssetA
2HesQ3FZCngzgwvDaQjMnxpOUyJqSvsU71se4pM3qg9sPGSaVwztZxfj1JKwGQBCy5mlNIJoSxbu
T50A+tTs8lL+yqOM7cr0jrLpPeVEW3lOHeE4HY9ZCwdjCM23Gog+kEfIFaMNmBznl/ecd0LvZvjx
FswIz9PXMmdVG7oM4iTGzUKUG2epN+WAfyEhu4uE4Hlr+kO6B7bUIHmBXRn7vD3tE+w0mGYFSsoy
j05Owg/VNd2dbAlNHVoAAOlPEZPs6nAYF820DZIh3pt+8AxipbYxsHMSbTTrqB0mp0eTcX1McGcn
fTrfJP1e/h/qzmy5bSXr0u/S140KAInEcNF9QYITSEnUYHm4Qcg+NuZ5SABP3x/o6r9OydV2/Jcd
jmBI8jkmRQKZO/de61tLE++i2vxWV8TZcddBiAGrl5EchpX5S+EV352xqw81RlDAXlHdfi5sdOR4
+Bg1LJeqFbROY5NmRDvhw+iB1mjj1eiKmGN8mNzpfBZFmKKXt5B+1ml1oV/6F+qAL1E1qpPduz/G
xfseSjbcJtf2qsWg9nt52qp0fSdOcxzBHwPgjCdAov27OK2pCuGmeR0GwwqFmd2PtY1ND80oCB0F
ws8UmHSHlsDSkrRZHMrYlLU78GADcHo681aGyTPnDjtEVEd/eHHOf3hxUqLrtRH5OpZn/vuLs0Ky
imJmCQFuZnFq1/aX7SX93sHoQouefn7u3XmYKdaOFgY8N3b2S7IFs7H4ZLL3W7UQwQkA4NIPKFHN
+ekPLxB18S/vnu3w8jyUhqauv5P2jXFlD50XhYHFMQ+rZEs1Ucb7bEm0Q8ML38admjZTyMRRzxX6
JnsrTILofv8yftEYW47j6LrB52gI17PefYYES3RahPQwQE3DkGLJyBCx/aqQXyqbojNfP8waKzh0
xPwP8sb1n/53baNL4ASfjCt06Lryvbw58pwadbAdiHUk3TEuTJPE3Unl5dtl/Y0jWykUMpXr//53
NtfP/t0zG5L1kysXay2pJv9+bRhulVZlXkhGUEnzgOwr6JXme2FnHPsoOcwKtIzRTS/l4v6onKX1
XetKWD3VXgEhNtSSH8WUYzr1RvpvJa48hA7nPG3HOymrt8KmiEfr8Cd5qpC/vmyhuwAfTGFxybyX
p85krPR40qxADC39FW0J1KogqBg6+Jmwxit8KiYFLdhkDIgE2Ya49S8IcFsUoOO8R5WYKrO6RBkz
d0xYiK47GMtmC/2x7s8DHJqhRb/nCO3A3BgR+fJXodzhoLqUgQOjiQ05ZMOlNsER6469pRVNBHKX
mgdG03cU3sbL7z+pX69OV9ocyFzdcUyGjO8+qKq0Gp132g4G+sabjhsYsxEpTuPwqRNUgklLA5g4
mI+tnen73z/3r6sbz+0Y0uNMAhhaf3dn5JBQUL93dmDo9o68526PSHPY1TDTyJpQf1ivfl2uXOl4
hiul7XksW++ezcZH36CWtIMEkxvBJx/QeK9pi+i4if6FCvj997+duS4v7+4BQHpCFy7SYiwL797a
rCkaOh+VDKDBOruEWDVK4oNBmPDqaKLZsY4IEoDH20h7quu2ROYl2G0rlybgOvJqWsc6iah+uolG
ixrOcIlZy1ehr1UQEDIWrKWP5AOur4Aa2vvD8mH+uoC6tmT54g2zBF+9e8sAbIezym0LCr7mbOlZ
lIe0a68GlJ1gcrzpaBi45RiE2R4vF0HVsGaF0GNb5YjKRSFSl4cuHJJNbs1goCobYk/9aiZ19LKU
H0LZLIffv+n/4XLGgM9ol7ed/f79e+6ZILsWbJQBrQYa/JJph3Sb8ogC8GSEleGXq9GBVnhU6Off
P7XxH9Y8rmTHFjSgHct+vx86NG957sIMptU90JQLAFIX5c6ICcwQTPPDdpzvjN6tAVn1zLpWTW27
2oDR+I1/uNqN9ep6d/VhkLFcw9Ilfmixvtpvb09JGa1OmP856kkpYs82AnJ2Wa9W9dCyan6uXH/x
Yak/cCrnhqM+1Byt+sOd7fx6a3u4dCSCOoeBza/LCrMuVy9jEjx1ndRwgtaaWMyfpHsoRP5E5ra4
F7KgBRquIxw9Bb6Uk1CEcveLk5jHMNeMr63hHJehkph1Azr3YK2BfLULagYIkeM+YXD5MFnGdYkp
MerQwmo+GOdsbMZAgsgfQPAfelnaqxN74eDfG/dREu0EfRZ8y44kJ7Vl95ttMpOq3PNTq3gaRX8c
Gq88M5RYlwY54+QOWcGOVo1q1pgjYCQxcIK8o0z3WoO9zCi/pHr0ZC5uR2gHg0JlhMeo37pcKH7i
RNMlSk1Y0KRgrWbliyHG+cukxFFLUSVpRfbUahRuFLWXblQLczGPYWfHiSoddPB47uheiKF87qPs
OnSxwekMU+TvL97/sGF7OkYoE0O1yQHitpj97XIpE06PsxbKIFKWe14Iq0Bp8DWNO/dx7PWzCxEY
8zaagdTgINPh3y3T8mWYQnnSF5yxaws2AjbVm0N+8AxFnwAtI8OSuj0NjfxAgAXhgsNi/uGFy1/v
eE93WGUpjz1XuLcr8W8vPMpHZCvUgMFNJirRmGDg/zGQcPa1KNovrjYHeS6du2xZQqxPOTPpkmA0
CKh8GGynSGgK6i/WrES/hHmypfssUA+CVmfYKU5ZVNFXTF8jplW7kSnfwQohn/Y1s4aOsZbhfRKp
WunDWgHHLmeSbyNTD4ypvt4qq55z/6W4IlZgYSQYeZebCT1kZstnqxCPE4gJkjO/tSGiZ3/KEyaF
LJnHhg5eS/74XvtCjhymlCIR5B4wLVuo7gXv8EMRTsUGQyQuWcgb5Nupz7+/Koxf7Tqezh7NKmII
bmLz3RamN128jC5bGAG9Hs2e+87pmx1yNvxFXi5wFhfkya6q0ayyqgDoorGdYkQRGTbpQ5v9YXU3
ftlSbcG7bxlYiFjbrPevp0k6BpdYOgM+XnVyOiQVjrObKr29T4BY2P1j1sMPdGp0j5Ne7+MFpXrp
MHhLYjAYAyS3P1S6v676vCQX66Bu2x675fsCCtQDmmyah4EZJwKZqb2hR8/AkHlDFhu0Z0zkdY6t
z3f0++eTTVJIoY+AnAw4dH/4uH6p99fXgtbY0MVavMp3a36BO6eGMTcH4KLxBeJOOHV9c0gYA24A
7y2UqybSV+aefm9rhu8MvDYN7zVJ8qBJm+LKXD/k/xkA8XPa5TCZpOdlWr784YX+ujvhy7fXQwnm
Jg4I749muYiTya4dFWitueZ5Y0cqIv2COtbjnJbdgBIgctD8P4ShdwQM1VTc2l5SYNxNnkCcFVvl
yA9x1LZEYSfDpm3d4pLP6i7eTwh9n2BTwlzxzBup45kVojgzscRwtMafDCzDRI7U/mxl7W6pyHMh
fU4HRnSoZhHuNfzQ6Kzq0vPjEkG4TC2ai6uwOoZ1vh9dibLQ7ta8n+9W58iTbABat3Ph7HoTW32N
WegsY1rbKNP21uA6h6HLVxWZUx5pFgjkQba3B12c+EO6zA/c0yVdSRXQGw2RN2rutrJkeZ4EY+Hb
Q93P/Qqhsg63A0jFQA/1q+gvC25J3CGl/bDMSBDGXUGC9Qfyc+AHZNGHwqw/k5XF5B5wrmb1BmG4
7o8W2GIwisXd0nu5i2IIuPYweA+3RTSlaXjW3fF5bobPekXmo67h0DftS2JoIBp6jDgTWgrHAj9S
f2Tgn+I58LzAbufj7SSdhO2PqUTBnnoj7wY7AUzlyLg3oMV30BuJPZDTH2qOXy9+aXDSx2/sSaH/
cthNShwyqLm6IMkEpzWwWmsNXaudiwd4DzObucj837/7pcFtbzkWQwpHvK83e8CMPfnmbeBmWb/X
KusuH0bvnGplDmTMTvzFFYe+T+jSoMoqMPP81CvIwXYvv7+pzHcHHIsy3XFNdkLMYBIW5bp4/m0n
LLF+GA1kNEbT2gvEl/LCFIMtWNKwRfZ7wL5hnew4vNOIEfBXv8bicCXKyvFeU4iHcasYlbnqLknK
rxQiNI5NUI0IHSetoHbyGOUv8aNg/OdXKLO3S9XugZAR7jGZf1rpXeOXX4c1Xti24HcxBWfUdW/6
269j5UwqLUTbQTw1ie9qsREshdQDoiLoa9++x7JoBLevgIttu3pOTsoJF3AjOKEBn/GlGyJ5Al9Y
wNYV2us0ZUtwe0io4pG4gxiFZebffiQ1eDwWrQvA/v0SmBNJuGAsjgIhHEOQRvhZhoHiYZhPbbMw
TEltESQyhVcQ19N/famjTNEiGs84x0Ww8lh20u5+FN6sBUlF2qPsIFK0RRdK0FpVvBHhiGwpF6Qd
y+yYQtMi09RaE3gvY+jW/NqTW25IGqqDGbMQA4mAMOAwuH3ldQkHSr3UecSdTLEq9MdS9phl2vS5
DwHV5WETHTmL5kcwowfT1ZHZTPFzM7BpsYqhmGteChBYstHYBWKTFJX4Q1yQEes02NmYJaAX12yC
WFqysVZn5k/7FXpBLHfRsJUTfqAB5jTZL1Zz1ZI3Y82OFUVzv1gxBXibTHuBTWujd1V0JKOGzEO0
JCbDjafUGI2XMh78Di3LbgozRgU5A1ZjtghsxBN0yFmlt3PhuhenED6953BfW8b+Vp7BSyXnhwSs
OspI07b6+NhjFLu9SmbgdyWz99OQtMlWd0r53Gdm4nsZVwPHFybzSIR8O9f6iyaq4ZIifuJwUSO5
JykI+DG9pr4cr2HY6C9ppHtAtmckN174jOd/mzXcQ7rWCPalrtb8mHg51H7WXURk6UOTIpitMhRY
trLt082uw7ZFzo1idKW1I2KKHgzZPGOXx6115BqMNlMZI14VWgkgquW80HGc9mRU7bvuG97ZYy+U
8aKsTGyyJtLwgNKSnytZXFC5rGoneZErnzPCR3HoEbkecG6Ba+s5P3nkq/hZaL8gGDN3BJJHh6rA
D5kNFXbLRGP+E73SI3rAakUbyrCObh4bJ7Mgm5LDPhr1xSSVow1I2gY/tcJojE9lIV+tsvjkdhHC
0iHGV4or/mQO7V4bHQnU08DKF1UnW8fiX5PB47ej+RHhLLVzSaa8gpB57OKd4knToZ2uvMxNb2OP
/9mh1DNkhy6cbtjyCiPZ082YOq+y3KnxXkz0XQxh6GVKSr9LOQ0PlbEM2xKG+c5VyKvGPPmIErY5
jC6X0c1dHKKwvVojEyYtsZNvbfymQ707eJ2RH1SMvm/Wc3MLr7jC1spxHZcB1+tiPi4oY14UGnHQ
X3mMOIlvIaHcYeQxWG11G90I3QXiXhC1xGK6Ai9nCEJW9b5I3PRImNuFLIfyKEZ8z2mOeXHC8Lez
YI7hwibwGL0AT7+0z7OZO74O6SfVwK5YNmECKTsv5FFGntXJAj/4DJmBUNq2GRieWPlWLExYy3zV
H2G99SHb5TqWUwQE+dGKKg/RULRuvXOE2FZHAtnGF5ol8QmuNs0S0k/pLw1EFouMfHhgCP7IAOvO
NjuaOQ71k3LZ8B0m1B7cvZ225u2qw5x9rzOkomj76oueJKsyBcNJjrDy4pWPnFQAU3VTDkeUSIjG
ScXerSxnm4N6PrljR5VpR80Lde22ckvrkYoJy4rX3ZX9YNx7QkvxRDxh3CGwDBQ4gpVuyf2xh9UX
WpM68/vHAZmE20R3p2sqy5mkKUa6JZYrAgiavbRi96pFnfFQczM1HGe3ZD+nQYIPfm3gqmBstEvq
4ieOGJIN+qeqnujJleolM72QnZJIxb6OHhAQu89Z9o2NgQlrJ9yAsKkq4CTZRCa2TcS81qHHZDGG
I0KoqzcZ3QttecLPmllsSaPKgwkIdzEFc5Y4WEv6t3wu20NSiGgb1Rm5yciSziC4nzp9krylb/EQ
nTx8MkHmIYKbEb/vE8baxFwYxI60Y/GhyD4MndhOuK3OCWry4zjWAVPG9KxJtjhY5zD+SqhVqD0o
K2uWlCcti/a1hv7DqLyHqted/dTq7SHM0kerpNXX19z4VU0el6bjSSNRRZ2I99BPgC8/sOWzUKFR
5d3WafR53YAhCX3blprYw4I0kYPCMPgQwfqeokrdpqlpjYrIcrtzjQc32QykgTc1d7Mu771U/Mgi
258FpDV0Abik5SR3CaqpMmLejXC2OpN1tVRN6BMS9iVsZjJTBmhpvSupm/PsAdU9H0Na634H6YEJ
sML5pR2IPKH109TLPSNJGm364vkGbmJy+lJthyumIImxwSvhGdm51e/MQRf3HFvQqsGneVCtwMmP
rBVtkil2Lj37w0TwduWY7gUB3bCrZBXvkW7pB97X49jnM6lo2XSSosFzvv7TDIWTrbHSWpDuuNwc
07NiFdo5LKEua9BzY0Yp2OJhQjxxtaSQzwS+bQqnK6/LXMEzHXu1XVobw8mYYfEJB6BmQDh3vJNg
QR2Jl3LuVstIcukThSoPcPqb7r3aGandg/N5TT7uZJPj16pgI05qfEaltr1pf6ssYcwSy7fCIQ4e
GVF8goa3a0LNuitKawaf1V45Uv5lJs2R4MvlZOi+RSnFwWj6CzkH7sOie3QciMWEfcmjNTj3eRbd
m/S4H8xu/jxbIOPziOivTveOZlvo20UgtY2wJ5ItqYwDJdpuSIhX6DBPwHbVE3pxnDpiK9naM22G
vhtjTs32qSBI0a8a6/k2lhl6kZ1srQVFmpZfhI6Cox/tS182Z2sVW08Rup08u1Sp1Z7MbGCcHEYY
rcfeQpinpqPgWYyiVme7rA5JFBsXOdrnxc3/avrUu18T6gQNnkO/tNdmEhm/RjhvK9KwgsQI/Xg5
l7NX36MvQ1Js1dqJyTOQF731dhlvRwKkgVYQBIE5fao8N76T2CcMYiIvzcruXIT021C93ZzlPQg+
tyniXbt0l8aFiyg9CDLkoG9vw5C+JhFiIBKvaQzDn5C27qaEHlFFI3rHPB9Nq65OWVrHvlsYjzXd
kXT4pss9+ZOPFmjMU4KmZBOHNbEnOoZ7q8R6b+PX/WlhxCGKT7gVDOrir0iLp2PdiyuK1tKf07ZG
BDCEAYc8dPJYo7dG47YXEo3rQ2LKtyQUgozabjUqpSdTzz+Fk4KPJ1xjExeYFxy8Pole9ufWsZ+9
vCY2KdWCsCCQ2a44gWY1oHHR6efBglztWSSNz6B8C9EdDWy/JqX5E729l4IMojPJhgehwuyUJ1CN
Ie6OZDmK+B45yR5ubYe2Dz+kMfQYT9SYBPQfjR2mjDygLVhwYJZXW0teWcbbQNE8eljYjAXy1pMA
Pe93/Y2Z7j3QOrETBJQJE0EEloz9mm78QvevfrQfb4ATePXT9VaHIpre556IL9T7gmUcSbfW9O1O
4873tXbRUReCVGsHLs7F8i2rH06IPMihFe74qHnqpONrvuuHlV4XSShDJMscyth5SHWrPWgFmfAh
gDIfZgFClS756ozZcprUgGPVK55aI2NDK7RnPbLqQyo6j+We9K5FKszgSXjypqZ+KsFLCwMWIjtn
dAyhBQPIyD6OontuoDXbhgqf6Bahh6oz82HEZE17CMDMnHaI+TISZbuMUwveJqx543JOOrJjzAHw
QFso7css8gecSIOtOT9Ix+G3bfU3zsOa35r9JWmZjoKY3dREAZ/arKS+sbg28tVUhQOsq3EejXan
LgJ/6NEmsRU6gIlz7Nz0TMmWcC6CrGoIHZaewLgB3emnCLgDToB4lHEq5qKN3cwqgOPzoSFnKvbq
8hE1dnVKYpLx+nh4dEXhvCluMG/BFjTkXRlEiCOfalJNWlaTUxK52I+nIcWgThDSavCrpwKKpfXJ
bjTqwbJDklx3teH3SNaCrm6SU0wuc9Qs1d6ylvATCWibeCL7pUrHazRa3HNpJ+6dhV25Rfo9J7F5
DYX14MkJD4gS+WXGS+0luffikgqVIO+7GxqL/sXcPsqu7h7HEUXkCCV2u54fbtetQhO+VS0Mlw7G
+QF04PQ0qda4TwfhvbL7eDs5o4fH6LOfa4AEI/pYv3WG1vfUfFo0znmcsF8tT1lnrSBoWNPNEoCx
83FqS8mMjtU2TPVt7aEOLVsAlStSpm4Rx8/ZZAFoEtNz0QMtUNl4tHOM3bQN3efc/RwuEgCK4T0r
8Cs/uSLc1i1Rhwnb+jouGExsT1xtmBerkDFiCbils+pdSn72hsYZmqtyOhX6mj7TEs9sjSM8fnRi
1UA9kDcCwEWeAT3MFXSDvLIubDUzfAgTAVJd/qCV4e2YqpgkERTDVjOn+aRDSMfNJcU+RaR3Jyqx
R8yTnQuGTafeIbFxipsAeK3vyvbKP4f4l2AFIC5Zfeg9pBqT3hO1PM/kYob6c8kM4DzTkL61t5Yu
/laOzHA9nK+bYgjTCxZrlmbTfmEE/6LK+Z7UJEpGKri57FIcj+Q6aV3cHqsWr6dxgKDdbfuVZdSl
8jVJ8OA0Xd7twtXVhFW/e6ibsSOh0cNnZbhnFpLxgL/a3Zs0v/xk6N7MfhAgycaFaQLKnc0YrWtY
ORMthnw5kpwM7Jk0W9e8Z1g2fSZi1EnnfZHnNqXttLNDhbw9qkvOW2V3r/o+C4w+DEiNrM5uk32N
+gbedzTh6CAKBN0x87AbIqlHP7tDthVv+syDeuuW9zBxSMfp2keRUkiGaft1jr2ZUhtdFsmomy4s
8H6azF3sBAIzgJT+PEa9CIhVoGFWyYGAbzeBz3iuQ3DHUxOrPSYA2JWMSpCAgzmxGbLKmPewREW1
pW+B3WxSp8Fp7WMSTvcRgsvjZJo/nHaWd4XuXmZQ7di18aQ0c6qOMbJMX9fEFwvF8c7mRMGhaVy2
I+/f0WlflcvSYAq29UGppxsIitoIEjtJCgZkthtmAqm5cR/ORKk1cXunyeGlQbW47fq22NWuHXJg
Twb4xUZ+Rws5VNV0UXIKXM4QQQ0CbEBZt0Pxm0HVstuzk5oPhnK7J87nXJ6rQbZI7ke3CNzMsx7w
5Z6rgVAD2jHRlf69P6Ye/NsIknTvIKuctbi5tE09bPO2eTDqYf447NGUb2o9ah86hOgWrjVnXLp7
Z5DnaIz55MFD7ENZfVEt/+HNeijVUvrTUD5kWIV8I0J92eCq2GRu/0rk1cuIDRmb0QzsxNo6EKRP
FgyiLSv/10KL8aDlZnOneM6Tp+Qr4WhfqFU2jeXmB2y1lLk0NQ55W2KgydO7Bjzy7ZTZluQFroyf
vLbFqXSMfWcwel0ke5e+di29Mb9vzJiCd8jhoH43gHFhD29myip51JvK/OiGb1AUv0YTnhkLhO8u
NglAzA2O/ZMp3B02S8MPuz7a42w7RrhjskV0O2uEHRN78R3Owb+sgULOoTGwsY1GbsIeRxCCadxq
5ksmaIkZxmD/RUhm+UVbRETgQMlpxzVevJVmH9mfxQg820zyU6s7+Tltiqeo5eAFrxTuSzg9qtnS
UGBp2Q7grEs2TO2ekt48d0M07zol5BvpfBIYrzxB5hUPnEUvXPKV3U0n9ACmryV4jNUNQsHqaiRM
LxJUx/xKRJ/aQBidsURT0pPOoTs/YoN+FK5MjN4DsgA1c692KFZjh/NrpVh2vE586rjWN3E092TJ
jBPOKo1IPH3esUwk+6RXZ3NmBDoazf1PEOQqIAP+NPlpqBPgKuhKTKSZ+Y6k8x6Sjj6OAzrjkjBg
Sq2NXqTPnr3aKzuEg6h9D25jaT76N+JbtLCncg6JlQzTO1xjCj74UoLewSK0LNN3xwbOt+ipR0dw
ilev4Lqgd3/V4G2PsESwno/LV+0AlwfHj3evzEEFtoKUPAnCIG74LqgCsJMmZPuR2deBMmnW3kST
DIqzwKZ5uckkQBcZTQfLaenCcqxzwREfLEXZ7eUcp9iC7BE9b4mxfNOP2c6MqjIYe7JSeju5o5Rv
Nq0t2Luom05x1T8qkN4nArfZUmb91jSlk7f+TG/ni1EYkS9kOe4jNX5WVtvvCXcpt1lm0/t0yN3z
XDJIOVtjUekVQpu404+3HX/oIUlUpIS1nLYacscofW1sqEDtprxQn+zOPCUWrmdHv8dEq0vCXMuJ
kdkMcAjoCsnt/XRF4ulsnJZJqU7+9wCRN2SRHVxC0RZdf1zczLhXLYCQodVwbCvFvcNB1F0PO3kf
fm0V1ASyIbmaGyAbLkkIG91TaWCB/tourn3I12GijjePY5RCTk8mH/MTcaqxB20WiBnHcMFYZYTN
F/4O84s57PokMS6dau5NNdknbcYATi/96gXVwxZii023qKY7hasF9K/e+Z1Ru75pd891bnZPeZsS
42D1tBK14tre20pajzKLLq1bfdPd3N3Vo9UcXMQJNCrcYU/H13hp2KpOJVOPqq2uuYTlpkgwVyEb
AgZzcNlyfkpy8BbZ7K76jeQuBYfsyrM95IbP8nF17BlcgGpIeiR3cbPEs32hEh3nB3rIPskDGNqg
nT6iWWVI1xA0K23VcTdm84PA5YZxuM43+CDFo+ay2Fpm5x5DIDME6uBo5KxMKni2XrkNVBisvgPg
5h5AlywjBuGdta3YcvFhq3hXTKazz4yBfU0zaVd7if1ZzX+5Me4srQ45YppTfq+3xRvpCV8GSdNk
zl+6wjRJIyUFd9U/gvWoz6Yc/+LMH/uYpogbQ/1LCHLnW7ZZXjpAJXuBa5vAZ/ziyCifWkkSAAvn
c8ViNMduICma9vFkfa2bOXlFb/DJNeodmN/2u6TfGWUf3NIVl2HQ4zuLBZlo5+piDowPXNotR1ku
3xWIaqwNoOtRcVuvYfiZE9FLQcfoqYpg8Cdx9tAPuc4kI5n3SwzAnvIyO1LQX1RJO11Lw/m5rXVu
HyjqeLybgUA2ArubhZ5UbEfdIx6vV5MS6E7UF81M9INRAsYN5pjkhKZpXjM5dCudvPnsrlaEUNXT
Q9NU+qMyyk/46errXHU/ygEamanS/JApzfm4zOZKqCMVrZrxfmRkVOxNjl7HbgBCXQmtIxD4OkBB
qg4OKWbCSREF02LbQiBhrbJXUIHsm+zSop4OwoRkl3w2iYcKCbVfkMkSL2jR6PJyQlLM8lml08ew
0qZ9DEL3EhrqLNbWiD2PI9U2h7miaud7dHTzvclS5mvTRFd3IMN0iKzrOPMPbyxeWtMoqt28Zwg9
NONzjGXzaJN2AsaCb+c6HJ5172TZuf5AJtShcirjQxSrnWPqxeeW6cohB1Oxbyuj/+A0xYnC3x9t
3O4bojFDVF86hBpQkdqbUc+fFdCT19jDBu56Loh7X4JhvxQLMjKvkCenhz7FKd61+3MVD8CHeW4c
IGQ7MJJO8TuArxvs3eGJP9+/X8fNuMH/zh/26x1aywO8kLO8N6/uC7mBhOxgEdp0RGEJDP6QXBgb
+T0VROKDUMeis/NYhaEDzEfwxu1FuXDbn9GxkwaTtj6q2YPl73b3u/vP9zjLNm/uxtiGm2k37cy9
DJpTck2u46v7SfwAe0PVW5MF1dDO2eIR5dv0qel3g2T0scsIgvk6Ma466qf8PF/V1XzpPpO3uSYu
4YlyYD9taVyHHXnHO63fD+pALx/3KkoQHCT6fTwX81bW8Us81PsOIBpuKQaVQ+3WR0CIxKWlg4UV
v/W2qZi1k6vKe2x31b07xJ9VRQ4FMX/kVeXia0YhsKGc1UCDZs6RRE7SHEdF4BAwgGHSqrsZyd11
UPrrEpX7To35R75IUSZVETVmkn+kk7yVLRKETMYN3nLL+ihGm45ZSrmZlmeB4aPkRTx/bHf2Bo/N
vL/2yseRGVwzwFXh89V5xFfZ1Mr2ZTc3we2hseomaMB9/vzWiVP6iDWun9RM28CB2haETdcGt29v
X2Udl8ZQFBeDcVrA5OuixZeCzu2+Macq8Gq7Yl7OV+++bZmOHBcCmFNXlEFVOJA84qjhkZiSaj/l
7tPtb5bQlttEtnSIjaIMwlRcHAaE+9tfhtVYBs0YVcH6CpQytb/9vC4dmnB4cEplFMHtIUrDgpub
h3/97PYVWJt12WfPznEtG+tzdiX7dbiEDbEz6+uXSc25kpnuNjJqbDhDHYQdoRZzT2zhWa/N4VCB
d1uk/Oe/3nUJsZjrc7/7WdoAcDLavN0yJ/2wlE28bx0TI1MXJ73PhgYRSmvKgJNPGcCohzOTLgd0
jASDm2aMQ4hBtZnrf3+4/Sxy2pyWXnXW1nf99sA8lt5p4mU8TvYE7kZDIiF0Vv1RJlC22p7Mm/WJ
FOP9n9rBFa3/LwD8TyD8f6H23337vw///wD5DXR4CPD+30D+83dGYt+y+e9A/n/+T/8XyG/8AyeR
YUpA19gzsD/8E8fvev+Qjumgw0dqYTFkQAr+Txy/8P5hWKaHik9HjmEaOgrMrhr6+H/9D2H/A3sv
ykuUN4at4/j47+D4b5Lkv0mWEfXphm26NO9Q+Rnme3UfgrG4dZcwoilLEyhvKIEaemyDPYFprMO7
EFmlxCwS5I71UtTE9y5uGR/16THR8iDV1HQqIQ8jy03DPcnrNP+9itW499guYZtw6iosJnlMIPLJ
9eMsfc60nvV3KnJfhw6ThyQJKo9uqWrUdyyUiTEsb3/7SK4/f52/hw6Ylr7K8P799+SdkvhMTNtE
q2e+k9VPnSSD1XTtEyR0g1Kt309JVhxv6xXIwDZIaFFuenipJBOxpEUGP4sqlwM2Q3DavvkRxu9r
CRgP5iYWt5bZ6JJBRQPtSxUT7qjTB1iaxge7RyRpDNVzqelfqaqs6+0hL7jBbG/Sd6GHmw/yxWQy
4dMKUEI1Ke1oe4lDHotqPy+ZOmt5daIkGIhFRDAwO1C0dMwbnBWZI06J9ZaJGq9khgOB1/vyL22O
x0IRsC/16FOC20PXK6JNssqh+/j4rx97DuO7pYjKXdoLn9in5SgScwluDyw70TY0PEaoWN6BaPCA
5K8hdzh8nIA50rNYJVaGDby9CsXn6liTsDNiEcYcDvavantSYubmU6UngIRjsw/igfes9LCakI9F
faFF0QEM230CkJzDwOBKPECNZFKcL98Mq5h3ffWYZ1MWEI7g7pMif7Lz8Z8aHJwP9U5m4DFuupyl
173gXw+3n2m4jpm8O8e6QH6fiO46rf9Vx+UHOBao1gRbNyWWC/Mxh8aME/YOZkuBVySbo1MGEC8E
jhqQtSaD21czvK2g+5hpzbjvjWEiQJYZRLQKofLmWEeMsYjxi8cg9GZYQ9wOvtKo8twkYWAGu4Zu
RvPGWAxjfRPxjhjQ2mdhPOrM3XcLEE0Co4eLZzt0Y+MR1eT6UNuIr0RUJedRk8kZlM20z+rh9faj
20NEw+U8FgtcGSmIhogRFf0f7s5juXU0zbav0tFzVMCbQU9AgN6IlCg3QcjC44d3T98LpzJuVGd3
3I47vYNSZeRJHYkk8OMze6+ddZ20//OltH8VkbMgLpwGzOF7mWbUrpDyDS4qrEiLN3s29lGJJwyl
DwVEaKA7YtWgURf2lQYNsD5mJNMxMFTfbfNNhgfmjxG030nq4E/KvIwSr8BSVj8LiSc2NUSya0sd
xlZM+jrwB5qJZF/3h2GaGf7jlFyxmlUQZjnPZIUxAysSpnszMu98NndN0kZs+kLy4x1YeQkla2Zk
hPQ+dDkESfzAqP5AgVXLcmysbAhp+Ni5N7aUOvTY2DJzGi9+dGxK0FHGdtpIWOQzWWIyjn4I0sA0
7IrgvdM7ZT0H9gQ1r083HROwvVZzD40y7ZpSqcVKjOL659FZOmh2sRQythMvfL+14+OiJVgkbbXR
jX5UZeOWNmfTRogCE6CpXt5HCmvaCuFXtba7BJCWgwaCHp9KMPbUsn2u4/bDpF/es6ocZ1sBa4Is
pLP6QzegnodX8hiWQBkNzaN5XpDLxZ0ERtsrS8wKDfZ/uhUWXDk+wxDdsZmVb4AWtLVKeWRVRrMJ
wqjmOQ/EJuQt4ip28LGS7czrK56BEOYIeLN514dfYoLyUS1fMufGwTHtUmMmLSQTzerPQckDs9pS
3PpBZVTESuXXxuosjyxFxps6EeB58VRnAJwaooZWLTBJFOOk9bXjaNDM99JaK7OL1GggNZBWomu7
/1HyjWlxMNv01wnhAE4F9ttA8vF7/yRCXlaMydpWk2ODCJ+UPOc1spgDKQo6jzB71sQgdoDDaMsg
qdq2BbvdiAKoswhSoAx9tA3I+67U+n1USSorMVK8w5Llr3Yv1Gw/T7aEdKsirwQEQG4HP5P1SGzJ
O1imyi9D789lPmXQs9mobUw7fy/AoeBBDtHFO2B26sIaAAdBE8Hr/SqZM7+l2vuJpWPbn7oclDM9
ZhepYg8QSWVcQm6YCuVUqrecEzdLe24WT3lPAOHaEYwiuCBuJIjw31pEz6osRPhl/LKQI38xfICK
LXZOzUQzSmVcnoBp5qozzkrEIiFnXZ0UMjK1jEGy5Q1Gamzjkrq1Qz+BFtpcFc6srupJ3VZW3e5Q
p/aHQrtloz4ihZZPeaS96RsnwfTDfHSZJhCyjHw9bBLIM2O1c5TCOJlGyUiQJQPy9dJjnFe5Jd+h
Ta11VjQp8kF6tB7Yonml1jVIARkikqpADBmXSjpVq408kfnDwiKGBnOFbti5cigHnsMItwSRpcnp
rlJTinu4GcYcUJkCcN42arGtJ8Z15bRNcjY7ikNWboB9VcTVi6pEJHc5tLoaIAfwOvU+6utPC/Iw
O2eNfdVI/lkuJa0fk1G/w6m1TQi7ibRh8m0ZYRbaSGWL6OA01sMiOiTO16iAavXWSiub0YcvwHk0
ZxsEswKuCNV/5lSA0Tp93c803ILVjxWjXMSDI13NZvnzBFA6VjWVPHcQxJ5kfgUBCj5OFloLVfdA
u2BfQ/XkolOZthZb1w40jI82sGGbz7llEapKcvFbDOAqILuDm3kBAVaryA4eBlOtHs0yO6EFIxgF
sSTGebLYNGm9HGXrJWViRJN/Lzp+XPqCA5FqzxwW3Q1taF/XDzNkbk+k+2juQZuk4WkGADZYyhIf
111lmV5C6tgidf270bIqy4gsDvXUcg0Qpr6ip5IntwpjFAe+cAidNwbrRY7iDIAk0fy4NekBC4pC
GW1jNTUpqgtZfcnExYhuSD+GC8iet2ohbzRz3vlsTGiM11j1X4nNaFdMxWsf5RWK2sme6eqtVyhp
oR/AUkD0YCoPE5L/hzwaNjr7zSjO7U1ZDk/VkCwzav03W+SiU9wcU1vGOEZFRk3ToeZkeAtGZvIa
C9pqUuah1/xKaasfuoLE8DbYoHpSdmGn+QX0LHeOdfEh6FeBfeBViM0EirdAj2OkARPujI0SSawY
4oJyX4cAuyyn4hHypKu5ujXLpTUGYa/yxsRJBV+iYTYAtHYkO6iRw+F9kk86zNRnW+Q7e+GUI1Lw
mENxnRpQx7BxHCx6T8XJQJaVK0JTiledKCeUJhhsdXFqM3wwhQRDG9CXYH+lTb5jReaH5bKgIlk3
3AoVA5faNEAvFmCWmI64gNMN5d9iOSNz1eCLVNb5yUqAinWvos5RqdjYzKjdk+abD/1RaP2VeUPk
Oln+AKvXzbKc8YTKApvIOFxeyh0rPnUeuQQZo9pxgrpCwMjn3ENHhFS3KVgMV4DwzFC/WrN6mdk8
kVJLiGGaSqkLeebCBmwL1xZiFbiTLCCi2CqYyTMl+BkZZ1YhWPfRNr2O1AQJMb1tpjV5HjVi88hB
Ttq9Mzuglkpfp4yBpJV8mG0DB0zXdj1znZZf2UtNVNth3jwoghGjOoQG29pucGUml5tA2gF7qFwR
qzGFA1wUKyPAVq3FSzt9M6tEvk4+IKzFeoM3DnhZV91VdUT7br0WZfBIArLK/LP/xANEQMsMONIZ
nxlHbKxRh5s8BZuYCNUi6aJVKriy6x1DVfa5WgG8HeSy1ow4KFMQJQPWfxcRfszt1K4xSyb+AKmb
gJmWzNwQ3XBkrgs7K4AuIHVBj9AFegnnuzloc/ZcVeWZ/DBGgaA7YHPNLN/io16w6SMUmyxHRNiR
Y/+I7mNo1DvPm43mQGYxje63hOSC0I3rNcZz1cxzvaPm/LW6bFiHOROmIWfJBZXLIdsJCdRMmX1r
KMeEhvaqiOebosa3pMaEaoJE9CLjay7eSqDMXhxQBvUqmUIUpiBmblFC8Gsm3xGuy3gJip2sEv0u
l8lLRfyEMIE4mWhGdkXSAyWCZBa1eU0iCG5HBE4Q3/hslfnAc7+8BulZMXZVmJJUVGqfg5LeWBMR
xEYO1aY0YqI2CHA1UvNBhdDF/LriHK40ZivUT/I8wGsJd2SGVtsZ1zXjSYnGCcXhhlXvyLhNMNFW
UNZZkB3aKEb3xhpnylAjBjaB0niygO6GvW/2TuWiPOStlikkQxu9TCZwdwzDrlYehpR6vOY1G7WG
5bGwgKagyDCFwfRG/Z5JYg/Cpasy+m4/Eo0dmHG0sRoHUyAtN5YlT8Oq65dR82qJ8ILKRQ1EQLwi
RUwd8aLHXAcRz1nYypAEncx517VSPTUsi+YBAboA0Jtll2KsnlXo/8yDpHFVhwYnOaMBnpg/BKNM
GijzsgicDcNzFwC/gvxOX4jX0i0K5HrNRtgGGVujHrVYL9a1/pRWy1vKWWjaMTk6jJUc3ExWgWSK
HTtCEaxUQiK7ZSQ11+uamhEpw7Cxq3FAxOpHWPSjrymkg8ycXuzFDpVk3DNTOxG89BWEw9VKSmtl
ZpwSegY0H8lwoliG18fGG6nrXDkRCGEHRHeoMLkrqHflmiHiXGy7rGATHa5wf2JMAbGKdJj821Dv
zxyOc0jlCOuTCXV7BgJNKTiVbL1/uyl+Y9HBrlRVnp2aGcjU7Lto+AKTW7I22zqajnsO5wSq/XDl
t0kMFmdYihJF15kwZ184i4+4775EgCGlo0UUmQg90e06FGcrMH7ECHL8qYp2sLpkp4jfIWumJ0mi
5pBVjM4NqAISt3IC/NgYiC9jkXWm5vRAbJXGBADaZLPgnlDGrhXU9ua4YMAW71qHJwNxx6KOw8VZ
B3bkxUm809QYZILcQ7NFnesytBpRv1PCW3klXM1IY3Bi6aZto3bTjyNKQqe+SmZ4L7SYLAjIp02a
3sqi/IG+9qPSi+hYWXwZMcD03o/4BpoE4FcxvGed/RjXuD6k9KwmPb8DigRXE6Sjg6G1qODlgZD0
YrRIOAmk16yZkdHTOBD5wYiyeuQvpmxKOMAaO32Vm8Ev08ZZMXMePdmmyIPmH62Be5sH0b7F2VBg
d5z2mPRUn9u4oNWlhg6PZoqdtQgmi6IoPHf0citYnWRAA4MsI6RzoKhWk6wBzKraCCJ4xAaX5pJl
EPns4VCsZCpswykhM5kEVYsR9sI8l08y4/m1maOHUxL0e4zvV1kwn5f/5bvMidn0jpBQ0Ymn69Z4
Y4LI5TrGqDDhVi3b5ImwhUiOXiH58HyV0F/Zle0S356VGZL8UaRUDNwOlAUdIcswwcCwcfsvb2Ra
IsY4Il3jzbDMytXYaxtq0KzktGRN0IwcAZrpQpV91+c0oxbPQGGJcg9OtuKvcH7Je3ws43UZZT9o
KQ9ElECe1lQkuGg5oZuQqtwj6DON2XTVXN5R2z8nwmKzG9wJGZ3Y2dtPBUXkSquDkrT74CpVPMhw
G5GPqOPV7zDszPY35BnkyTend1Y43ffBJCg3hsJcyYkdUoU2gRtL5P/ome647VZWe7FqGDzycPyK
lTjwBFw4NN7sFZtUpZfnORGOiPIDk/cNYRU3myDMoCEoGOnHxNytoiMv8f+PlWms507D+59ogAGM
KNwEaOFLLZddxyw/HZUXDAftFix3ZNg38P/K5IAeXMMYEDE+UXkgJc9lqD9nvQIRzqmO5SB9wbfl
Gdu+x9HsxaW1hep6wie4SqcTZ0jfSY8GGB9UF/nTFF5KE3xT3uIk6x3+s2GrdsG5HgMGdsM6SG3t
HRYVCMc5nYZfSotIqm5G0uEIMBBpso9AqLrkGaWQQhtJow851FANJo03kCr/TpLovtGBrts8KHnq
oUg3+ezqUMsQpmmnOeCkQ6tMnGWK3UVMCsCTX+qq/lw4EyuzINxmaZDuc4huFRj6DgN847ArBmzh
ZqIft44y37VqfAya+NLauuxFZvRT6vrGFA3Sycm4GWRlEnl3JcBBMzpy3PRLI5u42ch2pqawxuyg
W+ljq3G39FT9Ua7e8hr3lCX8IidXOABZjJl/Vc+rfIkfUzMSHehupC5mVEW0BomBcdT+KPVA1yJj
fdPyXSc6cmHai7zca5r4qdD8gepsV/NIx9W3X4CyEAQoKkRZ1XxoOyjCvdM+1YV6D5RHycRMRCLB
b9NOJzu0Y67FTl9x9YxehtmNPdr4BWp6a80kcfdK5iq19DFiZnatRhq5M7RPCjaScErAlU34Wpnx
bupIlapBlSJiiR+azoOt9Kv26dkSKbMyJfyINOcBVIsXi/KC++JXkvJHsbxmaWjvpsDH1XGQ28jv
FQu5IaonjmjkP7wnrNXIQVEdVxmR7fV6+63oIOh4F8+w+0fMHTsI2LuUMnVVoItd16Bc1xZS6BV9
8Dor4wFnCoMz5vt0INloEEA7k/o4wXnMEnveA73XqgH4gTL5atz2TPVbCXCv8xjTK2iVzFM6eSbe
d95mlBwgchWaDgiWZj51u7GGdouQdx3KqXwJi3LV415DHQ3nrg2qlY24bVRJicgome0UAfeYQ0EN
uhZI/qy8CRJ93L5Mq01asiW0QLbGaso0XW4OgYmqZLHZu+k8fOUtEsK+S31oCgUTSXpzQOg4SeKE
6lWmpzsPOuqCNcu7msZbUQGt6s+2QUUj9eRbjiWCtxRsIPySz6wcwSRyGblxz95foZUgXgyjWkwq
vTOnLw3mQ09qbhXBbhDXo+xxlPccRKafNaAilunTthLiXbT53amFWBNj+a1T664kqKDRCdE973RR
x6j9+/FoR/V3G4U4yLDNYpEngrfSUusUUORTa80fI3EyuwAt4lmfuRAqe3oAWTxjGQvJRFCTU4nt
oK3D3FMnniGcoHlrX6KIJMOUVZNr4ejeiNKM/UwLB5TuyrRF/JeP7TmeW2ZpiuZGcCc8u5W38qBj
1EGQq2S/WiRyz2kLfZVNDCrBkKe8bo2hbdvzMseEeppxs4NLfjWIJ1XuAm/WM3OtgCZxc8Q6IFcD
OpDxaWCv7AnUduyJZj9g/+FzxtluVfB95UBGVBEU4BdJlBwTZ/Ry23iEgY5YOyRlJ0nYLhfTgSqZ
42vq9A1Zf59xPn6XjGX2mE/3Vpk9ZIWSuMRZEEwVyBhsTXPwg8T6BMbpN5YdPKOBOVth9zky+zkQ
Jj1Bz9Sa9ThIxNujugvUHrUPye+IohsUk9RIpkpMNZP4jwTyrturY7eicZyPjZ3/JJOR+Thxhava
dAR6gKReKrNrIyn6CaQX5UucrpGuZhteyrYds/I21NzcI7rLuK+GsyxFz0FBPoFdjh9tUqEqLdDA
22FZeiTw5Z6FSF6TZJlg+wk13zKs1LsVyiatXRivajS4WU0VpyW9QaCDdokrq9gUKi5KQ8Fn0i15
7XmEVhutHhhsfbpN4iKB71slctld40L25Vrd8ZioPEPeRYVuIEb/rUNpOPLhfQ9VguVBzCwzHImd
nXS05D4+WAgv2IlsmpQS35Kq+dQ1xn1QNUGA2LkAEqDTOK/JsZJl1gk54WiQk1k12VFT7se+5g69
VHbW7gPSBig4TXTDTEQ1G8NsI1ffVjfdQqw95RSd2tl8lXl6pHr3mkpEqFUDn6hFD+q0Y4uP5KdC
6HtlDX+nXQ72MBj6mQUlOkkImDH5s7T0o5wO+xBmpz/F+ewSU3jTRfjA6GjYcBS6htTaj0UvBWtj
tp/Qa0Wo6MSwEPF/4rTYtvRICEt4xA+peB5ihDiCWxJR80eRavZm2RZ68bB462TnNTbFk9IW7SUY
F51uy+NPm8LXELc4mFv9Og8TmOw46lmCQZgM4vilZEuwDqeXcE4PbcgQdS6tt07Rbk0SeRFeTWq7
ibTFztBOVBCdTW0YFmTcxkV1TTR5oAfKl+cETGwbGko/HK2WOWaGiX5V2kQxREGzt9IUG5Q6RStL
iU7jMG0NI7Rx3zXVCgN96mdWYIPtnrciNdZlCxG+zgaUnjP3ZHU29pIOxi4JKmKzWnpOlI3H8pSy
lrgR0UVkOSNwc+kmo3T05rDUV5Dj7FUeNT9kL16TCMWS6BO8hrJ+qhWmob09f+UIGtPOjrZaICCO
V6/6QCYIrJeky00A5anBmdhEGODMB2NANUd9N3uqkpgs8hTyeVOq8gixkk30eygMxJaTm8uQ9IWS
+2QCbhWMNMzrUgDd+RfNVbRJ4nBtmc4HWZQa2xmhMkokOz2Mk51V/2SgyNH/YhYkDrPlHtStsxE8
1LmmH+WquKUpDV4Kz2S59S62072HGDT6ZoKDL9kvVd5/iGiJ1GPb7eGfwWwj0rXGu9WDxmLvUTLc
aeWeebm4pLTNftUEGzsywZq36H+RKu5KlKcuqRkuH974ZBnvaTSf41zP1qzfur1i6Nh2I1fFLL62
HJL1NNkwtyHuxpXWNGtpDIddO+M1yErx2OHKKrthi1FEdxksIhwuOQRyxjNJt8ztUaGSFhGBvgtY
15tjkXpvyJbES9TrfDf43VomjTGGSnDOZYx9bat7SU0eWjSYPOmHCiOFOObKgI4qFkCEcdN5ajzc
Bgyou/QJ+O7sJxWRNoOWHwIuknUrR0DkFEm9TmSDmZNzTzO9IWulJupTjgDoTGKj4nnb8+T7omyY
vZaEwZVqade0QrAVM252Y4UKpEQfhZYrv6XSQHFvOBUM1K5mrY8Vrxbpd6gXyqpopVtLChPvyxJO
mmYgTADtU+8YNKbXOddBvcTwjouZnPicp4ETz8DkeYyOZrfqdcva65b6VQwU6uNoC5KH1fAlbS91
9xtQm19ntXDOjTT7hRa0/NqYUVIww53acbkRujo+gigjwCNgLAdmtrl0svKZT1Pmx6kE0blHvZx0
R4J9GfNlbYRMC1lgVeDnGqrnGtCQEmbqhkjAS5Glm1q1jlmPoaBzftLoY7BSXD3cTaWOXSQsZd8S
IAYGasBOIeBnUtEPc9JS/Ce5tVEiw4/01CH0JoG6qTfZwZaVdfeSzJCD644SmSygrNbeHEMU3yR1
7I3cJ49PnJLIIsxV6zbWrFRLRjOcjjo7zLniwUUl4NGwaIoCSu9hcnmnbG4AmHQoaFbSDH24FzYT
6VhyM2wfIuD4aUfYCsZIqjOmL5q+8NOaEmD3vaJ6ZTKTj94whp/IPyCA92hAYSC/IkfUSowouQR0
jzyrvSmUdlnZ9QcF+1LXGemxG1/roml2MrUR6PzYH81IPqa5CFd5zlyvFKCLS91uD0OPqaQaLD4p
MtcZGev7IZ+v5pBOHtCWT6oNCRjSB0LIZNUOy1aoMEHcx3AIsmLw1FHfYL7k4Tcp+VVb6hsTvbvc
1LFPqLF1NhmXBxMPvKTHzjcGs8WMgex10srJDmG39pUgyvKtWgEnGwCcx3PuKXhzVo6t7q0G/p3O
Jpgf36zLIruRffUw92l/6SSGFDpIdG6w+ZN15ckysuRntuQdPR4PMwKrI14FBU5zm6boKJeNVxqG
9Zk0iAA6G7OvLMKzoXc8+2Z4S6Gm+EmqrWVGRSeeGi67tvZimnAdZoVbOq1OdczPVDkrGtkG/tga
YCw68aBGjE6sWNJ8lNtk6gTllq07S2OVqXYxBiD0uXOJu3tzEsIDRS68BqxZ0ibHbFTSR0veAzHM
jn++SFKSHw0roLPoVS8quRYaNBwUsQ1bSaw5+OvYocdJt68FzTwxeDGbI1scCFpfwXno11ZJZLOw
2N1Gs0bKc8WpyV4R1QCbCKgRh3Y0XsO2ODjYXb0kCi8FYXgvOcD/umX5Xph4qcLWQEeybDoV9lVq
b6r3tN2TbFKzItw7NgXX5NiEWTDA528WxaEzgUnE1ZPWTZbflBg1mdTlnbOXGoZetqGShWJqq6EX
7YrYuxXqE8vVrHR8SNWZRLIWySkJA8ApxCYlSWh2tMGvKAMp4n7GYmZvyRxz6Lre1xy2Byb0AReK
mvBLhXS+aKJAqZkQ6QiU0aXg5SsI81X75BxK9i2Vc6bWcy9RJmNyllud4Rd5w1tonsMaAFGjipjI
sXTyO1PdOU1Qnf98ka3EJ2vG7w0t3unEwDL0J3WkHDlmmcnBlHeS+mWxMiKILjZywBSnihYRsB2c
O7nRHkbSaI7ku+5TkjZQboOoLwJU0LY172aDAHstpxUoihpzZ7UUy3thUjuNLRuQKdzaRaGuFfQE
Uzgf2iR7DivDOEKIC8EEqCTtytmHDUfJz0kYYLeD9zqYHEJKh+RFsNicspQEtV49jiMHkyirnfSc
kCgASiuHVz9XwzZueLjDi+Umm/tokykjm7cyeAhHKm88JGiRgSfDE2ntlTJrx7BLrUcnn7/wvXaq
/lxqlLVYaeSiHNzJ7CDItARQwgu3YZWS65zne0xmWMsW/yIh3g44n5UEvGyLgeRXS+Nvq5LtdSWT
LFRate4b8URQWk4CdkS6+WbmahKq8ZnlDkKbPGGKifxMlqxjUyNFKUJrB8vkrYhjpkutc+ryOXxM
WDwmRb7YhzgZs3ulNMMZ8ZeaCFICwwubEDq6wt7R+/OU4eBnDYtlPiRxr1yGhQL+gqWOq4YIt1Ll
Q2/oFtysZ6EW13xLF+KUHM01QJyHjgUZ47upkTZNhTywAJ/EU+xcDzgyoq45hLO6JtA3gAnSR14d
MUMp21qnqPMyzVY30mRla7Ub+U11pm/5tGMNyLKa8gCLUYzs/RbGwbx24ljfksqqeNJEdIj9pCms
hmQyvESGuzpYNO3M1Z0EbESRv+eZSrfNDAiTwo2WP9i1CdsYxUHgACZyVQZ1fVsyiJKk2TFtIRAp
Aag9qsZ+EA6jeNYR9Mgd9a0MWi7KHFyCV9EUdEpjtI+Q820A/jLhJjyGLShNr4neD3v0bEIMyRJC
+5SsfTNTm6Qdg/qhi6ULMTwtdCnO3TlnbCbbpi909Oa9OVgru5yv+tjEvqYFqDBFD6vAwO6dz86B
QMpgu4y8Rzxam7jVv52J3j5zii1+B2VT6ERJ2tm0B2H0nCpJtqaBn/YY0SbOIb7oMqQqkEA1KkcZ
ntwYsDBVxsZLQyQsf778UWMgTcCjQ0AVS+gIjVGtJTlTKFRKezoOFj6xoGCN6KdQhxVthVPFrNgL
8Ud//vzPl2aswnUr2Xd+dVa+f3TchIEx+lQawDKIwf/8q5BxdNU7wzZZpG2xjnAoszB/Z/C9as4M
BvEA4ag6F7oguIaowazBFzSFCEASQ6YP0+j4pq7fM+Hu/vnlOWt5vfaiPgNg9GTVXbsGIwfGbPlX
DlzVfyIj/3+VQKsL3e5f9LbeR/vxb6ie43Y6f+Q///Hv55/h37YfeYkUvYbX/c8/2n3/x7//9Z1/
6aAt+R+motiIo+V/VUFb6j8QogPRNBb0nKUsjPC/VNC68Q/wTYrhOGD8/xJI/6WC1tV/mA4NIrJl
SyEOQdb+X1TQxt+YqzrEUv6mBd0sy0xNzb+pg3UUfWHFc2brhM0mjc2TBhTEjn3pXh2zLUx4DqXK
2gckC1Ve99R+6F/hU/uMw6QA1eEA/Fozh7ekl7Y8dMFGMV2l2JQOdgzQ7lv8kbnk0YVG1AaMtnZl
cEOU76nr4oOZkqb5zKdyFit35bs6OJ61I4sl+V+gvcrf4NT/fI1wE+Gwaxb/9zdQKYfYpKi5PW/l
2XruFOUWEQJe2dpDMuhfHW2KJGGSLdP4zYiV279cEP+DABuF+t/117zDOp8UfGrZko0/OvR/IQuC
zhurJNTmrX0Hwiv/ilt90aMVKWDr/DcKXKLju1/GWJT8nn6A4pk+Smv75DySYzVfFv7EValPyrHa
qx/5GcnWFXJTc2ZuO1y7ckUQzHn6wNFNPWk8gmCbWcRtxy/xHB21B8oQ+yc0TLw2zvyc/qSDbz7o
b8DN6MIEcW+ucWo56CyXhZ7bvVf3/N4TBaTtECzDF7UwEM6sr3FoLGYiioDmiLdkLX+PdOTb1kJI
CPLW4+yCLv5YYfJZKYdmY+81L38Xd7Kgoq/kiZezHl+KX4wb4LjXyA62LO5SaAEfob0djt0lIddl
nfxM29zrvHnyydZMS/dXPaBKRJvuJtJODt3mk71tR4vg5Z8NLiWIUbv6vbc9do31HaMgT0ZC5qm2
wycmBc49aDZZcp0eZjLBTiQE1vaTuKY/IaRcDIkn8WRs5hu4w+IlH57wKbNf4O0Ij9Nr8UFwDSlf
sWv8JtioTlD1eoXz3y9Yh4Xb3l4Pw2LhwtfFEi7Vqe5ee9TK7JTYhWSKX8hXXV5PnWtd63eoP5/i
Ibi04qw+4gCzSecUWAVBxK2cW7yRzvme2mOPCTJ8MA9UChOowBWorfIj27P87CI3ugpP+038kCpg
ndNFQZ38hMyT9msYHagTSeF9ZQhaiof4iT4ZXsPkWcOKhWLit35xmDf6OvLJrHSoWAuXzet3cCpV
1zzNr2gzHS+/EBHyHp1I4GGSDiPFo0Fkh5FjRieedWMdRwVO7mY62C/49SB2TcLLfuorvtPxjOtQ
v8hviD+NW8jIyI0o3xE7MwtHKPHU804wIYIwZB2r1lW3yUe3q1f5Rb0pTHjv4adJ2vKhldz4Jbjb
V+gxXNosSVqPlY+2M89Eiu/k1s9xPV1ZMkqZX26Lz2HNJiXZVtvsFdxW4jrbiMHuyXlwnmeES/Tj
5Wr0ASFzd7jZT4+c0+0OavKUUIdfYAVemozm3MWnybQQS/bwqi4fGulMgPJVhm5e5iNT3sZeVrmK
70AG8CGRibVzhWDOtOdEiiXOSGPYQf6JXfOLcdbyAlEj+dYOlVxIBg2OgWGTnCZAOFvmghQMZ6i/
3S464V5TiCC8ay0owBV8IfhK4KP60A+BwH9n98gnze4NlTFjc3fa0g8hkt0wsTR2yb19n7zttI3u
pBJL0GJgu12s1gtb13gKPtDyUQagqT/1/W56YdLss0t2rvgZx9HFfVvv2KAQQ0qQNkuni9bdnWt/
at8A0OCKf5tu8ovs5ay+XfmmXEDY/9/PR0xA/9WdYrPd1yE8IVjGB4Sn579wVzF62cYi39w2jN3Y
7bAXsF7suPlf0Ln/7RBefozhqBZBAaatmn9Di9e1NHVyoFRbQxmelh/hTONuCsefuSGUcsrblTxX
POL/jx3qfzj6VfW/P11tzEwwzXVTt0jGkZfIi385+7Ww0k1sy2ClpPxFm+LAN8aCVmFEIVqYmvSu
GMzCnWwdlM8JampPsT+ENhQeInmWgxIgz3J6EkHQb2db5VbLxLzuWOm1cBiOaTdeRgjlK+hY5FRq
E95A1ni+Par2ulYRG8+zAJ5RNecWezs7xIyoYP0ga1nColKrjvow2Z6WWPvUXGMIap7VsjNWpkXO
bC93CH0LIfmaPd8AVAdrrnJLCqetqqH4scW9NazuMTQa9YQ54MBapPfy1GJGAM4FjGBzHIno2kxL
IGMgl29OL3YhvE/GscAOvoCxEVvRZevalChNOwjiOTS7dk+wpbLR5HlnQQJcm0DGXB1soWQGHfih
Goktw7phwHusQEsFNWN7fOwtx4HNdrBZV7Ui7YVM/2hHzota1uhHnZkIxzr+7WpwW+pQszQT8mNq
BvqJtRNiGxZtHFQYdIUh7VObJUBVX80sprSGBTiSm4okqFgw5/av+hRhilwlRTR6XHLM6LKWFW7I
1lCVZn2jV2TPjXKBDj5F3pTI1qltrBNNZuFZ8sCDz9IvU61NJLPqn4Mz6menXcRbObtei1zKXpVc
uTWaXdoo/jgkD5qQvhywZPvCmJ+MRRSG9ETY+XctdHIGEFEQWaRekr49RRKJjK1A3aHG5nOHzsvX
2RRh7EauYFIk9DAwlZp4wtk0Hw26YBmLQgJvQWbbAPnjQRm/kbzc5lLSNjrrl9Esn8sx+4gYzEa5
jxzzNkbFYxKET8BXvhMbMdTMBTyDL0Ff87L8M1pCOAY2ElyAmkauecQCK6zTJF5iqm97HgkFDhsU
NNpKpYdHHYwPO0nIl0vCc1Qad/xYJwke5EpfXObM+sh4kgAW6dJ/UndeO5IjW5b9IjaoBdCYB6fT
ZbgK7f5ChKTWpFF8fS963blVt3q6G/04QCKQGRnCBWlm55y9197gyfFi0dPTB8KAjKt/haxIiQib
YyipuKXhZ+RSl6X0mVHGt2+NO4ZLcE9B8TJrWktJNyKh7Go2CvMsW0hF6BWmdJd5B0Y/4BQxLdLp
oIwlPhMyG/unEh0pmEoeBwLAjh4b45Jc7pbzeyb7yMzTHyelSUoZrIXGss8t2gSp29oYRs5mSbqz
QTSLNbl5UblM8KHm0dVW/AUJm4uY0AqQwRlsKl+5GQKAXS0vEg5eufEThx/T8DQJQikH8WLDK4P7
trUhvulI760EFwzRL5AoXBRU5j6zanMPG0EH85mdQC3GiPR9S/VsWvsLs+60B1+a6SaBdZy0ZVxg
BTJa3QdpjP14zJVqq5r5bC3oZvqaXjKMGLp9XtWPEFR9JkIBgoMkrnESgsMOGmxhJSvfotTsZmkL
Ndjg+t8pHVmKiT/4bklmoq3IJLczzEMYMjdt+WCOqjpbSjiz0XgI11Vrn/0WeEwuGc0yVmhsw30E
hBHKyX7Q+2RnmUyckUgt7p+K7LdcoFEt8Mbt758xQif542+CmD5TJ0rAyA3XCnDaZ5UuvKAmiz1s
U5ZPoCo+pjz1B5SqtFKJVvTOaNTGBXS+R8p9joscAcqNvWwOxQUKbLRmbsiRkaDAl2mjXuPSa5b1
IT0MB+UDKlWzR/duOkvnPIGEIyniOj5x71cPA4rXX3KYvFkD8qAd7euiuAAela+0d/RT+NE86Kvh
gCDGPxaf2Z4ju7ygcai+8x6Z7/a+eWLIt0SpaFms8yerRPaKxcdlqoC9lHgaApF6HZSVax3lM4wj
GuUB2DVzx3GWSVlIpLu1VS4INBi0Ija8KswTABayJuhLiwOiS96k8Wmf7W97W/1E4opwK4mX6NR0
qIEX8cvcxHjtoWO4OQYSx80JsSVQCAfr0VlbrwXg2kVwthfDK6LutXyK1sRkEw6Amty5aL/pbYrX
uWt/Trd4WljrCoa7OqMGRvYmtjxAmft2w8iktFdirw67ItilggXUYSSDMGhZG2tT2feJF6irsd9A
H4O0SbSE1qDZ3kIvpJ1ct+Rvu/JhNuS2ngGpEkAJnpzKi2ijQdvVF6QKMCslMoSnd6lYm/aZ1xOj
uQqlhTVrqtlPQNKTgrYk2pg40uAtbdflEmaafYTRR48afAx2t3e1XGvKKu9dRLXzjBCRQ7gwTiqu
qy0fDjlPr1kAtTDslY1SdAkWh5PvHAa1bgla0TZY62zzYeigdrgMLPGUjdKCBDek7ZeCV4vT5Q8k
Xa3e159FNb89uMoGD/0PYpj05Ji7pFpQhZj5Yy+2g3OVjixhztEwduYVh4/YcFnAOuMltoJFFjxZ
R/1bwDpKPEoyWC41EzLEPhNnRvvZOjIDa+KjHe3Nb/BPl+nVP1E/wYTIqNof22fGSPzu4MbR9z1/
KLfim5oshxT9o62io3nIPrrChcbUvvUvEfpEItWP3DZwpoqN3bsmTsIXwBxPBEjmkEev3AHaJ/BG
NV4KyLUVbxrlplu9VIGHOO2YvBgcVeeB9t6MER56/rJ+YxoQ9JuSx0/8Dsf1A4QZ7kmOUBK264Ul
L57rxEUDb1Xr6oWIUaysPE1+tBDnQnkvCjdHRWqjsl+SqsokjRfRopA8kt9gPCgoKPY456hAgWIX
vFMrfkaVMABZMGz0X7vkNZjWmenCyky7vfSp5170GCibDlaPs2aIzUTgNGYeA6lsOAxbQTb3AkgF
Vy6KBmnBVHCPBmTYtbvkEAdLTjbpN5HU8bvsPKQPeD2obU3fRWSFxa34rKuFTzW3QBTBKBc/Baf/
yR2AvkH0R6a2UVkzuk9CrDd5Q2UebvJhYYFdf0/XrelyGKAA673hFfERrJo1gyapJ1pw0YAqQc2h
LkA0kwKIfi8wvf4BZYyAKHZwuGooUekLeOmtlihcXByM4YWKPN8lybNYc8oDHYls9W1OFBjWZF5v
sX6/Kyt1bb6ka5o5V2ZPE9vHNj1EK8yG9BU862Ff4PZ96jNvOJPfVJ3TC/XMlb7jlpgi/QB83GL0
iAnOtb4xmwSb7Kjzc8W7vrZvPIcLla6db8KdWAscWABVHtJsOXnOtiiWwylQaFq7EKZztOxH/7Gt
Fi0oiwUlYE+XedE+NifpWu2NJ3yE7bt9Qcx7C7fo52ikcEwgdNpzOoptdxBPYApRsbDob52V86l6
2StbaHtG96k8DKviGBzrrwm/pUV1hXjUORGPq3Pceik/u6VxYIXVn7Vj9JLsCZFVd4G2g3DsjwuC
DEYZVelD2W5L+Wxe9IP1VLxmkCoZ3ecMKzAOLmNjU39TGoQ0VOqt8m7R0z1R0h3ZYWiFUCNGny2y
YNw1gRdys1pLC/yezggXec+O1z1b6u/VnlysUvfqd0WjXc5lYB+JX6nRPUpr4W9CaTMgHCZ2jAG1
hv37Ig8Phb5VY5ciVdBRgON3oK3SFxwWHqgqle+m+uRU4SBfax/0S/iMDof5z8q+qGvnicwjUAok
ZQeyC0QSqHLkYW2st6G6JLFveIg2EScC51gdGYLI+rEyXYW78lfUS23LZRe8oX453pc53Qt22Y3u
Sh8vlFsWbDgWOR5ivzWN+EsQ7TTlE+9QbF+C/hDdeg5ezNvrHdqEuN3bSNlT88DiT0M/SHAgPHcK
V7r0CzRxbVteEZ9Zf5xxpAR7TnbiafTCL+UN0zQVQX9Ir3QgtHflRANEaAvllG6nVXVR2gUGnewS
3NiXWAw07cMRq+4gTgXT54XxhS0eJ+0b2CI0yXC0HV6AHi095qNFG1AKBuD9PKTJcyoep3CX+DOM
LFqxYlNRWO2u8a213OSkci69DO++/wTBKOEAutW4YhmmG/Wy8yZGOTecKgyic6Tvn9ULAkv/gVkb
RqOzXe4dY2Ns4ut88ESn9jGAykdGEy2xHiS7+DRpm4mN4k3ZlCt93eFmRanuVht53W4pT7sDqO6w
XlfqqvuxjWWLa8fAVLVgxNpd7Sd5OvpP+cby/Gv3g2ay5BTwDCuQGYiGdDldBEeSP17wMPjn4kIS
9WMJW8lNPsxkUf1qq+5W0t/4HXfZh6pdMrwxFHV4vA6M75CxcQh/Ys+LLpD3zkTrGdG23UXeeNO7
ZfXCqq4REM1PpTd2hKX+xFSFXUTb2K8mbUq4jicaSh8M639mK7ux7rEx0WemxTrAJgKD5qVMe59V
upd747GkWQLrPL1kP1iJgL5mP4aFAP/CQClRVpJn5yiVjsCExVnMJA3qBPmm025J9U8xyRQnhN4H
79McOIFrC+R30azIW1pEFLYoFBZVr6I9BePEEaiK8N+gQ2EU2sQoutaKutAPIwX6O1Ra/1Brvw0R
bcwAzzynkT0K+9M2+OEMk59qDgkXpml+QKaBi9Sz9WpwfYlbXuOOM+5C/wHaAzDHQCjCpf9C/DjX
MZOzB/FtffU3YIc4E5BE/FA1glQDUOn/NuZqtlUByrN39JKNt2DA3sou5CprazcdxmX2kK0zTpdL
/G/9EW7htS69XF8X0koRy3KPABZAozfJi1FZ6d/A+zs3WteZG+z1Q7Wh4cfyUnnBMb3m25i8Ebf5
RE1j0dZ8rvZY7FOEm4foZK+ro23v5fXwI37sI1elhCrleTqEh/zLeQ5O7YHBqf4JYfwVViJXATav
12FcjfmvMp1HA/sKccPuGDMYZAq7Gr4srLCMKWYBKM4zLnSpWYLp1FxhB6qrD6OMy1zndR4qI9hN
VLH49+V9H6TKfrj/hyK3B5GB4pUbSBmQEptFN//v/cP96+5/u3+b1aM6yBOSisKChEhniJTqj68m
ehhM0nhOg3bDiDq8NDK2cmPQlkQ9kRnHOtNWjb6Ecqh6lsrrVWowIbMScii6Hs7ytmsZ8SkIB27s
rBFEtIO2hyJ5iZxwbxo2j81p6dzqmbwSEjsIchfIG3kFiCZBE43SPqN/hA2ow+wVqTEnKslqoWbK
sx4Yz3Et04xyDPqcPgqZNm6vSmKGXtU1/ZMyY1qJUQFmRYdddjhwtwy2lpUfYwlQ66eGlAoQzvaH
GiLJC6VyGYza0kpx9wc19FAV8ArRQ4SxDCpUWi0aQqDDK6PSdZd4SmUVBW3tgjSuV5URpRw92QqL
qmgfK05HkKqXjhNj3kDKD1MHoYXc9Hu9Y18vk4lGit3vQ2bP0oypErLiH8JGu5r6JBZIoHdxl4Tb
fKSTqUvIaIsejTFmYjYnH2qY0OSlMpGXh0YPxCmenTTyMQkmza5FGiOKgfI5Zv1rJmOVJqt+pmWo
VkFk4576+tyWcrokx4eWuJols6SWSmTkUJG1pKH1DhFHFqTzqFuFwgaQEjz45fAOZVVFlyoxJ2uJ
c4kRUtVQxRzlRy8BDxrCHjwxxjGqEWIKaIDEnZ5edZtixU+wDU12KS2yaUa/+8PjFFyyPDfeM+KU
pQJsntxe844gbqXH4+Y/V8avIpXoVAFHCCbI3O/JQE/N+a1ya680jP0lyadzkvMYspGk+YHIHNWW
KH2nN+TAAsk2WiOEiL+Tb9BGohqy5yieXoQbn15e1U0vlYWvt4ulxgVfTu8bHCrFVf82zr9MnZOI
lRG1gT+bXyDq1xM6x5DcOsXBxBKrGOVCdTPbTBZQWNZTAkM7yUPSrdV9N731lfQm8vBosoeKWQNc
C6zILcXY/Xuz2PiV7W2iYBUoyelp6KdFFgRxfNAnCLVgUkf5uZX193xINl3loWGUdI73FbvOODmv
rMoh6q+AR2B9KX7zVhj9DgdljPGTI6pWtC95RcB8rmuctXvnE9MdEutP3eRoHIlubxUcmEuigC19
UTj61UmVdwDFDSUoA6yWNKOkHx8K0a2CkpJBxQuxjKuIzOYUSnGdBdvH0GCoVIxUdCAf1pgEKGYw
EKqVdXFG61WKcfkIq+Y8LV+Tsv+MB3YaO/fRZtIPytqtEbW7WoUy6MwqeB2zrQkuKNZYUlKZajls
sPiF0eS1Ge74alTbjR1VqLPyyNwJ/POGFRC3quOx1daCujRuBaxUCcAv21TTONCPo2eg+x+GrgAE
VCysJm27VVMNG32Diy8lOM/VBH0LKdAIhqzo6EVMEFkiPQ23OMbLbilrzNuCrkQtnF+ivn5RKqgV
wkImODZgDZT20enxZ1Vy/wJYFdqAalLJWCO+u4axhd9iWMSRocpWsClHWrCmtCoVfMW8tFydMypD
50hr1HqzEAkiziLlPJIyi2ENzx6c6lWzKdHICrtaLSpuHWLnkYApNw7sZ9HHD5PZoGfVYc3iBi8K
aulBhNCnJWkkoWBUTyVzQEkGh0uMLmGcpGwmDs5JPRmeYhtpu5I6H3cdWxFmLwNSfiw0nCodDdHp
0GLtS6ojbDF8pf5PaOpY3bq3Ep8yQqHZAJ3GsVfOOE9sxrtG7OxGvSEUe+7K9iqb+0ApUZD5AKiQ
hdlt8+MMDO4hs8sNAmgpP5AvSW8mCw7uY2EbWxIwIGjax6FEjNSbTNpaYjyyuv4u050zyh8kVrCd
5p0EuGnC5AkMnvomvRLYB2FoRv2EB0xvKu3RlAMPJc54/UCljDKv4mDfhJWbC/qkmqQ+tB1dkVqa
a1W7f4zIjIRuH13kOnCN1Mg2WsXYdyjmZD/nKagBIaUd9FGsNhtCl7atCUwqruV9UUuzNyN9HER7
FWVcYetGFxSoAcUyZ6IsF5dCwnomwGaE2ikQ+R7pxKkfHIxdToeTOaaUBFFhS9awQtENkcrgnzhU
gTgn8pooNY3BWUBARUIOVuFkLwWRyTi8aavVvdinYfAiW8OyKUD6NIayxgQGcLrHDCsLsg5ZzRYm
oYxeK7QjaisckaO5jnR0uCT3gVqfPib4VTAHpG0sKxc4O3PDuXzpB1AHndk+DRodXL+3LoSucBYH
kkZfdK3pTbLELUrdxKw10CmriDkj5LxcJQQE+lG50TRpHZU0+jRShdxIybdaWu6FHT1JPH9AJXSS
i+Q9schTtNKQ0yIbmZITL5NjeN3qQt7LOGwR92W0kGONdarWo1VYUthbDYS31jfZ9rGJbGMwpN0E
MVEO4ghqlRCnBEe5iG1i7foASahKgunUKyuNuY47J/TpkUppaI4fSKpjd0bfuUWZbCcZ0EVhb/W4
7TzgOhICuCShOQ5tAd9uj2Jj2QOMTyb4L43M+28ibNNC6jIFEQtkf+k86m0Gj1WPl7WN5L4DH1cV
WH3iXv3tK0EbN4XV/CwkvOC2abrVGFM6NN2hQRnJZDf0Jj3fjHb71GQgsKS23oKY3qQWQHmrNi59
xpZbTt02GpwjVp/CjXycHaYvLUviwWOGVmkaPcFy4Y5pjDd1KA08xtk18eWXvg7HNVg+BnXOmyWT
yqOKYWWQI+NGTpOBmzLfdeiD2LilpUFeO0Oa3FoougUoC6ZEoajvrUCHbJr0BOy5Z22oRJlL0j4s
p6c6YQLBwm7onlJyG2d6/wzwHICcrXx3WVcf8IWt6ePjPtbLaiX89jFotkVqfZpqROjMLNLOxt+4
QDJum8g3fV6hQte9bqC/pkic2CI9VF2zGV1UfOgfqi+rqtjZTC6JkByFZTs05hIHISlJripmJ4Gq
vPhyFzyIjkJBRx1R+J1A4Bc9kY/SrRjQQEK2UQUBFaIbigRiWkWpj2CNicbY09cIWuuAyhQFhlIe
MGaS+OhcfL8psIZP0zrKBfHsK8lWmcuHGJGnOtd3Tdbru/vf/vZPiAojLHQKV2IkIiZDnqJVqBbt
8K8f7p+za2iCkRzc7lDU+4cKot+8YCleVnJq8xUV+BsRm42ZfxmFDKsqQUMrZAkv80y0M0JBhy8M
KEoVCtlZt7ccBCCvyKSnmVK5BWW7EwHphDpdJwPJPE3c9B8furG8SJlmIWqWzF0Tj+iUVcJSCXrW
zD8+5Dn6k/bqKIO1wwzxjw8R8gJ9Mqpt3JjtLp0/ZOrAw6lQ81mG/JiRo6fgO87Pst+razEbADA7
639kqP6vtH3PRcaff5+/56sox5oQq/b//Pu//OtAwGHRFL/tf/tV/x9xUlUZfdlfhAH/SSR4+KjH
9CP//hd94B/f9H/1gca/ydhkZBOHF9hTR0YE8Q9SquXAPEU0hnSNOSQahn9KBAGlWoDqFEJ4bc10
QKL+CUq1/m0GvSmWCU3AQnT2v5IIKn+PxnVkZIGybMsArh0VXuu/ihgYc8KtCRMMRVPXs3DOEiwd
eCOtnWSUMhiBDEWT1IdrXtG3FUNPmGxi0dOrSA0czW8nzMDstLS4UMr/5aX8f2gslFlB8Ve6KQ/O
QtQnGypP09b/rl9sUydspckcN9ixKMfAi2iCMY4BUGts0b7DyngddZgyMKkVKrAFCR/N/6Bhmd+F
vz8IFCyqhlLT1BXcV//6CjGpl0VlhMNmbKtoLYuRfk+JTRxiOX1s/7lkoJcF2tGvzR9apzn4ToH8
UXqTyaIBsoxT1lGeCgZ7atxisbfJG6ecvKXt3GMi4KfhMUshCLT//tVDAvOfHzooXdWxNXi4XGl/
10Z23WhHYrTaDdLJpe90DFlS4Juatkn9gHPwYBpAr7C3hgR0BjLhxZRQaIQBsfEsWyk99yT8IXfi
iUwJ7DQ5RmxkIpXn920ABKEv6dEUKvLzoJJcHTn4tYR/5UXS6GG0eyvn14AOurSOYLgDh5k2TLIO
SIIk00ilUpwtM5weUStuFJT/jFY67BlaTBe9iOmRYKJb2eWjqmuq6+tKsjIpwqlNetixEuo66lPU
JJU74bzMkwNWOgRWGR5EnzJOEeOqAa8IENAXNGNygIDlUxBIZ8yCJXJqvibN8CmoeeOlCTwDK1I3
CUUk75vNzDMtb/DIFjhmqqUliEfLZIYEk5EARul3ZhdCQTLmV3L+6hqVmBmf4ctbfE0HRl6io56U
M89F90dXoZlQWqhiJZIbwsa0PS19x9IabULYf0BU4F0yYv8lrCbe9pkArGAb4XrmfAW9/l7YCP2r
+QL3VXisKV5m5rWaoAwsb8QZ8Nol5OOWX6lMMpcW24QxSgH7uXHi23EhAFKD740/0wKjO8xHPVMr
2aQJ7eoCmAyWtIHvyl1VIMGLae83U3muzNCZKwXUEbG5RsOFbRxUiNvclGZJyOZJ19kYq4bZJ9E8
c+IO5Hh6NklLa7Yp1R/TkmwuJTQIus38Bm7JH3cpJIJfKeaX2PwSbofANp6JbiGIy+rfGjO+GfQB
SgJ0JSe5YcV0tQqUiZ85z53G8b4KSWyzqPyoARkFypuRH4JMNsDVZq6iJkazqMVvg5Hc7v9DJkrm
ih4GhKETRs977nQI9CZATg0HUS9hIi9CUdPRkJBv9Q2Ku6ZfjrH+KgWJV5l+uhK52CR6XixtQv7a
itfOKrmtqyn8tcrgYYjTFxX5oSkZoRt21OSmDYqwqKMVABNvUlXyf9pT2ktk3FksHtgBOYSE1dFX
5p4Ds7peMatlqwMBSElI1WImftgaWJaJIrk/gyCiSi3y8UnvB8zUVHUITBiIY1I/J/P7PkED7E2x
0Wuy7+L+uZ84lUs0KfuAt64gEXtq8rVSsizVUpM80hQO/WF2FVjbvO87xGn1iuheVDlaeW6qgWYl
Q0eSXw8i4ieMNv0U6lqvK+YLQ1iBBxCBZkmQUT3VRbok5ukai7F3VQLg3CEUOEwdIrIGvj7ATDlV
a9CfJZI0G4WVNJ4E+LbYUIyd2mufqkI9XI1jAnmteKkJ5GTl+EHOAy8YwOc27hEEjfhBSiJp3XBC
OyoXBL35Fs9O4+qNHJyJeZS9tFmfulHKN2ZIXmoouRQIDm+pzQjrvowXssFgNSNsRkYjg8OxAFFs
ox4TXEq8zVYY0DaaF78K7rEr+eopkF512f7qDKYtqW6TiiXcsFZcq01XhtMhQGdls2O0KPf3puy4
PgonvY0T8E/JXhdajERCZaIyNzYJzHMWacAvCLGz0VhSDrKif9YZW0RCKAfV0zzfmiVcA7dzfBJW
T1ekZfvVE27t+zvS0b1ZELToTYP0YwzhYz2wRoyoY7DFC8hjceZGGwJSmB8GPLvcR6ikIhcYUn56
2Cdr5H9EsPIeFWr8W5T3y9TkOm55UQiGR51SL4fiBVr1tz4ycOiTG+fqkmKTX8QphTt62Bkd+bYV
FzsxHdFrY1cnLWZ7uV8m7A2qF/TBIxVfhNeYW0M0dBidj7gPd0XFbGW+RKae1SyVg98GrlGWhrTN
p2BlKxyCregxpAXMqDe/OWlNh1ZJflWZDahs2Dy6mIaioibc4kp6oiQvSBWfcdiJssBIx9TKzHi8
y4SMYlqrAtwVE7MMwOy8V0gZocyK+hVoMlPtKMxAMJZnKhUWAj0teA48T1se+M8WdGKvvzV45NgV
mNvMFyaYPa60IPmVfDI/ybL2Rm3AGzk1n23klwtHrZeV6J7uV5HmsKzowfShkTBT17ZnAb/Ddc/b
iSGOQXti4ESbsodRVQhqqBiJz/xUu2P4QrBfv0RDx6TfLG4q2lIXVuqqFnjfeOsclUUlm5foooZf
ADd0IUMczivIivf/K7MSjXv1RRYo8dkxPWglavwdVnY7YymeiM7Dy8mS284/SMDgyqNXc/7NI4U9
zZtTpuW3km11IRh1x8J/FnScFkbGsKwoUY76DkuybLAblvPG4YgKDCXBg4SI9DRC46UiTSdFR9Md
xUSi+XyNKKuXhteWEQDCIhpEXmXwz1YNHigxb2ZYLmtC6l15aJiKOxZ8IlZvjDXJsnNCJHTNqjF4
FyHsQQDLtJXuGy+CZw9qIbvdzwHSwHU/yGyTvCd4znARJPlxDGhP+RZ9ZG14a7EHLjAAc8M3yW9S
dtdSt86ZIeFKbR9GWkMxaByaTclvPjyDyqiQEvk3aeDiGmkrs0YTpjYUHlvtzNhaZwH+7q5kIVMn
wmpkArc4tSzn10yTgw9BxNj9iaDnSSppZN7HLjTJHKQr0H+IHSOH5tkftwWvaaSqCK8qAWKIF/eP
I4gCrkHAHssd1rGy4bJobRzhpekQr3YqNX9tqtoqDLnNg756Eu0EknwHLJEZoX7UEgQupYVjVrY4
yA4Gp3sHRaMZLpumxfCBxhHQqwT3gyGikTC5hAQqfVOUMJtKuVU6InzWZD/u0QhyD+rDW5DCCirn
ZVUJeZOgtc0wgvLmEFUI0mLmPxzNpsAGG06sZ7wWTScjuszIUCwUP3YlC/BgxvlKM3gI8bALCZ1z
77esCh8jiA2M8wn3shTww3Rr/A5spP0IAullUYpApoRK0xrSj6OjB0VEvUmmiljFOefEduUpQH2n
pAOaHYjuffpr2WythsP1U5BZwGHjl3pjZZBSuqzZgsecVk29sUaUIvShL02IFJCT8rie5nP8oDcr
siyfSymlgzXyJPMiQHg6bhuVVVkywAwlcrEigXiDYZZjUcgCKkYc9HESnAoT1DxeT3yeTfbVdN0j
nnEOaRG3uWbxusbGm8RxQ2jTUe2uzbzexrGyB31rMdrsxjXy2KQDeFeJXyjRHGl12tIamk5uwdQl
neDUctBb+Gn4a8+/PxMJaEpaq3Lfe6mZYVxNb3Gcn0vpM0UI7ao+Ke7xfR8tzm0QyhuiNxe6mUA2
JJ4yL9iHpJo2RDxrMwpiQLNO34+R5dLElleBwrXaaKiDmoIjYlLc7pefI8Bg3aOioIVO1Qf+XI+b
cu4CcRnN57liyM73Y1CkXtNe8d37Yhwr9vP9DHJfxOOGzVWJ5YuvIbTrEkZ50NlvauB781vZdQ0A
qllogxtvoeX2c5lF5yFvbnFJVUN3xBqQnrxoBIFgx43QIbA7ZzIte79Jvu5nX8sk2tan+2dr0j4T
nMFLvSo2rAfoBKP0F2wudzcHblDIV4fyZqEIjpCm7O+iLvqNlOQW+ghZRjO7VD75uthbCx06Y32m
IbgqoGsiU6PSxm9bLgZIzIv5iDrNy/+UJJugQk3HfsRpg4HtYClX0HmUFrXYhA1ElIyNVB/Np9RJ
LnnMay2i9AYooUf9i1hlrt0Rjfb2cxc5z8PcCO5ac9+Oxu2+O8Ld4/o3uyNy5F3FEZyCYg7iMc66
nt4iQJQL5tjfHFCW1nyKTzNUFAFPeX7uA3wXJ0AjMZ8bnEzn/NlwUxXxL6dEyhD2PUNHF0siCdYH
3gIHPgqdDw4BgJ4a0xvmw38QGR9q/oN2nZW4MPc5YOtkXUrJz/3at8weY68/UyTnr0ijpc5Z2RUd
p5i8a56gyRysfN5fkolDS/Q+nxcM3XlObYpuEXEe1sxkmc2vjd1Ph4is3oUxiM+ivYGvTd372zwh
d+sYNDlwNleMPc6BYm8kPX3oQ9aeqstvasNjrdWYfI3SWjeRU6zK5ksmw3mMFBbr+HcukRhZzwva
U88o6Y/reN6HmXhv5JGHlaE1zJLsLHpC45QLlLU5w5Ej0qh2Pxw1b7oJObyh65kZ6W+rCZBbYgQP
Pte5fQjvJUAMQ8m3i6ThkaxmgBjtQymTE1iWCfRc3gi9wDhvTtJGkqqrFhkvrWx/hI5ztFIiB03u
rwLjO1qp9Ds3LLGOuXJXJxgtPWeS52iaZ25MeMkzk+biT56rlKggadhHKQ3jw2i9YWJ6ploIFxEF
gFcHBTMfKucegNJQrhcGmDB9Dp2ci04kkVDiEBJPHAhB0BFz579bYLg7DQ+JLXG0IBTvxWSDhJ8E
OqlJ2CQn9MSgMUi+0DWIpOoIpUp56EqHQaKP475SJIfIMQ0KjPMrUP3PpFmmdAbUrU8yHtE/Cu6a
LvBXg5AB7nb5A5v1Q2BzEiN+Y6uCNPWcGrUMsY9M6nL6z4Uyfsg1b9J8nVuW2FYC0YRsksVrZ+0T
NyNhWE5U7lp4a6RKpbg4iwJKspyjlMCVgX45xm7O80gFfIe43vXnPA0LmcQ5W1nR7T2ac5jWnx/K
OWBLzgeU20CmoDCQf7JkaeCTfUDCgWVsiigPV3olXogIKXf3B8HIJCg29fy99092PhqNwgKWDQOm
RFAdncgGM1fy7AEXHMR2lsFgN9CsbpkQHsHZbY7Zun+QFZVpNHaQPz/1x5fYWY/CXJ0Tsu7/RZY0
3yirERUwRDFo6n/9Mfcv+fOL//xhJP7lu2H+cP/c/Z/3v/35Oef+k//85J9f819+7m8/FaUKnSo6
Nf94etn9SQrYX4io//m77w+vsUjmIXgaOfE/H5kPYimMkQErmUSk2f2HJy1g97++KM534UTDVpsz
ThTARvTqJSSscqbHnlJrgAfrOY9NE71P6Mls57//O7BMrLt2xVABCwPsF+hFKUztluhHObx1LZIc
Xsue6J0A72LjD24aMinoLJ1phmm3TARSMoPun7x/qKo0XGpBLC2MQJN2dMGQZ5M+4TUNg4IAeOXu
/jeWU2sXlUgzh1bBDNegW/H1VTEG6k6qS3UHjE5FoyQuKjGPKwmbhtfU1VfC/lv6FBzbANVJQ2KR
m1mZZyrwtZUU3l8vx2vuW56gTCmSSUxGfRN2vSM2fqhNzKKY70U6Thjc0i8pqPTvbvTiUdvVNckL
QWw3buALV1HLzDPMzPT0ODoAQ30l68NApm7LEPorBj+jDypT9aVyhWhSb8Oj0fg0U3JJY49Wd9yr
2FqSiAMEkgn6ic9xIi6wsJiuNflRspkK5rVzJHzLs6KXQCYALG0lV/O7mAUN9XcDLGaj2dKKUGs4
bv1D1CCFTC3zq/GTc6np+KdspQPDNFHSpLQ7E4AgHZA8bFDBaZDR53UBRhCAQhIM1qlTn8AJYU5J
8ft21awl1OwfddS/7JwsF6mSLPpO2bcD6wrTQvtVZSCmwX4PFcJbySjXRdSeYWAdmxKpLOmJD0HI
pHwwWXgBZeBI0u0tY4JDTqqhaAqKUq1njNp9p8rIJBRdlqfpPtA7LN1VyEM2uSDsFDivr6TbwegB
8SBqrVONoIzMqliqOQGOgbXJ6ghVWqkkmyx2EJU3DCKxEtHbweCh1uHjkJnw6LoEW6FRo9tI8dAG
eocrtolzxOVPRos9xMnGdzWc1XpCK5kTBIvIxk4IwYepcIBndsjGo8gkAtDjEXd6payqDhWEjsPc
sINrBf0C47LYOw7wxEJo41akRGUgoZTp3i58TdwUvYagTRe3d56AeeOP53ys9gKtbdKjtSaEuy3t
2TVIYJWGuj0zKTJLv/3mEVCvKL6zTjQiO0Gq5sKkGoGmQschhEs3rnU53CUOWKcgnL0mOKj/g7Dz
WG4byNbwE3UVctiKOUiiJEqyuEFZtokcGhl4+vs1PLOYUHMXLtsKJIjQfc5//pDHDLLDuL0mhC09
pbN7RqlcBATYFGn5EzwOyxSLYFGUfAdfulA72mCFye4vWsN9WBnkvzfdLqUSK+SgkVUAxRcz6m2f
1LyVjDfAqZBSQ/0UYd3w1INdcwNBPq81ySmMt4bW721nhodQWlu7geve2frNs3GBrkOU2ANpj42A
sd3A02jN4cNpowswwrsTeLvOZLFwInkpHf8x191rEACJ4IpLvRo/4zI9XUWjfdO4Aqk4yakT5ace
QYzH0PBSkcNlK3+QzKrQJsS9d8Cj8Dsbkr0++BFhRFC9gVCfYNUk8J3ggLQ19OxwPNCpfAMNfRPO
+djrJmlvUB3i4sl5siKGxESGwKAY0NGE1c5rgjP2MawziHiKUbw0efpT7yoA2QY+L/7ypqM/FSPU
A9gibGYOg9cC3ZNHXb6vpfuJQWj2bCDDUehc4ZA2Ikv5J/fzTa963tmYzljUn8t8HgmnQ/aazEhd
iNm81GZV72VnbicjurZV/ugnRF1NuMcD9enPQ98/TsnQHWcWbjNGQALwzYOaIfpJvIPXhBt0kMZD
N8y4b1XRquktiC4cQKRCqVJNOxdZgtJe2VeNAnZznl4GSJqsnXq3IZWlPr2Q22LD/aY7S5web6Dg
orU+YFOYIUifnA/bst9HlEQB3UvZ9BsSalatMXxMk3+hklv7PY5bsW1PDwVChrj5SayPnSdXWVo7
lrprzIyezB5sLoNPl+Ee7FLjs+3Be6W9xx37iGRXTZMhcgnYsxQkKcnH69CUbxVeo1ggPQTTHsPZ
bc6oIAnoEXNmfVFsrIyqv0JTXM+Gy9yZFgcxIMaX4wv0m18marw4KCH3MjPoFI3zIZNjvpJ6tk71
eIUN6m6Q1CpW9yuJRrAJiYlAm/vnTtrflsIyBAgj0DqTEgG1dcOU7GlujMeqrK6to9+K3HhmtoXZ
cXsI+vzbZ0KITeZV6KRpnXsyA89taW5EE6yHMGCXzs9thYV/86UH2WZ0xSWu6mfPMh8jArPwr6Sl
K7H469dWb3xHBmWwQaI9WS0fQ2i8KGefEGNa2wxV7i70WUunLMc35mls5ClNkIZW3d7q4bBzzvMa
64fZ+KGP1UXPwjOWkM+GA36ArRseoSViV6tdx1n+4mrZuQ6p1Vq2WERpCYqlGboaBTkwlZXM6yZz
X016LohB3QU/IHjE5FnW9QfRdKhBw5fCsj7UpVEvFbvDXrKyeSBjRv2YeD8sDLfo2DFzrvuvwHN+
jdK9krPtI5oZR/c943J0Y/U18QwN84yU890Oom+bPB7fQ6eS2Uy8FLsqcw/h7ByxDDv6erfWUzys
HWt4BIN/sCzUIUDg3dgexHgbpx4jC6BTXP03aRTCyQ9/gqe8Tq9TmNEzaglkpxb7YBiTWR/uotl/
FTkTCpaldpdlklb1NOPrvB448VPGyhbjCOHlP4s5PLblxQPUyZoabaC8Ccw8AZPEz4aVrE1AliwP
5eSsYxXB5P7RFPaufkQgfx5Eyh6YaBURKOnraE9/wMQ+KVXWsqp+1fHJS7gNC7Yr8te8w1TqirZz
GvN8P2YjuCjh9bMMto6ewv1NvReyuW8u1vp02MO+qy0ilFK8RDLdvVgTme8drSSgaH4OXJmAjhDq
Drym+/VR8DAPFmZuyFQKrLhH9qTJaea1DSlZjvJPhSuk05L6UOuhs9ag6ubCPkFl3ydkUDD/gfvv
QMBuvfG7SeW307DrFxY3oZYyYrUBldFj6ONGB+X2omkdlZh7NMM96qt8V+jGqiE0Aeo4bsapHX5B
UeZso+EO8K1ekda0GQRWYLhSz2utg7XduVHzwOU4EDL0bk70RzI3dvmIXiMl6IHMb1oq0tSRhpvu
ydFBjhPxCsL94gjTXCWwkW1nBKM1cAqypuGoJ/rrRJGkkJd0Df8BQJl2MHJRXXY4YQntlIzQWFj9
ful68GGHIt61Vf/VFWa4BV8aHzCav5UMUKORSxpfynL+0saCpJqCPZ1YQfwP8p2NQTV36E6U5Wdv
cI8MWB12PsBpiqHztogJwXGA29hcH40JX5Rg6L6mKNp2Gq4nbinRREJ8wHFRvIeZxTnJ5Lvop0fM
jN9zZJgk4Y5Qi+v6oR26U2IgRnGMVQ55FKYY0dcaKrahjDdMy2Cgzv0d563sYW0z63ooPdQRtn8Z
cu8dPZZjpt/WTH1NredgroBzBb1wmscvySh3Q2ChM6u++u5Zb1e2p39LOFXqzwQvgnp91SkVSj1s
Hbt/05i+P3gVGWPYVDLjBRUjfgyhOuZyJtIP9Lbq1zz2buMf34uJILAo7+sMGB0ifuflKxWUrPEW
Di+vXi2GNSUrfddHP+terP/5q0ZUsRpBFlE/4jO7GvPl7Urb36uX6FDVpcRUTCS4Ef76QCWv/mtA
ojLj93m+qNcNidIx+Fv9cMB7dJFHlp4Og1cd1WgWHzPkyTi94kJblwBzYGd+AUeNDamKHBjcGA4L
GLXq3+p7/Kn8moSReGeiFlu+TpGqS6x9EwAL7XvAbQB9mxktf1eMd+kqoOPg78rNiJTL5/fVj1S6
u1X/Vo8j6WqEEJJn0Td7ZF1WczKsZ9YhhG7M71vtrt68aCdEO7xCEg8vVYJXMTEXLb+hJ3jzGas+
94FwCh6cXYWpoPoJ9X5VVB3htBHQoqLKiSaa8+Bmxv5evXlVd5tKfQAG12Y6kmH/PGKUq15OHZd6
W6E+ToFASn12XkPau5BuS/125GmQ1FAIq7wgvl3DVlSnR308dQr/+VF9jsoYqebAzSQWUo5JBcdg
rUQtwPq9lbiM53ytYQI2ufla/Vv9TMm8X3O+NdoWqwTN4EcbvIvUj8ehttPiAP9NmIGQaT1CKXRw
LBAKGblb9SW8DVdl4+3Vj1RtvJ47OhQNvZOe/VIvhd3DQ45NlQPoPtX191DCeON31M/45VM2P6uf
UMdUlH+ip38eVMgX1RHgkX1Qb8VbPOJ0zUqNNXOjL2+nXs4hNpeXMesUF6Pp1Z/3Q5RTvSQbh8T6
vP6hlQyxsOK8jAbAYk08Zmsy1SsSfJK6Wq57g0lHaMZ3l2IbmjfUddIaZuFUuyjUBNs9wkZFQaja
5M52exUYToP64RkY5eTAGv5Jy7V9x8TcQFEROYnGvQQWrRXcil7UPibYLe+gI9wrH8fokWn2TATx
tkghJ+MPv7drhGYyOcsQJ4UIRyrfeKFb+M77MWfg7j4vNAhLcqP2+RObJGCZGopY8mqRvMsYwsX0
oJlgwlpNcSjmfWTkEUFMxRvR89dg9mDrtDp90zAAN2RH6NIv6k/uS2NTKZqYooIRCYHuspm3/VZ3
GyZYbCKrIYruyhl1G7u/hN/KVW1Pn21Q90xqgKi1GOR7pmIjlsnYmLX7Tt7Xl1lgpO4goshoGAYM
S/vqNtntWxpSD802ILtjMG0ySTgqLUiuQjsgBbFJIWHDqhPU3aEEpXQqak8v1K4L3I2PDz9ZklOC
b0ye4/nP5dTVBAbALlvVFvOY2NxPwor3hFlEmC6x+hEQtZ7yiRQVpI9JVj6GkNkfHDUy01oYFE2R
/iL8AOuDkO7RGDj+4k/plQxrzewL/sRGE0h5HYb7h6HW91rOAAmqLv4zwUa21WdR6cV5sNChBFWM
hYC1nXWg1JZ4AHwatLcqA9NmmHYLSqTNM0koKM4lz1wQ76VJr7MMJ6md9zjkMwCJALoNeH3wu+HR
BiiJ/Yxt2AdUmYZpZzplgXVpf9KqzDpU0PBrHzBiGmIMetUw0zbK8wLhZ4e85DAX5hWWNEgVqgH+
X7+NRyzatAAsGxEE6Z06vLesfAsDitTlRvdcDHS6wtnUum9vrBGpcU4nM7l9vCsahn5FXjVUWMyd
O3XLV8J16MdtHGXk2Zls8zAJrmpHIOJAsDPzEG9f2NOAOXO4ZqxiP2vu0S/FxxyMv2Jv1jexn2yX
t5Yj/AsnVdbXBrkGPYm3B4362i7kCjoDJJLRLJ9+0wqqvtKFx8jDCs1N0cGK4jEhBnDdhN4pj7kv
Bs35yEYPZ6IB4LTL7G3vU7fM8XNQltMunvhNl2gfW6OighF2NRUzY2CNhkbfjkJfmAy7wpbXvABq
jojZezCm4GhaRrbG3wGqcLqOP+2g9BCS+m8OSTLbQo+K3TD+ouIkwSGZjB2chlPbzA/BaPzQdIYT
0ZCd6QPt1TTOKTY2xYUAk1/Mu7HIhxSI0Tmq2UBeVBqb7iR3L3v0fUojmdUWpv2gzupZCGAMQ4AY
3+G6dKsKRQzDBxQ4PU0Ewsizrx/0EJxwjGBv5QWcdUXp+ztOVQPFhSWVlxwPRd6qmeObM5hkvviv
xBBUm3agPELbg2CMWwnYJvIjNAtqemw5ZIwxgjolWXzsPILhGBctQ4M6Yy5H+XFLKZgw7GVioP6n
WeXFnu3XHAYhwx4GNzzAXWU8tZ35gRXOIwnZO42RY9qX594hBEUftxoBuyB/GDMELhOBskMdVOL5
fxk1jB1qr1+TEQ56YFKVqTcZmEQXgf5JhsCtyWx8XuABKZYXWwfVI8OyucXgNuYBzh1us8xDUplr
f9T8bCHmzPi309FnpFrDmwArfgxJwVSXx7Ui9B7xmd4DFEn1uUgdiTbpPey10puh5xez4l4o/OhL
DJhpNAy1jS7BUGtweZ6J4W47bW0HbPjt7Hdn9GZPozZ+RmHzFSkYyO5h8sSRXSMqgCMDCeWqz2BE
BZ+wHivSUCPsZLH8ZssOIVb6YfwbgpjJUBWhVwhEJkKssqjAvbVTD/uhI3TDkpl/zoW3rWzjbKX9
68zoG+iQG8Tp+RCxukgWsS6sozVGomVDMJH5VjW+PDJkI+upG9HEw/QoEzs7+I71bJb2LXEw8uma
by1hhkyEPF6ZGs7gPZfAx8ROhiudLOVlzChznIYDg6Tvric6J6X+DdOaGEdP8bTUmKmr6R6sztu6
zKQIQCbQpfkgYnWX2Jy52mWm7bb3IvGuf8lTAykm1V0ML3F5KKzulGaKF6tGfhkuqbOhHzVF60QN
Cvk5ctctMt9VVPUQapoa0ggR2mpi56gh+8jwZjNN8V0NBR2v+miM4S3VfcAa+o1+4u4FCMYpoXJQ
wtevBZ4bmkB1tszOOlgiVen/INfsxzCyAJUJs0/pRyzCyBwJzk7+cvkh4od/yv/CqjaV696/sqp1
R3doTEx2HhPe+b8SmmuDBw0ObItXIRyKqVuGokx+PS9B1FDYbzPk0H3eACNa2Nwks79auAtJx0kq
BFN3RY/SWha+kY1dcZUkaii05uUFtQ9WyCFlUeC7h+V/doAmqYADxzmRxyh0dkbUOo+TSYejIdzN
Ovq3nnGkrwZ4siOh3h9Qu3Le/jch2v5POvnfj226iG4wbv03O0JoXGWOwqzd06btMxYObMsefRfy
KLmSVGv1Y1rdSaTy1oZuE8Hi6SaqcsW5UHERDp0crADKlRL+3aRoPhFMgA2TpTtFyE/ZqAJs9nHz
wbMU5WBnc/aWXRSAbZVCKOgztjUjyt/6GtsRXhCqQXxXZVOk7tNUEZtGk+vxl2uvCA5FARQUyOlC
lfWFmBdzKVa43MFmBGrlgdD6eJ9Gp+qPjOfnGge1/+ekmf5/uVv4oIbpeLbPcPffTprneqnbCxMb
clwJH+YquM7MKF1VEi2z3LF+aw3GYguZcqFHMHU5lBZwnNpaaFjObuk7rEHivS/EU4jnxEKOmQdK
r3lm8XCdqaSNy05p23DmHG4h8iFfgEm//rLZLPO9N5jjzrRIitwQDvF+TuuXth/ZVKNDXW7DCFBa
PYH/+55x//OeMW0WDVQYHkzG/5AghJ1MDT8Om72mNQaCprUIPELcIraJXITMt3rU6opMrxk4CTWY
LC0kPWFyKWPsyneJYpMTgvFsV/PZlAhkS5T7Dktd3h9w2c/o5SgYRokbCEyDUm0qoZXfCAJnW/L9
a5HlvKEO3AIHgvVHnIKcLOGIGO6FOmQnEZQ52oqswjkmH5rN4JbHMfRgUiUjDI9s3LtasU/maeEh
4Yssj3ZTHRxPwi1Ue5sV6T4mHNYBP2OPOK4eS+CMMZAJfBTTgu/8GvZnesNkk4Sy6T2FmjC7WA0u
uyvjqoqCHKXYUigbib+Gxw0AZh0kTKz/x+wTee9/LmCuaSBaMTWMsh1X+zdba7sTZpVNQ71PSgLN
e4rVXevhUmBYcHaK4cmZHcxYWpetVHZHx5HGuu6jO3ty1UFsNtrwfVI3X6V4VoUs8GXOHz30xStR
8ksiLj5r7Fn8gvnV30Wp0Q8WnsZNL5ON0I2f2jD/duPwBvdsOzTx1fCzu5eycOTiDZyFDbU2mKHA
KktrTGKaUhlEdrc5r6rNJAOuh/MlFY/TCsCGyCeLCbAgiNgV70EbofImuujZdzG2nduTkJhVpcSB
eHVhnwp9sE82dNc0NfN9zZgk4qXxyhhxFuhrvlLoB7Rg6ziXzw1Y3d4cMyR5FAgBRQymFB3c2XU1
ADdmWo5Pjod4o7wpDr4rHcBOFjzFDFvobGYLA902f6sVv86okVSR5tTZPfOxtvdYm2yLKnBhUi3f
NyjkzFq8aH14L7CLEQlKW6P5vRSUYV5dHMEEkxglvG3Uk6GIW7VrX+egPqu+GDP8Hy6eiX4ZvLNS
3lRrShdtriaFDUVZ+2Pw7R8B4WOpjcNI3QdIR4gnB4Y8y5mKyyfFltYYvepcEpHso2mzVpaIKNPs
9G714wu50SdDi/CLTuDQx2SFDrNP2nn4gY/FfmGqttHPMuy+haFeK6KH8C0875BE2Hk+0m6KTY/m
lm8xsUM3uBEpnWgsi3PtuNdUwOBVrC5VcaKxNhQZJMOzIjt7Ge6OCD/xd1r4bZ3qO4qeh07LO/rI
Wu5jOKQeIIJLVBuSkfJmRYydUgTxVsHhGk0+YyhrwL23KiyP4PNLvEI81QpTyW5Ipde2TWe+eEH5
I1CrkDvz5lorP2Jp/Fge8KiuorVdjC9R0sMAUEEqhjQuVTIGx7Kmx28AHkImerFXf3rhcLFNwWJD
34MLcrLDPHXliZpSLqf8033aIt3VXkdZvlZxeZmUbqJllNzSHvsNm78WZFhUWMFVAJ6vA10n1gCT
gKXtbgXASa8DBcyU97qiP5aCX0zGQxTjHR7+BOkXYrlto+ik6zW7BzMjQjNOlQPDP2nN+FRzki1c
YEErih9kGG2kh5AtHRhcMxl/79ISOxfoaTZC32FI40tiDIdp8oZ9aSBk9lySOoe5D7YI0oAsuvS1
LHC0zjTf3pEve7HpLQ8idTLMtzCg8LzhPEzzt41JwBumDKmZ9mcRoQWbEbG07rsXSZajOtcQBoA4
xfA9cVdd1y5eRFWL8W3cxta2iBqsUg0TT+jWx9gNYUXXZTunFTbj/y5Hq47HpmG2dKoWg7tWEXsg
aWLM1NibhRjUIuuZCKjjSmxINA2OsMqOZooqOBXFcZ5jZ12PmvkwivnRADXfKR1rZBaERreTcZx9
rHcKKyX92riITl8UxQRqkoU9k74JoetHNUnJ5k2SxWA399Hgq7YAYyiJ7z5CSTOPrtv841+MDfU0
yI/C0F5m3TG20New9CMeMXLMq+OX89FvPwYZO+BLUFGGSdo5FTz/bBkGdW28KwnSg68oxclw6xOU
h3Evg1mcYhcj43q+L/9p1FeWf6GoYwhaW9BsiwmrPM+0IQB6jzPk9b1luf4pwCJl5xXmZyz99DyG
eI+ZMzmfem4zmsIdKGzKRwKaobMM81Pousk+S7CPirMOunkm8xOOEngx9XG1Aka0T1FvXCDR2bvl
KJejMN2Gj2E295JIzYegLGrIDzEjFW/Ch4o2dFUOJn5iXr8zwik6OFnGfEci1Q0S0hRi3k4r41Oh
ae2+Uv5DOsPDjam8WRsYgicv/5CEdpnE1hxS5QFbqSIk0Ev4dGMz7hCbvVhhi/GQ7e1cHUglpe5k
0DJ++Im2neMJTx7jtzkkGCN2Rn0i4a0+jZH+S0JO3+b4NKA8V2ZWXh5uiR/apGOvH1wL4xgHlPA0
GJaLbQZjQ9bityD0PnBDiRHZadBZSEHtsUrrCnpI00wIK3yxCdkoGh6XyNcv+B172E7N8AdFk+zH
NwyOddw0jzMH0JG3AzAU4LpAHNWu0TPsR6d2p+UOXbKUc3O0Be54XYCn/swQZZVM+qVQImgI9skh
KQO4xygXwAh1IqpoC1NEJkePlZqNJ8HASL1GCJV3PyDLIEuvjenyoqcYhvjaUBoVmrH4oaA0Kxod
J1oWv7RBiVKSVJVFeOTXTQis7kb7RcJVti0IcNrfQxJuFK8Ob0lVqiltBvTq31nkvFv5/L5UF3mP
AQxzst1gMM4L2+ZHH8J29Bj3weTObh4enuk8tsTdcTR2CdCeWC0oD+4v1G7ZOMa7CEHVZJfboU6/
pzA8LfTswsiclUshzbiu5mFEtDY44gl+1HY5yoUwrSCiOcgvY7SG1HjUI/1JtzC7Zqiymjuf8Vdz
XeqkemL7GMJ8FyXQrVDtE3vW0Z0B0+gA3is8Ll7U9rlwyBG/wOqvWfv5FGRGJK9zAPqbN+ltUNRg
Ddo5ZXp9nWV+U3xYxT53TBjoCJsYJSqnjeoWI4IMyhkDY1DzgdQqdn1KaYdXqgaoOWV2bgKwmxYR
opkyh6vkCkX9MQFXfCAoh3Ev1OdUQjoTHQ5P6p0XkQwpnNrDbeH2k7TUxi7OxBkYQZ4OO70brnMb
94cix1kvNqNH0j4xk2y2i2ZrIQiPNTKCWqMX7eHZb1yJsgwi5d3EY+AB8Rx6MpP+Vo6z90C01VFv
Ub4SGYsG1Tf2o8D6UMPKzJ6ZVRoXulu0Ic5wJfLonGfxfZYZzyojqE5c0xHEwXHQDtQTQRcwVFqC
p4xJXrBZ2heTg9AEnz/VQLuKbdw17jNsiechb8xt38Diat36kC1omtID+gRmBPVFy8Bv8hC3nRY/
vq48Nn61njPzLVOAZqXUNSIBj9Gkj6dyR9Finm0D3hSdft+gfOHveACrnFz81xiEYtAi060MQNFw
8DUDM2Ugg4oqDP70Eb4Pyx0xRyZYJGXkQ2JUTxTR2CIqpdoY0J+4ffbp+i0ppPUPpGl4ZnGSpzYd
1loyoCTioJtD3kFXsUhWYwxPXeQgGDBVVieB5LdGYFKTCXymeIPQJmZZsZXNYsS+yG6uSrRjsT6w
2spPVXsu+EFgUYlg+4Y3WXZvZP2WMrpGJEPtmwPaJAltfSTKc1yLauUN7ms2mU9StI+xCws6qGE6
Y5Jy1TCj7Cvmt47PqfM1TK/j5Mk2HA+CPLhkZ18HO4tW4fip6fChDZcHpB24PKEdG/AQ+EEd9Bm3
efc34BZ8/kGJwPJSXSHnj9f75aZ3Yv/cKilqrKRIgWZyaBZzuqVFFLyE75L60Ye/RfhYojkHrX7X
zOBeiTmFN5nuSuQ769HFnBgJ5mUoONZgSohTjVzcnvvyOWPeyuqD1GUkflOE33rBOVRVKhv2xpnc
2zzI276c/C/yh++6gVhAPbetHr04Xr7v2+pPGqQHXQEgOcgvul7tkE717x7k1FTHOFL/Vm6XrBN/
bjlEH+ZQQfeRz2WAjUd1yE2cplvClGg09oPg0fEDy14LMayj3kTc2ElrZ0ewdc0xuS+IiKes5kSA
cQtA4Npi6L58WUTTQ9Drb17q/fRwcQGD2qh6KcIpSOs9wjcVVLVIh8rwVtgWCsku7QH1Tqlq2P+u
ZSEXeiiTmz+mP70w+lNEjgSNrlBSd5hcu0GxxUJ1iujkIYmzHDboJiamoeZAUW3uSNOkwVGau0ZA
aeylu1WiFdWPq5bEnmivqcl4E/LJJfyZqSTSYNHXJ+bPOJ0QDCqFx9IfVRG7dhjhe1u2PPK9f12E
U4sCQ1c3lZzEe4GvUYGcegHgFtzaUPuP2yBKaQfUNxgqwCvFzG6g8MsVzmwNRboy/2YTxPuOmJd8
xDFoGQAs+hwNnSOmk0D+Lj7MS9dhGd4qbra4CNWOTd1LZd/rAv9COB3+Uze3u7zEOk+He3KIGx0y
luMxxYmzYzxFBVvLe2c5XAz7lFjhQbcMe2Xi17ZNHId+DOI/Il3x1M/Oa1sVwQpPRmY8eMSjHvo1
qVU2pQcdWoKhRQ3xnH4NPRlm+6QM7q1xW0VQWrXYcTcWccYtV3FRxGrxxE5U+BvktGOGGbpOgh6g
CN3ecghWwoo7BPLLijT06TzcYrSem7Fgd2VFSnKaRWmh2ncBaLWG4iAdrI3E11GfdAgYqC662ceG
qdJcTNwQEiHWIDCdnnnAB9gmgdcj0eZNiuJ5GXAuTa7Ro9sz3XMnUubsoO91Xn6ZrdiG5fzUDDyo
i+o2cJlX2hLjcPO788erL5px3VoI1OKxsPCWGqhMnN8lMohtm7vnqoBAO5ESsK0mzTyU+NSVEdiD
ZqD0JSdP2XRMnZgeDesjC22c8oceYYlCfOzQQvPXeMUZbPro+mgPRpbQehruJZnjW2wneejKZJVl
lySGJeRRNZVKYrholhflSTTLAyva1bfk1zJymyb2Oq+dvmZfPyfa/NLn2IxBhQcY81PFUijW0k++
FtgKpSgLedR9u8H8PCo3p9K9tnL8wE1n46bOdQj6x7q0d57qXzugClhjaLaUr0MQinKTK5WXGjc7
ErEsB7/0k0JTTqcCN7OoTIF84hLCOQ7kDfvdsvMlVX1pOqbHTDMJxPuHvik1p60lm5NXGFCX0ndC
TlgmE3nwOzh0AenqqryTLcvz8sjlaiKzDDXUoKjrv11HL0HANbnLpo/MondvubnM5BLb2u+i47kU
Itr2DpfEz3E7UMix58J11XDDXQ7MS8NvQWrRMsL8O5LWsRaGEuUoTVQ3C8Id7Ldl0rtcQ6gWzOoT
QOeaYX5dETThMpto3CuDJnYWVSOVGitT5yGXg399GEfcVdUwXmjiT2/1P9pgeAEOY+CA/9s62scO
j0cFgLHcDaKOyWhQz8WCIQgGLIx8eEHwyd2kua+qZoa0ma6XycUywGrtnwGuW4uWyEfa/CAgNdpz
gikr0aQAifNHNAooDVhSF9TDYI8cqwVoiOEWFleT4lGkPE4yw9FCw9P3L4jZUhUsoOo4n0N1Q1Yd
vbOqpTsTPwV60IOoiwu5wTwjLLx6xuLbUDPFoYDxANubQmjcm2rH86B8IuXOLqoeM8txnWNdo/SC
eEMo7EtVWjql53KWk8j6HKg7vRHAZ5Eq6u/ujOM/aabMJRvBLoZ5PtWOHnSnyQrvatYXR/BTZtz/
+mS3vJatprozbn/QN+WVxv9eCCTRo3CPHld+tQiLc7WOs+oD2+2yhqQFhQGNsE4WvHkMdQinOs08
VxD+mbPSqPaY4FbbBO2hHFrig9iIoZox8/K4LHl9Qd78o6G5naX/jvSBBQEsA0Y9puZZ9GN5hqSu
D1t3rBGsuOUmLKeN16IwUR41ShLnjCW3vxdeFiGtpwT4Ss3rit8ZIAUqJn+HtoQyQz2ZXp8pp25t
pg9eVoqOgbY+jZuUQmlMDHUyPpYRx5xjSlA5b1P03v2xJ8zvRou9J3Cf0OXcClrqBx/oAn8GxktF
djfd4hbnwyXGjtDRQgwkaW5wVJOkhK4W/aTwqG6Nip0zb4rzpMwEcjctttW4s9ADlBZ9g7pZJ/K0
V61Cp1TZwowsXk8NdlpKVajquVhZIZg58lelQFxoI7aJfyGua0ROMNSGPoVaU+xNF+s6VEGbIsbS
HaSTh5wHi7HP0R6tFyNkXqaJadhaiJ2HytqbYXlfCANQ7JmZFoR7mCRj3epaYJxPoxbPHQVK6NzQ
wuzVKWOlIz6AIFpg0lhpa60mv0Qu1bEafqtVL6m6DWz/guYoNB+wHPytMMiho4ZcFNzsHx8hXjo4
OXBfeynSYA2tjyqjK6DfDp0obq8HMu3j1fIRon4E9i5wsi4jB1742zLBKNS9OXrBdfG1SJFZs0fC
/sXzvMQTIK0I80lt44aFKUNxnqu4BE/3wvl1FAzOJO5FfB9vAdqQykCvGjbCgQyMpsVCbU4LQeSF
Ll+nzJF0vDR/HZfFr9DHdvZDLxASc1ssxQpKqEtReOhoo7s6o+rdIrOmI1OKjsYgYkVh0io9mOkZ
IQV4ohUgyCTGZNsF5tdoTPV1Uee/uyx+VJXTnFKiUdtuMbRDVVxw7zBW+dB0YJgAjWiu4yBrzJ+y
Q4DrAnQ4qpCwDUvHv2M+LWtGo3TppBwxMkY/+YCO5RTU4xZYfMPh0ugxTP8ri6eyGTvy6hoPLFfH
Yal2aPHKcZ5WVBspkgq63TBfK+cLYCLGO0rhkNftH42Bh8DGZEUOX1Lnd6ijgLuBe+h0HzyFDsxS
glu77ddwyfAYxdoLNkb/y8FmWN3uy5qI8R1v1yXbZR6Cb+7eylxGSpRgS5mpRR5UfvuXVyKBUHHO
FqHVHh60R2aaq0EKZ60w8MWywIvtLX3U02JVoCtRfDSB8pYkLI85NeTy/ESmi4ADmBcH+dxUIctn
VXtZLvPQKpyfxiHFLTGuYfG575NsCAXz3hcwYcExRDORX9kbb4s5Rp1NsG3TBrYneqA+ZRn1/Ige
2nSPUYY/LA6Q08xm4xheuG2uOEEyh0lRZuVeh1zjPlkYIKUC6am07beICfhDIeb92HIPFAUbu+b3
+rbEQVjZvORu+Sg6/FoZU/70hj+LSj2QKfQSn3OOwfRGBUjbVXyOUOp6Xs9WMKPr8gdDrhQxoKUj
AoavVlnPQ1QGwJAR65AZSLbrGHf6/Bjp3SqMSIdg+q65oI895e44VB8tS7JCVvISPEav9pLOyPUh
/UEevi8NdDs3b6bZffTDaK2IEVulaRbvFie0gHGJYGo7dOZ6HEgrAld9aAYaDNchLrQqD1OmUQI6
84PlKqqvAuphl31hcI3NN0sE07ke536NtQ7KluFCzhCIdGK5sSqIXEPmnOJAm6DUWS+5YnxkQ/8k
axLd8bUlixEOVk1M3TpX5CmcNbXC5qkEnN30bC3h5BCgPoO+SVDSteYH64Vy0ZIC/+DY4dmhSFlJ
n/U4mP+4FLZwc1C9FG5R4NBFNarN+Y9cosawa1yAapfXGxN7zRMKsSt1Ngt5KMK9dT2FtKdNwKJk
ZdmP0cZ4k5lWo/c/k7ZZdSSSYQx6Mw0GsviOgmSwk7NI3hbnndhhACJtXlRY4i4sbbMAKFxqcszN
z8VcJU7loyj7N7VvSjjoAPf4RVswipcWPmE65Oo85k2Y/Sq7z2UJXdazIrnhIoltQwWX0vrM/HgX
xOADTj/iWl/Xjy6z1y1t/k1E9kbPq5dI/um97mclmat7CdcsMyjZYlh1q9FFgGmm58ZS5CQWmsUq
hGK8esDND/z1prq7IvTxhCZCCqKOWTiAPOFO/h9757HcOpal61fpqDk64AEOagJHL1KiKEqaIGR4
4L3H098PrOzOuhX3Ee4glTpyBGH2Xutfv5kPMr7h2AM04DXwlz21XO2xDF9nUvL9MOXIBFa4bIGm
0RBY9UL6CHzzddVSgfkKFZjJcr6gXwamAA9OxzCHWHJG7zAOF1d3nI75nZJRj42ecL3qjWjzMIZ6
ML0GMh4C9oEHcWAZ/iU6JFozSO5QnqiMfHIt1Sq5P4yF8F9lvFQoDjvwrYvVe9yk18XAaNk2xSJG
pFHUv2bRHCFR/j7GdbD91lNT3maTOgjXnRJvl8W3AZRz4Qz1LWzLhsluuDx8dVu8ItHcPgbAksHE
DoDGUlerM16AJx+6n4sog6U2gPPe+pelfRpHyvsCQyZGkoB5vbE4WFEdZgvFr1Ozo46rqD3nwv0B
Dsv6Iicee+ApAtZ17M0KjesuNTDh85rgOpoDGEQBPBnmc4iKOq+H/GY/blIGo72t9bqdNVKxDOJf
uhD27HL2ubnh9TCAzNryAEx4WLhKqBc2j9rv0bsVwlOU+S65kyRc6ZGGZsRA/1VDfISYrWDQBEU3
Wo9qsm5j/SbJLMmwTb/DhVIbSmRSNDIjUuoQpTZfTHraXdSXt1YyK4fxjr3S2ye4ZhDhFyuxpUsb
F0sk9H4Y9EcfC+bbk03vAmLN3gKvF81ro8K5frQ37eI09hijdp38q6mkUXfab0qYwl5Y7CSWzmZB
RyN2wLzBj0EZDWSJtGwp3zYW+exCBVGhhsS9eSId9BgWM1QBhf5M1aodbp0so7nxtTwQcQY1TUZX
s1TRDwJc0lBpGXP0UZ3imoYiW95ouFQAbXcSNnqd5a4/kmBiSs3zw78rmdmuSRuDN2/SAcp49zFu
dXWo4U1BtIHekyOYTwinHyaQZYdwU9ZfF3R8LozfXKi/FkerpWdk8HFF07Kp0uq8eIoUkXaYAT0A
kakZR5Xp6eqCbek7KkJ0mKzkLHesK+dsFl8f3ofpcvgr4TCKguhWCRriZnGjw0kkW/sKNN1mD4j5
9UBZpJGVI2xmGtH6WoDzIzwlsDiIFGc5hdOclBxy/2IuZJ6i8El0NCDB0Gopaf6Wio+p+oNCuTSe
jyd3Xtz1lh7sgT2BUewUqpdUzX6UBT9dzrJZzsesNHdGybhu1n+yoUImA0VXzP5Mi+eRof7K0fi8
XB5F0xMvZLzJcs8wgGjM5WoIgEzMbCpyojuuqVq9IOFjQ2eMt3xbpkQbUWlY1VJZLaf5UREvcPqj
vx4NHvqHW9Hy0xPucLDFKZkfHWCLvQLK42Q/LQvFsoOjOUpanPe6MYYkQUxcN2Ezj4KXpVBwtYx+
mK7hE13yh9aw8Aq1TsGNTw1nYl5KbXOB7/G6POkjerWF5Tl3MK7rynx57CQ9LB/sjkRKeeb7cUkl
wi36oWNYmM3ZTiUQZnkTfXdM8u5jWWsee7/mz08KxCMXnqg6eYsVWwcdx5KD6I+PD4aliRiTl3gb
Rnn53haXSdFeHw5SS9GrK/Nnmq/2KPAW+0GyH+YguLVPYhN+lILyWz6rHgENmlOXXNClqnhsNoKJ
GnSaPCiRpr+UqstAQX5qMEuwVIKI43zYIpM6QdF/awhAtVDXv+bDS4hB/SKJeK1kWWGQGLN0JZ+P
+lbIVcHGnD5qtGtRV8O/0DhJAgzQNJSNcqD8f0fje95G7fQ6lfd//uPrF1GuEzVtHf20/25OLKnm
wpf636hj56v9+q9//ebTV8ZvMi6K8iJq/h+/9JejsWlgW6wrGPNiZrzY5f5lZ7yS/lsTdQ1TS9Fc
PIsXp+Mcvkj4z3+o8vItvq7CwOQIVGyIGzZCvqXo/73SabL5Ferx5S/+4+Eq/TeZtfmPf/9X3mVn
TFDa5p//QOem/AdhEUKrgaWyKK6W9sFYLY7H/xbLHOlgYiC/4U7trk2xWm3xfs1xdSMp5X1S8fzv
l85Qj0h2q3CcZcfUYSxXJNQzBv7Vx5IRXStstLCmtpvwkw3Y+4dodZ6aPtuZabNadyiX4HTuplLN
Dia8YbLFOwHQdV9KsfZGNosp/QTKYFxwcDjMOF3BBzLml6FhZggfSbJkSfTPWjfZK4xz11mVtp5e
MVWsQWA36dz2nsJQzUrfh6KstsOI8LiXDxC5RDevSRIZ4ttqwqE8AVQjOLpkD9BUApjE9EuoeWqk
MArWQqlphyZO38yJHhWEmLJZ9sZgM7QyGih9Ct4Hfcf0FKlhntdnOcspG5TVwTDmbea3BAUOjLVi
RQHgwrBkSDuCH8RGObe56T+VYM0zqh5bm/p8HVBOEgNQ38QRG9+CKR57fygivcN7ttOUCD6P5s4g
bQj/SYFaPrS6vDWrCrqBWHMMnI1UHrypk3Dcyla63QNIuFlMCIKZozBWI+EFjQujN16vqct5rUnD
vqxxU4+mwa3At9yVrjGzXShN6ootfey63i1JNZvgHGwSdbrXaPLFFcGJaSN4hpkWa70YT+rYYsFH
D6AayQjTDSQKBRc5gXAAKuivWPmrpNVgQzLGCl2f0/hR4NbQItyybF6Bg6lXxnxPq4lIu44JSNLZ
fRSihiDZnExpJ9e5cp3FhiTkIo1czKYX+iK5Wu0MKJJi868hTY3C4ARJrMdFqdwDDr4vlMtkaNRn
YSAmICQWgaLdV8667Pf0Qeanr4UDhq0CmbZEQ+CPGOHCif9aFsXdTlkNI/BxSXjRJDTHhFxWQp3o
wGgI25HZpNG12SEfdaQkywfemjaF6QVXsUPCop82dUEgQnkK5PwDq34mh8RMMiueCZekCx+Iu8/Y
1mgmBFxIQlyJcrmDpd63GgETGGpocus0Ed47Ce1RIEovBkZlcji3J0xTLHjH0REiIyWgIrkyhFNG
isNrZUzBU1ZlUK4SzcK3xPxOAMv0PD6Ql9W8UMSjaV5lgYuQS6kIWaqk+K6bpIj50rcaFprr+yjA
hSXFoqqls1BJ1HhYPjmz2KGKEhkDd3rkO+L4FAz6apejspWaIHbHjmlB30o/MGGwA8RyEkm1f2Ri
uhGQSDqGgKQBD6YMvtphDvYotQu1kOzBT/ttmYHfR/2cuBiFEhcZ114y6drBhJkC8kFPWMHjmIIE
gjOTlFW/Gwgnnmf5R6uTV9ZLwVuJOb/NHAF/cfNG9dpwOX1CyzCBMWOooWo134pFrqHmwWL2WJzF
IfbgqjL7LaKVzfjGkgpVs4LJMFB/krSKL+tEWxFlnj9Gtq5mXPdEOIX63DjlNFz7AvEGw1kQ9oa3
qJNgZ8r0n7KCDZw0fMtK8SanJVNDuPMaPg6WrwJH6Ki+7XAkgJ6Y+icle6Zd2oWlyL2tYg6DuQ4Q
Ikl+ofldhx+Gqo/enVSWhfJGwUuKRDxZ6pl0p1M6lgQnNdU7pOfYTc2FUz0nyAVVGGl+AeGjb3LV
C9Fjank4n0Xw4CoYLoQakXWgO1lFnm01+47pj7tI6cZ9UtXxtlNCTA2JOg7V5LtOq21QjmRLtMOf
Ogcjgkj/06Zla5c1g926Hncdq6ajUHBiq6kmuG/m625lEF2Sxeeg8EcrDolPCvxLFqR/eroJqyap
w4kkQlTmoj7nxFgIQ3UmcTI0YbSF2nxbqfSwZeo7Uy1vKu63qeme9LK5wi37zMfo3KQ+ehZdIO8X
q2urnBvwebP7zPwp2uEAaZkaRulKn5JTphtsVTIxI4S6MhPEBDKEj5f3uxboMGPkix3tb34Ph+CM
c9S4kyfxScfBHiKRso8z84hafRtmcmiTv72OQ8AYM0VSLEMdXxtiCEhpKjcwkM809QkgD6bfMhK3
5TB9TKVSelWvvAe4eoJKRrdRlJ7CsNPW0nu5CMqrOpCdhvB0O4tEpL2RQf2pN7eoiGHhYSeHBTW8
GRGFo9LMlznv/6DGAvmBMez7z5okQhCTBTuU/xQzaZUthr8b9LLFadUEhgtNZicNIWNX8x3yU3wg
sIlTjMbcG8NCwTxgOImrJ5KqkI3KUX8Sptzty/p3NtXRRqlLfh6vxVzMjWR4ALB7vqIIGyqJoZjk
4wzD2nLFDuwiD+ysftzeVa3em3UsPCkGKfCr4BRoOx/ij1vmrNxxpPn7EOBwyElUkWXT99KetEGm
2ChGEJwnMPwTGFsWaHijfTE+G60wUq8V82o7QSeVrXp522R9ba/eY1HFIKNSjx10DWRDxQ6N3oWl
x2z4641OVDEWU8QTjnvoBtfJwK1iNU5uM+knXNe/NKF/07G98hX1brIDeTIM/kFbPOVIT5Onj2pQ
CLeBreEIsrRNdVrsRpEA7FfFtotvRhRzzUj9cJnqAZcZ8kfm9+UTh1daojI5K4ONwwBLNxRx3EaS
WVrtsoYP3XRVeTDwdbIxff/lUZ23QjiwF6udB4sCHwOZUqYymP4N+WZsCodqaa+tkDOYfX4fFFCW
aiLlJyLPzNfF98bXXkRCdwlVUX+q8dmvFMxmdCz3usXBIKKKwnoy3HcGiPKsMwmHRggEaEvhaZpp
gtoAp8ZUYemKpXuXsZWWmCF3hJZJoVtGdEhqZ2CEk33DDDq1mnIU6/xbbrVPdGNj7+/lSFrnBllg
KrdsZ776yaYNsRVOJ93tcD3KdWOdt5ieiZi5UX/MSXY06nwXD/XXPMkYfY1nJLUvUhUcZbP4lSud
mLRph4J6Z04xhmLlTZpMxdW5xUQYJcyZNtyNXinO4boXlX4NpzHfR7n5nXd/2rDp1kUD3yIbiCcN
0uIHrvaU/MCPWocJjghSYLw3uX9sAu0X7ZfsjL5xj9KncuiFYzsTIVWQMmmlGgG0puI7Cla4VohH
QV1q0EaJ4ZzM/DylZNMKvsEMrNznit45FAjHAOWfayYr/HNrbKSMlXzC9Q3To8LmhmUU8U0D6c36
/GzUwXfQt1c9FnbmUleKlbLLf1UlOGsSt3XUZF4VRqfRjCzeU+0FBhtpLJMC3QjbghUc8vdjUh5l
70KZnOe5O2S57wrmpugnhxTv3G8wrxnmvdakF4S3BdQq8doyY2SwztIyZuJrN9XbytS3yRCPdjve
5gykhOLU35ijWTAshqcXyoisdQ2ovV2tpRVyUnmFILVKSFsF2CRXGSmONZsk4+XkD/ohmtBaWGEz
iR3LSv0Zk37dqgy8ErT5gfBthOaLJs1wpSUirAB6MAnQmHap277EnQVLcyRLFzkRBkvRtVepxp5s
iFvH75uj3MTSuoXDCkEAco+ab2tUhwBl+YTkCCiA/DA0IYReNGIK27sBraU1wcBl2WQI5cBqEdpS
WA01j8jyqWZ2qHBI5LLi5dtmIFR/fefx76iqoP90KYaxy08/Pjy+IcNSQLnzv1/8+zt/f82QQ6ZW
U7R5/MbfX/+3l3988XFg//EzSRLvYYDl66TLW8l9/Bw7bPPXp6z7zV/H+fhWpUkbU8HbPsWmXCu6
C/qc0nv84ccHaSXWu7//+fhML5p//1pXK+GuEm3N9yfSv02sA5fXePwUxgf//qP/+pq6E6lTaZPx
wWzUpNh1ywdEARLuEz7CCV8E0n188fEzjw8acPFuBBi0G/21CGfye//v3//7n/2SkIkLZGhXKLuW
Yen/vJBUkD3PgIfA3AgLTW2ZCy2mm1Iekby6fM3ox8TG0RBbmDHyvWZqnkfIsbMdLi6jYbbYij4+
7YTgnLe4c3TrCtte4dioT+xWs3akn4jjq+nGRFO3zK7YqXdodsaP4Vm5FBZB13aFcdieygUA+opd
ED4ht/lGRYoVX/ED7OXmrBbOvItepYp8quxiHnTCS3WUABYPjxXd4xMejLE137ojorbn9NU8KwBf
Pwiq5MKrpwM525mdojDH1QG+r9fdeX7pVToMSKHAfNZQW/ZwAgRjE32RKYJQSczWOqMIHKAQy6zb
HwIOEsxyJgjTTtF/wvxjRhOytTjKd3MkJplwubVyCz243QPpg1Zjj5b/RpT1HjoWSeYDMWf42oJm
XrCGIwpOOqZrs/WkV1VlILcepdFRXd3snxDgndOTeZ5ZLTBCXbfknWFYFdDMhqdsV7wErVe8kF1S
pwc+aoc8RJU0h1tZfp8BIhHvmOg1hSMfJYOkQqthgMPO1XmAyEE/bul79F20zghPAC3frGzwaSI0
2JLzOtmxjjIiT2AcAJwVlHVg6gm7uq2+4qqpvo4vsXgVvs4NTuOw8TfEYyj79AIVhAztM/5dm8JO
L/mlesbQwtK8hT2I1+GGbHuKXMuwsq+V945KmlwYhnT+JFhwGFIv6xwM41t0EOicEtkDcsXojhYT
x3Yn/gLd39Tu9K6eSveHxjQ4rI4MgKZ3hvPCJwj+IZAt7fkG6f5EMMehxdF6B+2J3kVxaA8Z4dnn
iiCSjemcE7vny5bK6Jf3GDuCrZ79X3PbW6bTbtQP/9XcaoG11s/RUd/qv/k3/x+41+qbvk2/o6tU
rf1fofPaG6mBi2vkGZc+i+gBazkBymZFbvtniLnoDqW87tzFc37DHuTMrlhgn70V3NEqaEad6NP/
+FldzbN5FnuXpO3MHdWtH+A24SSyJWtnQCTDtwyPaILUWqsMdwOiTYprdQfPFGyPUanifBZPp+Dl
HSmP5NSpTWqlJZ2MwkqLytE2OpoQGHUMtGT8cBzJxgXWmtfSC7mw0dU/aE935eUFprpgE8Du1t8o
hxa34RNyQV4du7Xra8xUxJH2M1Y/zMPt6HkM1+lHrSA4sNjKQHOawV652CFQXdwxiztNLtOdUwEM
u0muzDP6fcSKs5730ciZKo6pM+6FyNsW1xYw6VOanf/5KoCGF+wyHC9bsJSXDtI8Lp5K7CBztcjV
nglu5+/Gp2qNBSPZ7mvQ+k2E9h2Sk12+NQc6FHn1pq7BWcB67PmHm+3nGB9gSDi9J2tW9NQd61N7
QdAFnnMyj6PKPf4WbcYt4nvvrm5rzE6sdOXgwgDv83Gn3BN7vbJTelTLmJz69pOs641gm69gPuzf
TGybmEOB7ts6k+okR+GJmHjBwpIA1G55nLmY3GV7genDbjmZzX1LaIg1XFFF+TADTmV+9IOtAcax
C7K9uNN+BNKNbfxBn0uMcBnM8CRvxmobPWEkznSeOd5xtIJPQJLYnm+Ri7bJSz4jN9lVoEM7+pzi
mYKJM1esF4+A7Nlj9ml8x1QprnictyjdkOF4texkT59FeZafuz855lcTEm8PU51qo4e2nrn1irNW
kOXx1TxFL9MM+m9jeogn/m8ywBd4o9IFyqpwZFyDT86OVEo2D3Kpr+HR4U2yUr/6X61x8vZYkdJM
II/1iefbbJt/IvEUK9Y3qeq6LauO8IRZUXL1nRESDDYWfGUZu+fb2bBAohCinULATVwSnOxe4KBl
U1sp38Mdtj+syW5wWcIil1H/kZulWHNW3GCncTddw/fuecCd/8TZmfd4tNgMDutv0zFmi94ITyTF
9Ajv5u9zp4fTQe0/iqPEJWrs+D3pYU2smaqAee14CgPI2ZAKGLbbEfZJL8qmWXdXyWH7JLAHcY/w
EoPXSARjWKgH+PlsPRfuyKUf7rFDebXsGBflm82SLRA/vH3qBCwOA7L2T1xwE4Z8LuegWgfPeP6m
3vg9UamKzlg6wD8s0PZy7YFqiq9sN1vjRmIO86vAQeFGOYYe6UzLvVc2iGzecAP2l8seUeLF8gvA
Zfr6iSCz+Aqe0wtRk6cXDlG81xfe8PKmjyw9JM9E4YbnbRszyd5C0w6c+andYJX6+C8YtvN3YEn7
wPWa6ygS7mXNDjjrEzGxtv+cn4trcQ0CkJENSVCcCQgVQ2FPiTvqayy3sPg177N60ih217HHESTz
esXQEleVAh0DW1KPk4iwXujz1+zOzsAyclvyGTAiZn4T2OWJ+5ztzd9VluiKLqHbsx3/mn/0xtMW
0ip7lLf4aPKskIPNeWQn5Q3iH/QsfedeQ0yJK33L92xnsJynqx8DMiQpcOBzKdqSS7vyZu0U7bao
JHLPw5pJa3Z83MEgI3HdwvF5tnT4hETdo4z3n+dtdNc63Y4hOBTGUwlTrRffQvgLLJbr+Sl5pfH+
bm/ilQf1Hjq4DQQ7ZV99xg7JxycqFLBBclO1b2OPFy0cSS/Yd1/4Ym55DN6DL/Jg9sq22gee4AAA
mHbvscXuiuZcNfTjFtZYX8E+otABASF6xn0sTA6LE7oNr0Z59XbGts8CoKvgV6z6Jy5OczURx1mi
PbnLRVTYMlQrdl6X27Ra96BGVrk3FSuKXVbHhoAzq522hFZSorHWYRXuNQzuHJ5881zumbPZNA2C
BFhBOTRDBqGGU3d8FLPNlJ3VPt0TVe3AVU9SR/cxPobK4knZxuguhrkuByhTNU6ktSWK24BLq8db
Td1jdyS9JLZh39cmSvrN3hHXmkXteVmtCGbzcPptEf1ieAbu4AW11X3Wp9CLV+dyY7hr3wPNcnyv
taDqW8OL4kTo2tzhGbLFgOrpG3uh7KcSXusUrvrvQiiTldVR2Je5uAtxEooaxwjOUlfu0J25wls8
F0+6zb2cbcyvAO7miJmvsGmNr9Tk5ui2+GcuQpv5VS1TV8Q7GDfdJfVgNC5AnJqPu5IFG09YC/mP
/FpPyFbQsXhyhdxal8G+j/5m1X+qDkhCyJ3CsiNtUi8/xc4M1/ObtY39hEJaMrBDHJmg0jUg1X3G
vateeZQr1TVh+x0BxrYUqjx4J1ae0BrCXXfHBfo6Yz9il0jdofKysMOl71k8XhrV0V4q/QAen2u7
SaGCdH/mPekRM+Z6qtWg49DWPba8QMnyVeHRZrtydZ4xp82f5YDSuL7M5ab01Lt6F4jktvX7sFZM
yoiP8sRzbtyIu96K5ItsQUyg8U0cz2yBrljZi4TH6GCTNg1ITBQMUElSg0DjYeGMgaMvyc6Y+RHC
B2MSIzxLsPVL1y31jjzs0ZLIIEGor/KtzNMqjzsUGEAqc3okKU948eOngFCIIxbA7z56E/VpxEYQ
CPhXkPDEWc4Hax/ckQ6DVo55zZ4Ak42znWLDeFrtm3hbXihdgB/FYVupFuO/EqLKci1dHv8ueUt2
cezxPEMGZ/DE3vuqDhv4ZshviEU+TjvRRUWEYUeRnMc9AeXhcsXaapel+HXfBfUQR8TKOagYCddz
RcoiYmPWWOUmFvv0/A5Lpnuqz9O1wEtV9sTipa+gYqw7TJNItLg20QbKQccR6BRpW0U/Ks1lEt78
8QMebhEsiwvxXNknzH0qwlsLwkwJHsKTseUXBBMoITxj5aWVS4ExrYPuRIE67zMMROxUOwE0GruO
XQAe6jp2Mpq6o7+cPW6l4ppehOSVoc5ugsIybLXvhp1gOKce7n9Y6DY0YZ1DYyZt+nJTZ896uIOQ
ovivaezlrAaFvRgFLeWLwmomI1tEtlN819jLieneoNtSzp10opxhf2zLHYvdcDfvA8pPINnaiSdv
ZZD04SUdkFTxGgaMtgSvJGTWt8XSVTk1J4a0AXElBmsb2hBLIZYw2SX1xsj2VUDAizN2f+gTUDWZ
F7AQFYI/5n1In4iixXKQOMEJf0ZHLNcp5l8rdxIOpHziYtkYTh6sT8vtt1mdcqZhqzXjmCRztJ8y
fIm3ubGRPF3alfFhwg+VIox9RHOY9EzPQeWl4QE4Ol/Rtx4SiLR+g1B3esnwpetoSAR8UBYtUwbh
DlO055Zh5pULMKPuoDogAJq0AAqI5Jwl66lziNbsIdUmKLA3hvplGuda9Cpxx5aNUW+pfg+fMNdX
36VA2in9DrsSWqq7TIwBvlNY/p41V2f4dVAD9nKK2LHcgXxPdxYbsSMuzhsUj22a0bGYrvE1nKiX
hauGhMgLVxudkLdbTQ52+OvjJ3tnS0LvWWwjrHWKZc1JIcOXuwAshK2Igom1bk6fR8HpX9ke2J+s
9sRzg+0AI2zvhO8i9WsFHu5Rd7SXbAN+ZVdW9RR8JV/t4bPcFtZn+atsxtsPrtj6x0qw29+SqAT6
NJrS6CtiYZqOXISbQU3DLfoGLAAj70wvu4mO2XMMmRGMHWSW9u5LuMSBM+KbZ62+FKc/jbob/1B2
GbbCNmYcXkvIk06asKCa2/q7v7GWIkR6jrj3JG7isV43Pa0R0ySmyFSpfMxP2THZ8Yas9oJXFODB
GmfdZeMFdf+OBY/lhk4v2eWnvNwML+Mvyi9KmgjdA35SEcR5wAju6gr27if8GAGvp8JbyeAeJoE6
jBccVldOKKgE/8K2WN1G5gHTEO0cOtVwXDaS8cKzxSvRua8r3JNoG7o1D1zC8WGQhn0FUMOFh5cn
EmWd4oIXsKaPrEGWTPk0bEJ0Qda4lQ4h4UiCPd0jt/zN2P+RNpI86GQ7PIBoZO3qj3iVnnnceZWM
puGMii35TXB1vkfPWJXvi/Wi9bH04+N4gv4U/4jufFh5bHvFkSK/LDfpye9OefwxGzvMknhT+N/y
5zLHjJ8Io19aomVg2l0VCqrVLX6nJzc8qbe0jXwHYBK+E9fPfozS6Z4xheOJ5q14kHe5Dvl45tZq
T3Sq0o3yUrfbD0V0oBMq3knccsWNdX0CK0kgW2HP6OWVK1LRcnIiBlK29ANwFDWkE7qA1Uz0U5/G
BTMI04OTyDKLc+FHU3o8NQHrn2AlR4ombfV6N3ovcOXriLPyaPeKiz+v+UF0jIPXQrGlzRATV0lO
tX6KEM1aqxsv3g4eljH4f5k4ggf7uEWS6oSBK74KXoErCFu1dmjPgWF1L8NTGnry1q9Di2pWVc6F
vxE/dLAP/YyJU3PnBtrCwo1sfLsjmyUL0+Z52zvJV32o0Vy+khIs/PglTA0UL8QyuoG3OvcMcVTb
B3khgeWg596t+sGd+jC8hnv/Vl8HNkyaTvIsCWcxrfAZewL7Uhu3QnSkwv4ad9g1AidamecUk9NT
QjikFKNuqL0KI98v/09/KVaHgtur3ABzJdFlSCDcOTyJBeTMlUPydNEfyv59+GI/42U+ceSmFmo/
buWfrGX4Ad5EzwanumwYqtqkzF1eC1tBHvBMNUL6I9t1YcvyvgV4xdCh2MC4AGbEFckGHWjuUD1D
FN2YFOFCYYl3Zb9evVCb7zOXDpO5qNOBYcof8kfscSHF5Cl4moZtJxP9sE+Y6M4HqCKyRzPB9pxf
qAWyT3lavxpMw7hTUfUvDR1Fx7JOWxHos7eAHfe4Xqde6jTHKVnzVVHeC9xD4xaW9dwcxRms2Y0P
DfbVUA6Na+mTDHkuwGoISbRKAzaMNVKHms0+ezNxcq5fuOpHkQEwdoTkzuWnFX4IRfqNWS1njLiR
oLRKfto4iNM7CF2u70TjgD5Zw4hm/gaRWUHBWf73pPj7DCOUobyujOex2etLHapH595SNmWxecWq
ywx/YRz2GKvYBUYn3dr/k5+463/ARlbqetw0mMsZbu07LGgHevwFH7F0An886L2K4zv8oebF8Pf4
+2L/jD2H/wFORwmfg3lQ8dItAViWO8G3t5zoNrQqzK2Az+321mJ3ai+I20a7rV6q/IW81j2Gf/pH
J2xovJ6471uKlXUv2XRvt57lZ0ZcE/J0xSc6DTP/EofeYqsyc94AgWRHVlReBviaro2HOWRVp/yN
PGzCIFQ6keashjf+2DfNZQKTFFLsKaBfB9CV9xpkRLpNa7xBjIY/gf8rDi1sbzQEW15ZDjbEZhZr
OXkiLqjuvXGznJDPxfNtYCFlEGaxV9JFsyPCDovAMEz3sQJmR5bbC716ecnoavT4afxezExu1Fos
a+GyXIXL3ceiR13qf3TX8IfWhboYLJcFMvJYloyNHO9pLPb3tHT8j0i9UGLGgH7MhPBamr9Z3Ub0
fGsMTfFsAUcZGDodEXXEF0ANHq0nqvZ02wTHaQKN2Ujs0jesb8dvImhISCqBZnzJS9ZbWntrjOCK
rEXV6W/iwJP2DKXCWFnxq8iYkkQOQmRMV3jiJJMZGYMV4rfODOc4XFV32sHzpK72eMiU7/YClwwv
fq4+PiL0oB9U98RH8CnoP60QJYUEZkWNAJc9eQvoFWF14IwIOwi79FMHa8pCq43lmEdFleg2kLu6
I79S88FgKEtgRkD370GV7oN2w1YSplWwi7fvwgVMlCUDd7AdkBKHxQVS10ugNHDOHzJpUNSvmUgU
s01ZhbcVZxRiSkKLlOxokvwPDIeVW35KXPa2D06bGN986iz6bxOEJnGAuwTxGz3rR/SZBFuWBo4m
u47f/CWWFQIUwKXY4YfulMKeetVpam2z8MzioHyrRBixwH2Gl+EpGpc7MHnzEYzy7o9xcjK0NX8s
bS6sWjJnht7iomz6C25AEzytQ2UPb7hOfPLzxI+X3NTfKElXl3HPgwxYDRPsyTxyg4M0mWw+RQmi
6HJCWLsySqzEpVFf2hG4G4ML6zpeMVLCQvdNq2/ZtGbUxjCU/pWQFB4Owa4oLhJX1jyuO1ej1xgu
EVLlMrEAL46Mc0jFR+pH6REkToG+Kfjpzhk4TfWaP4VwPlhEDjemM0uo0EchYC5hlRNyJggtO7D2
Uf/MV54ebEp1S+XcKPuMDFSWfo5Z8NHsradgk9brEdERN0+0dB4s2bTWkF+gSHBX5sx+Xa6DikHD
acZ2v3JDwRHYCbhVLhQmamArgBXFhqPnWPnLfKJI3M/g6VxdHCpLIpG5I0uvVa68ICsZ56NkSRlh
L3tZTYCGk8suaCKf03IVV3EkV+sVh1usNjYM1gse7/C3HH85qd3wwa/zOku74nCiW9pzzJL2nFbe
Ee+rpNzpuSKOoBA2SkmER0C7wHEz9JplnmP0Z/ZCzjjnSxU2nKNYJDdwKYOwi0DxhN1TB9hDX1xy
FYEoP7k7+Zv6+My+5wubQnznXaeAjVXyBuzPPzh8kPV2KUc0viWDW7NSsvPRUkslG+7yNmlRkLkS
DM9cDmP17NlPlsqRi8o+z1mF2C4AaGBkzBPPxBtqS+lx1VuY4fjXJ7AkbYRdHD3HyCViVeBW8jVW
OPj9l9RhRPm5ymze0U+IaeJHX2xE4Y8KbH80g40EhtZ74CRAlZ3pLjet6erSO/cK/wRylbXlb//r
lXmFVbvlELCeANNQLd4Z9yTtSalAtndZqzlQ3usEI6ilGV6P5ZbTz8uz8eeXad5xWvl9JuPLBQ1s
fon3HkcYmni8HW56xeWoeIj4Dj/C5RjWY8hoeHnbvFsClTi0tHE4dZwCjhF1De9/Lkn9tnnn/BLH
y02wXKQS2qaTw2yz/g9l59Uct3Km4V8ELxroRqja2gtOTiSHWbpBUaSEnDN+/T7gObYlikutq2wd
DsNg0OjwhTfMD5Ac9EIL5vaNPtZHb0+y4SecPURJFFoWTrscT/1XLtzd0iXQyJjWXJfb4X+wAHlD
izKPuuTxUBeOyZqlvLXVFatCyR1LPjUP+JW1dAWUDsVyxc2Cf+Mh8mbzwggxs9+UatmWNOvu7IMk
/3HWPFgWCNfgF3ns3CG3iaBXseysTXn2DbxHqQ5hVnEugUnO/QNgoES/y25eygvhblPs4HDmpKvr
LsUdSpwUT7SYYsItc56Le6CeUfspV6N9HSG7pS9z+5r76ZlKxINbezryGPhdd5oLKB7AFMrPxjyl
ZugrFXfCHeYqsM77/rtCDxKlcgvOxILf4zEIZ89jmCgp2BeVfQpATJr3/EGgH3v3SL+O+cGjhFLl
pZtSbLgSPfcgIeDeR0iVYOmyQixpXn02aR+fio89HWlssCywdmugVbOsr9sbGqR+tZjXYrRo7rAF
pepRNKsAKlEISmdDiw2aubtGC8MMnvVsw6djHatgReSI9EcdrXR3UaQCwcndzeQu2U7c9tw1XyJg
YnWOMNYulScgbbqxdpBdMU4Nbz+tx2yT6zta4y4EWx+rrZWv1rp65BnzMRG6YO3Z9S0vud0ZwVUs
wHAQl3v48nUXlQbdmHlLm2seWP+A3hH7A8kTCMcJtdh5+C/SFRWczIRgsnDKezns/hph9lL0pMFU
Mj7IGJILx9UCv1XnYdiBdePORm3FI2EtMj54pLHgsrnrtKiu5QM1PEajnlZQboWxZBaCKbCNpaGt
GLCs3gYpombzaqJrbQYrsDoJgE8Glh2I1xViiCRS2argc2MryFLM9oypkAQa8+RgQULdLy7W1ORe
uT+eK9PSo28n5/pknxzcb+XZ455InJiMyMdBM3r7SNz/DAialcih6K0QyKxxE5lzU/CRodxXKf41
By4/TwLUGeUCXSxnWFA9V95GUuUkK7ugc2FkK/TI7YqSGlTm8aJ3y8WG3XNRok9jgAW6Ca0nFiN0
nBdQqunNPF+1Be/c4UZlraPsK9kDk4wElxxYkrXl/V3sQgk76gM2EtojnmA8OZadI9cWzGhJzXPe
yajypWfOTEILswYKtyyYY9kuVJu6BFGxmgfcQo4KP5iFegjIHdjLgXfRYQQ9tYS85Y2HzjwD6S/v
qLOB5HCdg0BzQGRUiM524m1YBvP6QT3HAV+ITCbNjqrd5+2Rb/Coy/JQlSQVaAYCPl70l94DI6ob
J5BdiIPwtFkBOXsIdpL1FmsmFKcrByPB9YiW6bSg0KrTEKXtWYYLhBnYbxZasmZltfUawCWVXHag
jDIpcK4UqT2UcUZnzz5sGCi/mKT45aUNvt/As3nh0SPHXlFuUsSk/BXbMybdTEPuAkcyEmiNQJ0F
Wq1wdkCNgYg02rnBZeMDAF/7Ootn1UQbqBSsNBCZTrTL+2ftBcQK25j8Xu5xKx6cmxTXOcaU8MZ9
sqtzUS/BIM4zqd2BLDfpnxKknFxtiY9cNR1M/5LOno+aXXAYs6Xqnrrmbu56UUoIVogEm6zQas9e
ZVBywgUKaLJJYW8hnykjIAqAHlW5ZWLyKJiyIP4pSWXYTV+yAhW1PoIsG1Vo9NVQuCEMRTFubuL1
zoEfsbXPMUewq8/aN147wY638gOEO6FE73hqnOQZelXOXotvEnpm2NxDi6XhCrWdl3gQteyumyw4
BICtoea52zmSZt1rYD+/UBHh8na9ZOXxzrM8AcI+HKeL3GA20vQf5w1kPrMTKmk7dhIAylOIjMOa
adOqM8sScLpXP2DJxXMvur3BW02rJlzVzQsTnh6IZ55ZungIcSEmVBDdDNwQYAdWhYZudbm09I1o
9nBLLqaOBwYGpj2Yauv3W21c65TO/WWhISPAxoDh0kFOWwo5DLeWnT0iLjaWt82IxVpcJ1+YMywp
Phk70QQll0/wtp2zGbFz8Ih83I+SHQ+NnQfnbo4lzsdZtzlc1s8AQtigOO80fEQJaTD9wLpkPnkQ
jyUAy8UV21gbnioHnDGx+dJHO7hg7syxD2cfxTJeMoYEZ6wWJF6N+JoOjnIp289NBh4rf5X6EHPA
jJ9cxBlmSk409FjGPWhgydS3Od7jrQhB4g1bSDKhZOIAEI5gf2Yds99H7azdsWaopyXm8w2YAFoy
RGLcvf3CJn9NbZRknXx1Pr5BnlD+BFkEmX6GGTQ1qL8dSAuKyRzOFRUmj4i8WjSacNaot6XASSXm
O67O5qH+5Xttls3AYM6voZzSLeoUtMEkY4N9k/Vsq9IAJRwRIVn9JUJRs9QrhFN0fBa+GXW4r4Pk
HHsorYUlz2ExmHuBWtfeLd9I04CoMpmioi8x74BG8SaKG2vMKQQPd3of0OjWILWEVpWttCrGtBlB
BBRK0R5A+cZgJfWmjrQzm/jgUjirLNHvxyq+KpAMWIuJJ1L38r6flYp9GLIQKwZ2rga3wC64K6VD
IuUbOacVDuD2pF6r1H/uPQ6ZwuR0DqZ009o4KbOh+U62iwFNX/SNm6xiW9wODv5j1vyXb3+OMsK4
9mLn6u1bVYxmjWvqt28/S9N43A5UbrKZFvQmn5rWVrNHi5chazsolsBE43/9Y/gTIMm31w2egPsW
L4uFKFm4lSzKvR8H//zHrDdKIdNVI+ZLuKHf/PsXIit6QekUfZosowk0/1N1I0bq/3799lVXM/3S
LN0hw5PT95i9SN++TPScL7W8iDYouSCEDlwTqW3UbOWA4aFts0ZC8P7LxkOo4+3TOhqI0KqMUQF6
+/Ltm3/94fzXIDv5yb+/WcTerqvIwZqaWk9lg4R8u/LbP9H8ZFC54TO8ffn2TVWUj65OJ3EwYSv5
qV6SV3LSFfPAvv3Tzy/ffe/tB2/fM9pgi4BBuDHt/pjaiVhnnV8CdUETo5+lKwIfx6m4fKh0A41Y
XMuWDf0Nw0cZQO8QHDAsUObusY0ca6USO9/UWnHfU5mZAIspZy5vY0OJ/OOPOtERddK8b77Cedjq
yn3uuc2qLxWNkQlMW0QJLbI7AARd5l9lGkAZU06kfjORLqipeRZOREhew2yywfHPTOZ4bHHQGvvr
ouFA7mYNrCwpwDSPpETJZTXMbEIHlYe6c6atOzjf0vq2UhQEVSWyO2jXWki6rqPltPadEjlxo6AR
QpFEVtZ5NMR1qWPMbkqAr2XvXTQD4ckI5nCjKkwmXQhapATU5/JxbQZJtAolR1retTc1uMqCqpUT
J96pSNud6nZ6KEyacNDwvQEF5RQRmMBV+PwlPXWoAsVIyH1IWjDS/rius6ZZVggZLyv7GPtojY9x
+Tq02NDWPmGQRbUNYTj6Y2iBbxIOIbiHNsIbdbAUEVmhRldmSop6XTopg4oPSN9RH3V1c130IEJS
QYaR5uFDrjc78PThrLeWR+TPuW2HO4HJXI90fehQILTQxKFN1H7tcgYNUrSk8vqAOwi6vQPRpo74
B2TFZZfCaBu+wg9sgWZ2IP5NFL6Dp3JEcgBPZ8wjWiyBkzz65lIBUiJW28HUOLwSgscgowHTUqyy
PPpRE7UdPZx6MG0Ih064JZ3S0rg15qwLKsTOoYQI1AsGrQ3yyL3CqYVV02n2Rg/6LxiFs6truJjV
mnNsm0Fd6pxddhvssXGeCOwBexZB/MVuiEZ19c2NXHX0Ww44FCpQ+A39R2GRGYJjbneaMR5axKiW
pZ5lB9fsIErg9tfZKl8mYg7vRe4hU58lJ+hgfd53aAp12KQbxXnqWxBSNHqhoEwHYaun0jAJiztt
U7RhzgJyYONvEsP3z32GTYLlPoZzCVGt3N7E+WvIdlGYN7sWgYLYK/KD0tBhsVW/jcvmq+Urse77
EqwKixeJI/vcipBzLxzDZeI74TyJyHNCGxWvAnmHYurxNoPbFkn5WmqEc36KhqNFPKJ1GSbPoT27
zeK714b6AX0vBLlA0mLZgUGD3UPei9ovcThrsUxNjMIo5+8oX20fy9++gtgH7ePS7GJjb8bT3s8T
ov/Re1a4Z5CJ9Ke68/3NeJeiTtpJ4R6rojzCp2kO8FYOiScwsKkh0BQUzjgC6DUASGrUQSkRbTRM
AliuqwaP3r0+3TQW5Nm6rox9BjgCmh+u3zYoNmMkSSoipOcSq97DkGoRplKvepqnSIVaG8zoOQmq
+r6vsq898nrYJIrNZCaX80yHqevqK6UlxhH9jm9OXIRLIwxWiNdiaAJFBXWGzUD8Ld2tZoptHxZQ
mi2oNpkL1qOa+vAQcY64DbrkkwfZuycrnkGLwECQbEjwwsSQqCXewi9EXxu+vU9ndb7M9sZl3Abl
AtLwTujatOtRCTwjeYXbrjowRdJviWecnAzwepMP9yIlj2uhuVk9nbW+pmwYVF9kPWyl02iHKQSm
oc0EyWKY/LXp1PcjGso7UzcxZ8w5ugvQ3/i3YL1kfse32jzDuOqpCRAVCTFeYqW46rGEvHBDNV0p
aT5WrqipfEzhrgpNYsKcQlQ1NuSEkLCsIgZvVnXDLhcYt+UBXWS0RjxhLnMTmo5eIrIH/3U/+rLf
hJ6LDJSRYQ5AIGMl+bENC/PcltGdJ9xyzWYc74zo3vJz/bLxiqPrTyZ2GdPKikPjrhk7mjqz0xuS
dYfexu7ZfR3GFr+oPvwxIuACRD24z5e4ufa73PmqhVN3dIv8hIdRsokgHcMe0J+TGSKhe/SznKI6
6gXiWbEIHjKrI8+jkzEm4iS0iW0TjaW1FtvBCuGjB2YpymhacbLShvS864mbXYWYca3RBfTVrdSq
VTIpawWl9Dt+FseoNkzgtGmymArCzhwHt2NCtpvEtF1Qep2QxBPWofW6uyYy6p0PQ4fGw1wigTvs
V1F4CuNyLe30R40C7wZivwdJHRJo3+9qvOGRFzUem9TvV4FUw6bvCmud2t2uVCNHrTSstepJj+xK
rlM9eRAdwsF+PZ4126cpZnbTKnWwI8jzDOKj2xyNwSS2ZWtpMSNf97rRHo0CJVxE4BFivKrSmhpB
PJjbScfiOCz8TRMGqIpZ/a2kangV2QsGL99oBm6NaePbS9tCejqORyAumgkz2vB2xtDhNCa0at8o
CEm1RVGhbIzkDvrPVT8OR62LL7XIclf2lMKCIKAvkT7kRAU7LyIqKCgOvmZRvkoitSJ+l8+eDveZ
yX6TSUGp3HZ2IcL72xTjZlTo2qM2ujcCGrKfVS4tEycDwL3UcgwBiq6+dy3B1q5RVRQWydbkOy/h
RLSZOy1QGYs6VWX4O0unpBlntto1/Wp01zFGZVStgJo0AUjTvKE255SsGV20G2nnoMyj7gTrcYiz
HxD3L1rG4rmYnsoKW0k8Z5GQ6bh/C8bLhGTTaQyuMA4A24AJtBwAs477WDMO4xQdmrIajvgC6+CG
X31lEZj7VfMQaDe9Ao8eu3W59qLuNRyld+vSWcLRAZNhhC9OGJa++LXtbbSdqRD2KWjdGs1AGWDK
d2VKSB+L9BBUqTyruH4RTbepDMKN0qEIXjnTE/KSQPhhCRfjyDL+atc4Z/pTs1Kio90sPI6gKb4U
A65qYXBssXfRELRf92IWcrdJckjDmxzNsykOzMWQY2wqAvtLFbq73mi/cODcoN6MXfmsKFFsetbp
qvA8dSzc5DCICdPubK4x6fnt4OKZF4GDG5OBmzQg+CoK9OZs2hfVJvxnnBer8ojy+XRlh215QpiA
sv5IwEKFwAm6Glvy4soUjXVEDgsvI4g4cYBpRR9NOPoa8Tcn96Jj5bWgg6J4Y1mKkuugUHjo9Xzb
28vAWJIjqQPiRfXaHsWjacVXU9tbJ5FUD9DWOScd0JsRhHTDYMsZRop7Y+ZexxaPEqEIUE2GeYHW
AX1OvS+WljhTMWuStCahKFNkArITytERFfCGWp1VqFXi1/uo68qHGtjiuqC/jrrDjWVVlC9kwSNL
COg6nS59KTJKw5XMIO/lt03Ukg4rCHcwunZhaxi7WUWsLvVw20YYhxB8Uzmz6+6O1LTY1NCwgQPz
Em3HZpXE6uvoAncLZIUPB7rmkxRfK1lepbnpgoCaGoSIcUaOxxXJI4OrLDljcglJtXSdWQPKxk2F
nR2upkJjZ0raatnjV0BwKb/mxL4rEwPLtMI3etD7FEhIFRzCcmu7LFKUXdnGTCa4R7s26VvMpbrU
WWClB9+NbTLrYVqYDlxZr74z9cQ5lR2V3dzIt3k40xAAfGZCiQPqnJe63omtgTjElnza7Kc5KgC6
HuNZNMgJOCOAMBLqvYir+Iw0abQJWprr8UyLzHMbgSJrNI86Yvci7SyqZlhAu2rYWT30I8duSfpQ
Q9gnSRdwXsXUpLz4QorJJDzZOGYyQv0e/QdHdeBNcYwB6Cae/KfEhoIfEdQvLXtCO8+lnFL2GWee
oXuXox3PfAHaJ55Ccn9WVLakENeFAxkWEX/rQvpYDg21A1PeRAtC2v4aGGC0Kbwp2wZNfoDH+L0c
7XDvTnlI5aT+2lrFbtKympJD0q+nXOzRCqVRZNfZvqKMlqH6NumOf9WYPNwaif/yzYhd6dSrHR0Y
2Qg2Q4t0tc6z+knT0EQ2jc4lZsE9qxqBo5NFUHIKQf03U7Of4L/UzSWWVv7J0aMrNFi1u9msi7Pz
ZarqciHrAyYEVGwceo2thgWSvfMyEgW7pauJNuQmShq66Jl9STK0zGLzBVF7C1wzkqmRRBMNyiv4
reap84YHyg6K9Mlhl1P1NrerEgKFWxy91kRj0kh2Mck9AmAVe0sZ7Gs6/Vqle5u4jDs4kTxOKM0b
bUoxksIVmCxU7/ZjbQKc9OkZtoTOGZ7GvTBhn4g+3dlpY15LDHU7yiMdzsinYNSAtrtlecn8ZDuN
zGkZKZ29E4HjlbS0VwNmwcER4dMQcqzqAauR2cKCJoSFPoQsfCVyfCeidS3YRkfLty4KXzr8QvUl
N3tz1YzVV73HcVWFIUu0QFMwmJ5EqN9jrmVSEKQt77i9B/yfVj+yWRMN6vJrEJZiZQ4+TUqw5nUB
/D8o6X4EAdqBeRpfDqF5q9l9t0H916bvgfv4N+Sup4sxKIBqaFZK8FAlqyo4J9P4ME04DQ0uBeA2
T7Heqe+xLdtqie/fJuqx7rqXIXIB0QakkgVljiUfF2E3ardGre/rIYUdAoJEIIZt6s6+c+JTUB1N
oX+tJiQZUtM92KgNXLjKwlok6m5qN+3Osd5/N3toJI6CFdKFrrqo7Ti+xdHoyeofijxXr5O8zcL4
nA5VuWuziTZQNMxNZzpBNcLGeixPAwfSimrUj650u23j0stDt6bjpJ/cDQpKMZVFEI3otzxrGFAS
IvSrboR7poHhW4n4kQ2rW7cRMu2UiaIDyqQvYZ68FrZfUtUtryukuY8ZWMrZYRQt81cXH7yVNUuD
hM308Nw6YrjUW23lpgwSuhX5BllpcACrKgmNa1F1WztOyWn6BmMDhMdbMRy7zsfM0zcJ+IPTlOYd
tQSb1kWBkizqGothHKEdtAhHhNYuNeaay0xM7CuKGGODPGzVlrhBTwRTRnEFx5fWRcnaDUr5hO/j
dzPV8nWEQ25m8cSN0Cs242RdmYmgIo0pcK0RFdnkdoUDlUZqsAFbDK5JkcdokCiBuPC2eOosHxks
68EG6xErSgVdYLBhQxXQ4tG77NziNaRN2TTpD+X1Pgh5OKj4sWnsNJ6rP2spcCLhT+NqTOgjhzTj
NEy33Lr6lglYUJ6zHusy31US5XCY89S/u+CxreunoZumq0RduylM47jVkg2aHxjcT4gqaRoRc00t
3eU9tKQ+N3EVrIO+bi/e1Mv+6xe/278kwl7yYkSgImjevfyfzfd8Fjer/3v+q3/91v/8+pI/+vtN
Z020X16s3pTVzu33arz5XrdJ809Fsvk3/78//Ftl7U/6bEI3MeT9v/XZaG1W4evzL/Jsf/3NP+XZ
9H/opnAs3VQc9T/ps6HbZpmGpVwc+QQSVzbSbX/rs5niH7puOi68Fd3SlbRwgf1bn82Q/1AG9Q/H
0S0UPixX/Sf6bIZ8p86GcBwZqxQKHTHL1N+bD/v9oE8OpilbSpLNskyrENIGAjF1UV41mI4trSQI
NmGqxUeEhaG5GuWMk4uXUXEtiyk4GG17qaH+fEHi2C9sVaHzT4u5TMAXu21W7xrRnQi3nG2lZ+XG
DSjC/TTeHxgov3PERdlVOsZsias7NgNsvLMfLUt/cjs8u+jq5ACB2hCvPRhbmkf4kRkI1U6Qt9AN
erVRN/3DtYX+6/j9dXHXQd7OlgjpWe8uXtHUEFjXNZuqDNZOx0aVmBMWQ0gkGAL4p+dfFVYBermk
NWuSgXx+7x9en8c2+64yx+SbufRP6nqToPQ4Son7i1Nfm5LmkugFQNwMbpTta4sq3s2BJuVdlIoU
WLw/XP/d/Hm7f5O7l0xvw1TOu/sfEOmNEYJtaDo0SNNV3Y2PmNOFOSpxoUsYoqY5N2md8IUUL1n0
4yhRgt9QFs9Ss4bJADH184/08ScypT0vLsEByBP7aUSaIfA8s2iaDRrYFsnxEKwyXNaOn19FsDh/
du3mxpXBciFflAhvOfa7y9S+Y9YdFlwQd4Gnjk4erarBih4KOB+x1fioVmTe5cQ57BgE2W2v9dc2
olaUHkoDSV8JN3ywLGh60vmDo/g85j8Zir99NMH+YJgCW15LziP00wiosqPmI5oWOMErlh+UrrXg
RZKcjKN3F0qdHrEHZePzAfl92JVB695Q0hFSsGv9elEPi6ie/le7IQSGZe4hYVro0Mo+v8pHo25I
A4VxGz1JZc4//+nWdKdGQSiOuTUfd9/J4TaqnNgwMVE//fxSH43iz5d694CxxPJLXyXtxkEB96Kl
hOu30Wsxt2BNZMQvRmSEUS46fX5Vc5bDfP/wHNuxlOlYLhOYw+fnOxyD2HL6ngVt2HpLo77Jtm6q
H5rQBnRTUJDp3KsgGttTUfR3jS2JxMtuy9YAqkKz4+XsaU7jCpZkbxnbmFSKz22sO4t9l8ZifzEO
8bGcJWK71sXpFMPzyjfRSaOk6o20QxDP+oF/1LSFRF051Gz8WCHIhX78EaCU35xFq32VpQq3f7jz
eUDf3bmJEqkuLMStjd+mrVP7loGZY0MbgJq6GMKz2QCnCHzuSgu6c0MoVfadtnqzZEnoMEZyxFet
s5fDoLqVld0mdVNe6JqLthTyDoWD0r05AmdBPpnKEpMF5ycEPSrMAROVXzr2tC0AC5Ylpd7JMHHd
k9FpqF/CFItR3+n1rff0ZqpoRFTMjOjx81sW4vezSxG/C3PerBT/f7dUIzex4kklzSYv7XTV0hzp
y+j7kI85OPb7KcrB+7YOdDSlBgwIGQ5N/Rjd+lJv0KaaIu3o569ZzH91/YsRWjnawOJL4E1iFZqk
ti6NEatVVAIba+1TKL5zW1iyOpQpJ7hPB5A6/ZymayVRtMFu1nQouEiPtERv0kPq1hQ+NX4m4ckO
nXOmZXXftEeB7YHMZrqiaZ+MBn0e5F/kcIgmH1GvwDYuwr7c9213pj9373RQO1yAuRiwg+y51XV1
76jktoqU2rqWViysrF01mMQt8myfxBg8V1Kz15NdUDQ3wIq0EuGJReVAyneaYT05/r0Zhdet3cHz
KfAPxZkD786XsQC6pRXZCFKtpBSHZ7Ad7w3n2l6OVqoB9mrvpK6aRa81V9jWH5AWT9dDcY86Hrmc
BJ2Vd8le6hR8I1o72PPA6Ek67QaTPRfY0EtQqRey52sl76y8Vmgwqq+GsO7kJJ/sNMBgyR12qbDA
LNimBVyTN6m6lgK+05HtVljqpmBP2K/AxVfNVRKMf5hVv29cjlJErWzF6ALb9rsdZKD31KqeddTK
Zl2kNGC7WFsICISI6iEzg6CUlwC8/3wuf3hVxamrdGXPB8Gv+xbeQJ3jTjHHLirTZn9G4fxHW1mX
w6TdVzJ+jF3r6fMrfhD7OIqil42lteta0nh35NS+22UaLsWbSnakmoB1xyG6RTu8XlXPFEHh/OgH
vdHg96jp+vOL/75wHeUYc3ju0i02rXcL128pWfWo0W40O38qcJePRkPbYSwEbbYx9hgHY8ik9bTZ
P7+ueCenzOHOhSXVX8Mxkb58/3RT3dPSpmecUcy7dFlhVAtTYGj+OADQCp9TcgZ8COC8JAFmdmye
wDuSZ6t7iFQr/vRpfj/1+TSOEI6hbGETEv361GmB4itduLQCB6Igfd42/CJeuX5Ns8MZWZl9LS5r
akWYlOVXseehrQuGIQ36u9wysg2e98vPR8j46NEQD+OoLJQp0L3+9TOVZS6nkNR/Y5iGg+6XtgJr
JNZd2D0U/vijq3tQuoi4UrcwEGX2ksfUzG9GLCVwhxdf4gEWzraWzT5w0AGMaYdjz4LGPM91iXDF
nYiA+Ia6fUko0m2AbXmNl57KKfgRSG9AoIi3/vyW3sKaX49GR7m2PWeEpkuu9i4W8aWG70cAtMem
KrsBTee3l3hgpCtc0TmUsRBZdBHMn86UM8d5iLdTDVY8UfPCx6JiWevWszERulhdhg5BDZC7gE7l
1i4ocUi5fZKsdQWYMPY9c9dK9HqM3F75VjAB7gFoXLlHd4A/qHJu2Jc70FxYyCXJ1meMcooQf4i+
pOAp/XbLrhDompuS7Wz++U+RnicqN8UQvt50mHI0NH8D5EHsQBuxThNoYJRAzAO5C3pcztosg+IY
/IhCDdgqAX/XwskgPMcIxxuQqizpEDI2iMB0I3q3Uf6UDmULeZhktgmsdZN805z+vgoSIKqZqCFk
zfGPBSy1qEB3qi6mTV2YC6uLEe+jKlN4b4i68XmqUySRY1lBYK2xvtTr2z63Xj+fAG9R32ej8W6d
9RSlJQibGmEBEdNQHJHhmShE53baLwuquiv2BUDLlNctQTHdNWqg9jYKmVFz9flnUR/t9ATgHNLs
QgILn1+fjDN2sh9VO4PG7W7TS2c8SCN+bOH0W6UYj6HqbLAjmMNUvs+GkIgrHM2hT7nFzpXJduKD
H70caqUq3IZUdaSWCca5mhCMS+cYJ6JuNqARrAzeJCzz50a03c71kZjySgqeDMYdb3tXOTjbTjYW
QQGayRfCiTO6t+EPMDEjci7GVZMob61S6yktKAk7Lr0jcwKSFM+INlPfBQZblGPS8FW6g26tS4sr
1B9N6T0LzGKsNuJsL+i6NuVjiy2RiVjmMSyRkq78V0dEyf4PY/v7pLd0XUhk+ZWlU9L4dWiV4dgx
FvTow8j42feaHFCmHlzkEzH951f6YJO0SGGlS6LMu84eBD8vrzqJrazKwXAUfvYjKspFatMJLXMY
zoAGAgCoWSqRJc7k3ecX/iDkpRaGs4DhSmnZ+vvEufT8trA9OAdGplZthxAMOrxyFzf1i2HaKE45
HvDzdsbyxND2faAu6Ugmj8yjiwIO+ue28yoVBsBTMQC7CapoldM2xP3zD9vuBxPd0kEE2KZJcEFi
++sYNT6WMV6k1wCoseTsS3Qgo+dOxzsHj5Y0DEEgYKD3+fC8BS3vVjoVP8PFNoHSnPX+RAX/Vg9h
yOoSXXupz4x60G6A0Zazrq7v0BijxVusNdfcUmW4MTxnZ9RZt+xnEzIzl9eDWTXLIMCyoPIINKdw
vAuR5W+0P4VAv+drPEial5z7JLz6+/ArxFdJBR17Uu/kzVIvbLDbAEMu6EJCggqiH5+PzIczlhTJ
cQXlNip9vz4Ny41iP20HNCSzE4YJJym5qpFZuA/EqNAxfxfuNKAe+acJ+3tG7liCKinTlQcinXf7
XVQLPxeyqGes12M/yrOwyQ69AAB+MFRXpCs46ZJ/xgO8XctvvNkBHfdsgIz9X8bWNQxtHbK7EyPM
ZxV/OCo/KEXxAW2SR53F7Kj3u0Y/tgoN1ZgVpclndhXYF7KJ1uCaTuSN34OQ6LiTztqi4+LY420h
/aUnYVHbGMNRIcPMc2QIP39c8qPnRYTMkyK7deT7idz4nWeYmQ5BtPWjtZ5CZNCQpUgw/liCULIv
6wbmRxTSa/Zp0y8JHHeFQRERJG16PSJ0aqjw1hyG720U9Let8M+BV9eXPuBDzUSXzgkuJ3aaY+mW
LbpYKtuAMNQvM84FNxKnxkGUP3QD9zQVHBNZRwiHz7e1Ciy3e6zLU1aQIYQDFZ5d3TTPyaCeMAHK
d5oZ2Q9G6b9OJRKBnQg2fRYMp0RwrJnVVBzzgk43McDnA/bBeDmuZVlsxjaxtHg3vwPNCUeVWUiI
+TD4J+TDWjl1qz5rg0XeqrswaM+WVv2I+j8WsT+ItVxOHdvFylDH+eXdRhdGgnJ/ZZcbzJlsZIRb
uQXb6G0Mz6Rbmlti11fVvuvSfp941DdNs1T7YDT/85yKXEphVDN3I347GQpgmU3hyHITz8KKMsWM
I9b1VdjPIteBeB6cTFyOeXaMJFDsz0f/o2SSi1PNJYmxqeW/W+XG5PmIxHPxxh7V7Nq0QSf8W1T4
/hEhf4MWr5st/GnCwczH7bwM/rCKP9hl3nx6pCUsIZX77vETKWWNGyj8qttpZn7tTA/YZ42cZ5Qa
yzfw+ed3TCr0QS5JhK27ru3ajsk+/uuW6mAm1foTQq14DrjfcsMGpVk01vVA0WYdNtVtknWIAg8l
tuwg2ZmG3qtpI4ZpDx5qi4PnXkfacxbpwapNRwj7YRgsYjx0r1ujOdYCrS8/b5ETwjgZKzhTu3e8
ekHTUF0QJ8dHLR7sh5oSUw308NYIksd67EZ80KvouRncNSjY5FwnKRLdJrZXrHbSXjwa7rOm6Fdh
kaICAT7vMZbyW2dhxtgbA56d5EQnX8xvJIX3HNtoIcM4NXT9hmqOBmOOMNLu1UPoxtGO8hfCcWGC
IDseqtdK76rzhOPCRdvDsBua8r7Bk3p27Bo669ExH9oJb5OOun7VownYhnc2GcQ575V26ivkf4s0
I+d2As+9iWx3vPD98RC0IdLpo3ioM0FfeTTdJ6wPMjgHoFUaQ8qrzE0eiGTaXRXN/quGflBFi7hy
434lCYpPhRiiIxQgHVSJkz0MIwSD/+XqzJbb5rko+0SsIgmOt5pnD3HsxDesDA5JcB5AAnz6XtJX
1X9X37AkxUlkmwJwztl77T5Vm2pGphM7o/mJqJLT86h/kRBWsnbgiB0XxH6FXaKUMKr5JvPwj5u1
yx+7cIDelT/HKkeZ6noI7UIsTUrDfTIwajM1lwgcyDjdgnCH6eQxkM7Rn5SrsVz6TY7nYyWdSgfb
HA5NWJKzujQIRxm5fYyWVHvn/uzxUpgtEV5jr0LIEOY3dvb8NjbNeDK0SR4vOVHrn8bIBa6Qzxd5
vzS2N/336PFagqx+mPpkn+toJwsBZcnA23s8+t9lruDutTM9uchvq53JMc5PbpNfk9nk19RDwYBi
AzYG6r1zRhgfg3/rLgYiZ1QHDdXLkkDPS2d1ejxaqqrcliUIs2JKlyer6ZenBw876Z4erzD5M095
Kb1DtBSHpg8uYw0u6n+X7s6I5axyCyscCf5Q6H1N+/0wmFpzxm2977oQGQjEaj+PsLPGOcHOWVBS
nWKEbYbfwC4Lw3RbOn5CxmCzc0ztfFhZ05wHTOPC4phst631OraO9aqb7mUqw/HayNp6dnp6x3E+
7hONe9JPfbKiswIq/YBo9/EUi493NQvqnUEfcQ1UYHjDYn7mmEAqExFIo8zVM/TC0JZnd8gS7OR3
SYmlSyD6oOGcLkASgbbtxWsm+UKDaULal2NfNwHt9wDbpLBzSDJLi/mabLD30shy3zZtuB1rN3kP
5GDh+BpRpC/RfiCM7914SFplOi3X2kqWdxedh4VE/qWy+/69+izvL3pDVh61qvkwtHDrKF++p0ls
vgXQJ/rQ6b535h70WKSEjS9CQlpUjOgoiZ+CIRdPj0ccXfEAkGwYDbAn5pEzkjSiv4TdEu7CrvgU
ZeSfwggOeJWVAfc3aKsxaW6TBozEeK3f+0DLK76X7/ceJRSwKFxlfjohAxfON7uqC6hoz0gIh228
8G3HUxJ/n7I6wO0dhXtR8B9PucKA7szt1TIuMC6sKoN7dvoZHzid+pdxmtRnqr0fk5rPzlLXT8Hs
ilszcJ80bqRJfqzG63AnCwRt9jcLYIW5XurTg7A7MLF+tZ0GVFQS+Pw3mPkvJtLBz0qiJBymFjoS
is0fvn73MQS9i9zbitaicVzLaZ8QJPUTq0jnmuCT+a/e6X4ZD4OVFj/8gEH7/fVAcMols2dZT5pl
VZDv+j3wLNDSKGYPCsth2y/yvTb5JwtJ+VmLhC8vvkmXeB5imIJ3rP8izat3rWYFY+quEntvvc55
i/q4eYoq/T1VffLdzxHUytH683hWenl+rYc72iVBIzuT17n36b2+sMkA/w5Q/N4vZvTQ0GaLRyA4
HIdWuv1B1GrcLDSXDq3rmO9xEngbtFeCeVtjvpeeD1omhCAzowfuGjl8UzpzrrGXv/bDNHwb7xfn
zvXXTYS9PS3GdTP5tJ3reD7NtcuM6v5UqlF+I7UDZJENTaOf9l2kwwPZVj+0qGEkz3jKTi4MUsuD
rJcW+e8BCg7YSwTQRK/MEbj1IKQeJ+6R7O8bYzkgVLqI9lE3MqaYwU6w4AUX34rarY/ofKPz1Dzh
4TLgKHk0ZRxkGrKt/MW60zUF8zySKgGst9lTUL7HXZruqsmPaY2l7tmehHNGXnq3Z4T4i6zAPQUO
e2/cxRjHTBWeBf21os1uIWk359Qp2rPXVjbmExnv53uKSuGDhxvc4cXNkaIK7YXnzo3acxV43KXh
kj09NrvG408zOVPoJ/YCHoOLz9zAKWK8uUOfXlAJ4kN2kOYmya8lH89BNlZb2X01FtnpCTAGMDwz
38A5noajKjOAp5ETQ6nQaJ7G9OzYabrxa0LHapSxrlkOPWXEyvfgtU/xXghUVkXxWhQ4u1RpdukC
ydFghW31Cgm+t60Hj3fBuW9CkNuEpIW4C8NXhNBDNnygDFslbv9XovlnH6eAWevR+znlwattmXJD
++uF4/ym1khSwgLLqpn8dNNxhrQq7xKp8cM14/My36fK7VMZpvddl8lS4qEkCVd+WHwQLHXwFv+P
62Z7byD81z0RGcuyZv2rp/xm3OjvMmqIfKLBv5RwaA0j3F8lwkObLGVGoaAJceJtQ4Wz1zLdiWJI
npxmeVcmeO4CCE1O2R6LfjkKU75AwPFAduZlOx+1xPwrtbMT9bIfcmtrEOwWabDxS0aOofmi4nxB
XDsTTNRjF2u9eyCEEfzYOLL6fFst4VtHm2yHcZovQQtZt8OwJ/1X6cGdVoNnr5wp4VTg069NKnsz
5NGfyAGBl+fVHWk5vtRx8hoYhNGWNs5+kJxMLIInaDKG65luXNdET6WE6LIs87iu4+o4otatREBy
QW1BJtS/8gW/R7OQZd4bviHhfNatfaNVAhQi2tc2CUoLtWc8LH+zOSf2eHKP48T9xZ6EQtVCW9z3
PYo6C918YcsNihDYra14tnsLurNfyvXkYIF2f7gqIksM4c/kc6sWVYlIsJDExWXdbQ6tGis4BkZG
VdMqwc6xSRuXm546ou7bfDdMbnw2AUuCF36RWAW6PBL/rBo3c+Q3QAWW+FZMy4s94BdSDsBu7MVb
z7XAnZA6cygSsjNo/GNGz7p0NeWWQqLL0CJYrmE2qZPOsny9iBS2UnNxnfz7uGAj8AEW0wn8V9NK
ThGcD6r6iqT8Jwa4s/NSA3HiZLEKJ5LzSNXdetPwHkzis3NaBAY9MttX7ym3GEan8cRaBwNE2zE0
akSqUdTaCBgwC7RyPMdwHQssrPasyuuUpBBEgl+oOFJUln6x6wPCJDo1se06Afa6OQIFNl6E9MqN
tPUP37GsPc67p76dQFEz+YR9Pp9Vw77UTiGCzhygBolUIrWX49CpPzUboGxN/oIk+GmS4AJVjnm3
7lrYaXhqzo9HQ45JPI3VcRrYenTv7eclbc+tFs05Dylz6TP6Ttuey8izkIJk57iGTN3ZYb+N87je
NDY940jW+D5T0skwoaAyGFIcQD4t+MeLSoru3I7pReg52jO76YB19HQUW8zKdlx0Z5f6hkShuXX3
ylbX8P4fdp5pz2EQsno62udTiikV0S5uEfTOj/eeYYvciVD+YTSA2y7V+Tmgdl/V+QAuuMcmyM8Z
fJJdDGe/I5alq+6yj57ANMLWbk1RgIPore2QVL+ntK23YVqAJplUcya/qz0XkuFCXJNdaCWWOmd+
aA6N8fcZw/ZKu6QKRym9HPZMkh2lfYr6AIhWMFibKFYH0yIbmecErkbowhu4X5gL7sLBjQ+95SPQ
rzDQjb6HRK3C0UQeI8aZPiJly7c+eiuZd8P92eMlSvBLXhPwsvTVOW+6+rxUWX2O9PIZ+RyWhEJY
RiOqRS8bdAR5LMin5f2n3A0EnGGhrs+8PbjwCZ/5sRL4Zdn4M/jIY9qX5+L+yJmz/eJn44FQ5x/R
BCCWZwSG3i/NEhLIUDvvdUkQpd37wN/vr8syZql8PLzL4mnThYeuNikssSI7Px7FGcQKvP5Lgmd4
8Jz5kONPCfvOI9+n7z6ydtC7/55aGQYfbimcSsJfUFJQ5RFHVFq5PD8uxvLzs24+yiat/ns5Gr0I
+KTERLK0Zb2DZTBQa2DWqlDl3733vx0KU7BZEiawmkrW8ekmilif8HJeO1KkCbdnhmbPTDzZ15yQ
24dMI+vg8BtftVWOEJ4KbuvOXoid2gLFZEfXko7VFVsfuZGkl+9wAbp8yAsEG0NIkFj2tUROcqbJ
hwOw6CGVYeENOnvn49pYKRGRpxcvQE4iKBfMHqyOWpU83T+zsuY1VACc/3b817jjTkeZJvsj524i
GQDzZQadwupgClV0valHeLjkHjHqfIjrU/B4NU6tCKG6WerT41V1/yrCMiWsIFoVlnG2i21nh8fr
IqsdPhT3v20HioQrRC98+ePy+Ocfj+wZfo+MC7Bp9z/97//57/r4q40Ff6dSVr/+78XHV7WPt/t4
+N/zPgxQnUvYGf/3venHm3/88X/vxDflh+8u4X9v6X9fmCVZsNXa+2jcKefMfX/DheUfBl+zTaft
+B9K4vGodPX/+/TBmHi89v99HVKOcodU/fvj9cdlTu+ZxY+/8XgepoMP8j0Dzs2/ueTlgrWp+T2M
NaVylAAljkNv83j6v8siKaSxNfHbfjxkTVcnL9Y+EZfi1DicxbNuwIw/d8mmb7rLZFveFQ0l2JrF
Hwh4l9VeV4BJWg0Jxb7PArUEoYs4DvOgM6516vjrvAr+sBG1K5vFGfB9dhRVDWw+VeJ5NM4AYa/W
1yCiEm8ZclcVzZl+iJ2910KemBFYucX8Vdra3i8ZIIQAawfYB0sx7c3t3xGly1NGq4M6+1sV/uTE
lm16FvJVVy3YbiuB6c5j7QmK8mvQ46333RcEK8g+dV5ukiz5wOeHGjlYrJ29hJ9xSPSevWt09zvR
aXlKTKe2oYsFbkzG76WkpFM9cRpYf7Bpk9Lc48qyY/9bPSIuqomaobR6XozY5THYqiFNEgxI7h7/
3qXsSWWJlG3WMWo/ERBJXECfFvgHn/ImhpNa92vM4f2aPPjf4IEnqNteArJYCM5P6bNo9LMrm3+j
52+rCgQn++fXNDmg9EcKjwjf2TR4J7l0VBVQMBKNwoLCjmYRPRY6Yj0npJGi1Jq2TtNEl0q0P7V6
UuS+JEU37/s0ikiujOLncGp+T7XMtkXU/W1T9WaNBE8rzH/rvNbnVGa/KglgtA/5zd5licrbuH3W
b6tOwXmu43Pao03IORs59WwdlPsVYLI+ZNP3DPnWa+pwnGnz5GKhTzk75mimBjWSsC9xTIAT6YPw
wlRD7GwH4UDlucP2fJPt38ZL9XagBN45Plmhhd/gVSZSdjXZE0EJaQ8frLgT5oHVOrAu3aGH5Wo7
GHStPj0MyfKFxrG4hR4RcF4PvGDSIDj8aX4RCM/yqv2wQFKcQ0+RryYVpx2vI+opbw/+5NlHU+QH
Wk/vFm/h7NP6AKIxMQZMIr1dvNLbNSHBiYPb/qK6nTbMcJp9GrrTE5BzW3HkqzEVglUYoarrkCwn
xpsI0jsmilVIQdhQu9MCI6yI7gB/kL9R0Jh9zphoJZnLnpPpBR1TzMmEswFSg3PQB98nNwJZb1bG
KpG42BupKuu4IKiHYVTDMgzq9lLnhCfVVcs5uKBlmwgAFnQSUUURNywDdvhF5Bsh+/4y0h+CD1Ku
vAq3TOvjk4zm6Id22vJEuHSj+qcu2cukxxfouzeV0mEY9N1hYzc320H9MfkOS3+WAf8wU7UL/CHe
o32NN1nhfc4ldvbBg05G+p59UwxwKStw5uYfQiMuzWv4lLKhcMoaDql9WpfrsgNDjvOF7kcOdLOB
8rCY2uybVj37btlvM/6RmD7XUSkQ1Tb8F5XjwDF1QwUZubfSZSxc2KBWUiyy64TozENp/7prwFqr
5zDCT4e6jo5+ufyrGSVbTf4TmM4/NWvvpJwFhvSYkqkXINeqlnaX+nHFx4i/H+t7TpKT/clIGdS1
3205cjebLI9hJ84kAJQCrGxXI+f0e2bS9P0u6JyiTYtgm63TS3Zer82hb5oF039ebBJ3/pvnBCiw
AiKEmRSksE4rcO2y25mZMKF+qYKjRTXnoPg+k9L4lAZdc3YmDmDCdt89q0qw0McCzoHyOQKBWDNE
tXZK4iqPZfZt1OJv4l8bQmslcxxr8sW9EyyfsVfGVzKC19UCPMTBaL15fIpm0REQoollS3uKuHiq
mFGG+0AYZJkclK/d/UIMH9b+U3gHS40hcGyr6/GItsX1v4vL2jiK+F/SZRywGEIAcCQHgnqTXuo+
7LJLUyNT8XO5DhkHhowAaQ52NWVroc4DwvkzBaXeuBHziypNMIiJmnCCipXqfpp0936fHuOezoqb
V+gRLMC3I/YpAEiHwNTWrs+745go4vXqX55DulUr2pwxOT7p92Gqg12JCIvWVrJWWUSOWwO1rrkH
yFsGIm0QzwfPVr9MTWJhmEz8WxUUwRgrcey4W17dRi3Au1bdqY9DnK9tAC7nXGBKJ0d7F+Tp8Geu
pj/unTBG4PGqtonF6DW25jowXw0EBhMImJpEFdNFWOneai8BuWwTJ9hnxyUlgFpmpZBuEjwiUNf0
eN7d1NvJvP5YRnnNEoYa6VzJPbMci9sNo0elmkNK12uH8qo3b0PCKltmo79l3PyTZqMPMy9Gu0No
rqXBRy5B3J/rAt+dS3Svyxql+GTirN4Llsenjh8f9n+OqfOuVeRF4Ya6Q8EdnHbyOy1vzEeQfGvx
FC9RjLI2LGmpY5cN2/k2pxC7bEQW2/kOhLKj0pziEqKapfRzNpxHAF6NO0ZPBSfAtLT6l160f/Ii
5qbzpuKqi+FH0UlIfTRfdo2adj5dM9jAUbrJMT5ve9LgQYQ71wxiz7lJ8zXAm+IcMkzflizamzT1
lt3cT6cpI+/d0KmHHqfAdMdsLmJ6xdWKfg6cFFssp4epzZ2t+Ymlo3qdGCBtZAGwJqxh0TS0vHYN
wO6JLMyLRiN+nNLi7+yAmRMOTF0+Ewx4SvG7LGN378Gf2Qh6XQenBxs1hjMReEN/pC9jjr7qi/PQ
h+tpbBPQ+MuCKkr/tvyYWK1Rxhcdx+muRFOJGstl2AZEbRWi+7vRCrAvRdmtHZXI586jhk2M++TE
DfhUSzXy+cXOAVEWjFcPqS+njNX2ztULtHvAudU/i+R16kX1rS1BNMLvekajUH9DG19Aj4fz5Kif
vUraN19KddVZ/pOPW/c2RopjvU90R5z8cydZ/cjV1J3t1gK4en+KMo7c0MAtTmIi+iAr6TF0GL5n
PTv/rLwEaDKSyweXqfPDH9Wdq4MIkC4JAC1hGv2Ea7zH3kByr0UryU+kPLhuN29CZ16eBD/mlY+Z
+gjkTq0N/9A+hnNpuuzT13j3ZTS9tEEGKDJtb6Nuq7e8VAdaUKRLRuW/0YeSKlSf7rzK/leMTxIR
/6Wbf9OQGK6FxKY1lkgrszo+yUrBKFLC3cpcH21nUHy6bOwblprOkmHWjAJmXyHqYbbFsfOB/4qn
mSEJxUuNwxq8P6zChGOKz417st0/eaS2vpnuOUDpHSyaUOAm46crANq7VXPzHdqFWMT10R8A7cga
dyxmpcIsO6vNgudJ+nvMs8GRoe1hGudX3/PHm4FJxA4CCrptIP6kFbtrAs4H7V62F7YdX8qOM+xc
/+jdTHNCypntPajD7u9wtMUxluKqBW0EocU2mBX0KaOmU8m8iSS2jCI+8i6VTr+w1tEQDUPA4HKB
IlPPJLI2wXHM8nqXliPZTipQ6zD12HATU9JP0GR9NbtwSoDY9bOkDU6cZ+74L3nu+ys7IZGD6GZv
59Z0RCxGYAhNzDbIPbG250Edlr5Mjkh5jktWupsyKpFVsVLMfbATtKo2fmO35EH7ZhUk5j3rHP8s
cCwAjUXKnOkKHFhEvqge8pbcMgC9AS3lBnULyEOS7RlUEdCJ3vEppj1OWNNgYJiutGMPR1YkjfQj
mGh8TNlr5GUr+5594MdfjpfgpBd0hgdxD5TLOfTNEto2Vfa6hTsDvI1t1K48a+t66uoUsDMr1dnk
AGSEnlGwInclLln7+adLi/XoRfFnOifTFVyvk0miMjVmkVJBxWTQXnG4COmotFR3VLT9wUasLXRX
X2ZzQjhN4SfJpQoz8JEiz/eIMFGcBwSjQIaBoRua3VzHAOCLZym78NaTJoD4RH+3CdqTvfXhaKYy
Yf8iTZfsLKH/GM6KFzgVgGPJ0YgkGNECOc6eX0xy6L0PACPkjueJ9RnMf5OwDj4c+ac1FWg8X5uL
F8Hl7euFOVyasKkX2TWrccA4Xv29qjUJxGPhvE7zW1u4GCCQJUCdjopbNbKS0MrfFwhOXqpM0R4q
8+A6lTc/opZLQV8xCicHsgb185Jwgvlnyj683QkPzuQjXg0EqtHI4v5taS9MftKvwmrBTXS/DB5h
xH24AERWQ3yL7RfGXpfK2Ie0h6/cL8tbm43ywojCvPYeFN0F3uWkJOMn3/vRDUv08rjQtjvIwv1q
G8Hwzob55PUhZvXBYAZKzduSSH1lP5hevYkEPjf7nGkT07WemNBkqNJCKx6ui0pAPWur36AG4scq
6pdGwNOwQjXTGlbM2BcwDgAX4LO1M6kAgWnpyiX9swux39/FaBe3Xi3MNgzseqeySl5ENmzHIlrO
NY1ikB62gFxCz9O2JsY5PuPmjkgcxyTzS4FuZGZI2UlN+Kcq9ClOEW/n7fyVd/C7hF68LUQeffIp
WJucFMEp67DVVqmzUZmb7hxAUbNzLsq0/Vb70DtQS2FauhgYFUbU2a73YRK4uc/5PYHqNVpJesmj
+hnUDgRPBgx0QM06EO0Phu+sIl6d77SU1SbIR/MkGjOumY9ICBGJ2tYKzHdmGAY5/m+0qNbRz9po
r538hN4AAsz9YvXAflvND6Zt8uqlMs02QHjzBnuqglGDh75Qd1pGHv2sk/QLxmr0XAqAtlRNR8RU
zcokYubIWLdbCHDVxswCyn/vMjnugvQINkpD+u/Sfbio7uC3M9kgAZ07Y2CUWNl9xp8zeyZDTCbD
fgTGtu3y6McyLNdSgalexNyfdZi3DEXqHxhjR26JOAfI5vw2ns3515TzaaQm3ksn6jYyqF7cRfW3
asrJe0yaszFAdk0lfPCYAqTwXACMIBQb9VD2YQaLuIGxhFxjIeBLIslRSM7hqqUj8eSnv2L3XxdO
4iNuZnR9QUnQBP5Q7Wn5k756uyYrqZs9sAyFHbB6Y/ibM9EhGSBlLqvmt8qR/RVI0uJX+V4FY7CK
WEePWGDoDuyLccoPeOzf6iwjjAXqxnoOCQT1xyjY5cWojrLokK7EdndTZ7sKvyLlIt7sEn/j+ubN
CyrvqEaC6+wBsYKLCLmqa36j40jdEaETUAjekNqMMJEtsjCgL/wNPFS4DcNxqscWaPBgCE0FzsJ8
AuE7ZpAxhe6YwLrEsBAiWacqKkbi/kZEePS1AGvTr+jI0VP1psidX12yHRyXk77F2G9s433ZugSk
x82h9UyD0CBTIPH8aV8mC6lgJCDpFtF70RKyASYdTFTgNd6/2T7iH1kVdPr9JBfPluNMp6S7502A
uitpXLma/k+QqGtfWT91pf+kLr2QSqVqXS9Gr1qARsfGMmR1hPG1BfB6cRqgrqipKgaaDFE7B0qq
cEHHcQ/z0QVnpqt+J/QP2RDEKcNTN1as91636YOuY6snkNuLJZmFHKdy8tyaudYHUDqwvhIXySUt
Gc4S6OvaGTAW09yqkSQmSLCZikDHhR4/RSp6ntZQyunoVvaLObV2sS8SE54h6zvOgHbcGupNWNP8
cv14PFhx7q7Gphb7pE8qpiHleGr88S/9cHsfCSDBGKUJhGTIVhbNL8ZkAXEmhClpC2sNp6Bt6mYk
uQb2ufILAjWFSl47mktGM69VuBfO1kSQkq7H164A46GKFDmEsrxvY/0rdL3yhAyWEODKOJsua/2D
utf1sDZW05iLg8HeS2gErgWfVjieW0kbvePkWIUfmQW+aqjaet/ZGdDNFuRQlTy4NM2ZX5bG1wCh
A5mHeAJYdcJ+B7jGAxLCOsttiI1shRHKW2fZIC4eqpxjNVfPcTg2l7qWdH6Gvr+FIWfOYNQXFmEi
+pIifipz+iA5vbVcdoSlD+MbJyh4VjUBYGE2HEXkyo2Hl5/hJ5HRYx/vF7tCTgF/umvCjVV1/U2F
y5vDpOzekQpPjku2ladILXMjfnBzayj/71y5MXHeugIaEivcyTNBgelm/qVm1wH/1JCBIWjvZVsP
SOLW7Ti+pY3zOyvHkilH/XegaN/rtk7WVvNVF0NGpjn46tCXf2f/3upy05JsHfIGornZuLgId16U
/Hbd+imRj74tjWzjMicbMsy/irs6tuzg6NQZQWgx85eqKQFXj611HnzJQRZr4XpJa491tvpizkuR
VXF8AW/Jvj3RLIosSWOh1VcxftLDWEsOIh/hfDRjH54KhwwtxwfI3UcdU9Gs6rYY+IFQiV99KO1d
bmcFcZHBiJDfATEzqWNXS0WBzlLCOfKlTv45Yd+82J5vUENE/bZupdwHKZ9MeEAreo4xBTUC1Rjb
SAoQGZFkfCyg64J4zc/paF5aCLlp37VgF4kJkQGUbIhFMZ0EZFgzTLq04TyQlzSDTOH9SRxaNF4B
xX8B+wn8dFoFvoY7PMXi5EfW7xIjsY2ndUfLkf1gMtFZC749T5PY49XduKkSr9+kjByfYgNs+Y7u
oUMLOrRLxD5k2AK1iij3iAgJ4zTHyApAW9H2203eT9tY0bnTY4yBdc6PoXdraLLAWS+0Zb2kDiSs
2Y25A1yyZOay/xBhMp8w9pHkvtgEATF+0l7AQF90LSoS8E+ZNxLqcL+Us/+3pbdG7y/vdjQv8iMz
meckar1L1pMHFU32n7L3XvzEzm6Z6aKdk+XXcJrJds4nQjqLaALtSf2D44xf8JBAgIqDA/2W/APA
022ZlV6VNMFkex+PjekbTLuZA1MpTy6E7a4YSiDYaX+stf8i6hBcfMeitRQd4701W0aWgt9C5/Fn
5Lim+ugjKXsO57MgK6fwiMeKLc05QHyXYX2o1PDLbYbiraUltGdchsJjEt2tUv0bhypz1DaJXUtd
vteckUw2CuhcEL8wgm+TsKBMazNS0PMZcn9Bw9REGOy7xKyy0c1Ovc0uquDG7ayOIPJ8KCgFgAcR
oyJPHUCDC5K53V3IvoUvHL0MWQO2SLf2zpj4M0S4traDFOO4xnuAdUuty4Y8UZfUWm1SIFPUYqOk
/VaARaDRQCZ8L6hploZMhsVhHwzbfZUyizEFJDFaY+E1iIv90MSUOvjL+R0nr7cyKYnniJW79To+
5UPr0qHJ6uRa2fpgay8+lZyljxOEY7zjkK5Dt7xlU2kddLrjfVCXW/LVNGGN3sZktxjLYCbxT7gp
wNGKOSUjKD0QQ+dRKltX2Qww+21gUsJZ2uNYEzYZYfHaRHaywg4Ce1QHP0o+K8+VQ5iaO2THGgXV
U9VaN7Bx01EFxXCL0xT0QZuV15nPZSa0c/KrBrGJTgAhoIXLils2emo9lD501qTl1zON7r6vS1ar
2pbrx8IP/Be9htWWq2YEbcjeccsNR0W7a5+bVD4Jl6bv4k2bEpDwHQJIjDf3JRzt1j60hbrSle+I
WeqDb0nAcCLr3W9NzRklmREfTQWToSknsk+29XMeDtup6byfEY2WNVYg3hL+jm3dVeLdBh02fY3t
6L11wh6fIzm+1QP6KephMqlEWr77ZfbVBMH01ZCwHPgmXi09eljfohTOF3OZrEAcB1cT/el6+yXW
7U+2wRoNoiu3RQCvTome7rgy4S0r0JQkaUM6x0TYj9OVR4tRegIkd8jj16xauIlsqnPTCKBwEw5B
lJziNvbsH4kc/aepJS4iA0TQ0Mp76u4XYwOqLYZeP3t6dukP2N73BdX4Kpvf8cnF9xoXrMZcPptW
kNGoidFs72mOMuyApdoIijyjn+fYSW+9bcPea17rhMoXcnt49ulzbiLMDLTvM2DGdk3oUKpCMgkH
/9gNfY4JAG/b0nLuhwEpJIdadHANDIWRos6dLXy8afHp+M4T7mRCPWLayW6PyI3l/jN04GcLC2x2
3kB1HPP+nj8OKZ0qaTh4eJ2+FdXyr+X+zqOpfvNiJQ4ddfSq4LMMz9Z+mjXLjwwLNKsLCTfwdZtr
1d+FLV6kGK0uybnqW6YsS37B0FjcXOcCpPd+84kKAUn8MpZp8zQHDWkGE3cdjiEYw8DNr5NXDzd3
KI9213wTvkX7GWfOMep7DjQjXP2QE5cTp+I7TONXmv3jaYqyjYdFYGWaNPmGRvjdm6N5ZcMoPHdB
Ur64Ax94MJyEjYicDhndvGssgehNLgZdnbnVhRktNVY7HarYMTslR/el0Q9TsL/pVBlcdJAON2Xb
V4c1YzMo4M7lfRexSlq3QZqjvEPbNDPA8kt4sSV60tfUauyXGGpisMdsVf4paE+tA20Pz8P03Ixl
eSkxF1B4Fs4PhIkYuB2C2hfGDB/Ui9N8TVov+ink2DD9YVOEcJdxOgyZLkHzo2epftWaiHNmmd6p
coZPKgL77PbsCXEutjZ28HA2zXlET85vhcWpALn5PGvx1kSc9Twno0Nyv0QMqEBuqBfJ/v2MDeLF
EQCBYYScPDn8H+7OY7l1LMuiv9JRc2TAXLhBTUjQgUaifGqC0HPw3uPrewHKSr1UVr+KHnZHViEA
UOSjgbn3nL3XRkUUKeGxg++/bkr8RrVOKonn9xy1LPyG+bY09YSDte2u62LlUNp6dAdr2DHkcmNy
XYRN2JF4SQFjD56xpySTur2ELbCwNf+pCim7+mntnfjVMxyMJQVoEWevicdABFhHeE2zVt3VdEef
6G0j07tS2TNEfKOmCO7Sxi0ss3hK23n2DF0AFKCEbegsfPnRo6H5I9dKboGmfmu0VPq6WuZVPUu7
0BW6xj2DIavxQOdBiXLyNr3kUxcyfmKKnseFfJap9ZM33N43CJT5XrPwOSgp75QWfrF+rLZCGTVm
tMpaZxDapV1xLuKkclJUmfShbC7Cke7dVqnxZvlGvguM7l6V/JsqQHDbxtmw8wziQWOPf6YSyVUf
LbJ+vC6nE9xH1EkSb58lgH86MXbXHndJj+/ghbiTfgfX86rgNqRRQsoO5yQuD++A+29r1KrxrcWn
YHibOKc2tSwiXTEvwhfyGRqT4zsS/aCXRJTV0Ug44JU4k1+aqmsRqQXWUeuR97V1YO4SqUvPBGSg
3dZ1wk85uCn2xk+IqYhYgiO8aibfPBS1T7hybxdfRlpEY6jIhFqDPigsW3dVbWqZyBnoO2ta9Vqq
fbWQCj3WlHAYDejl2jStCk1FP9yNo5Efpcb7PlAOugs94sSKDKGCvdSrMjSmWQEleSlfGVWdnqzx
h2lKA2hMDWUnUBllDeGO2MJmdh2EkfaoT30wZ39rbu112mOpyH9sGgX3O2hx47ZKunYv58jCk2wg
6qQfMQuk/isQ+PAxKe7sws6fOtXz73qtR3MRRVe7D6QbwAe7IvAeqOqMp1qzA+R5pPrGmRc8KUsv
oh0KtyN11ybR5SFIplNj6ybllHh8iKHRSpjMjlWCCINpjgazHUuUb1fly+TRwsJcULh4M+EXV9Qc
bNRsgAVa2NotU2gdEXY2y8snvRp2ddpb+EuS7KKP+CAzjU7uiNR80wEW3NLdRVEJCPSi5ukPSg3W
rlRlFAxqrx0YkXNKMNhYDSkNfm+UuMww0l3LzTBtW5u5LGPr8Www4F8Xed8xvpOUva2I5qabmPIC
uVefRnoPTWu1d7yxH2MFSHxCHrJp46DfZ8jQVlUTeydk3yCLDZsGq1cZN1BEiQQhnK31jp3PgDet
2x/8nBQI/brmQGq1bZbG861Y0W6Z6YpbppXwQkf9mEr6sGkGYkzF86in8UPpS9UD4zd/JUtJsNML
xkeAggk8nRo05QOFsmY0n1tNbh+R2M4p9Ol4pbWjXMjpIVLdjM5YOHQ6kONrZTTKeVlInUKzBw8k
9Qv20SbbV7BQd1ZItpxdJS5qPeXO092wbeNrUXva0UvJfSsVpjWGqT1Myn1jS+qz8jWp2wtAdv8p
kFT/BqLI82DYJLnoZo6/Lehv2qrub1JrOuGA9WwX5E1EliN1g202MkSdML7SJs7kbV1W9UI0OMrx
xF1ZA5GrF6F624rkLbLRXg5RoT2jkyK207tvOmYkkaH425ysjnNQZzem6KQbJgyIgIKOGs8UVUfF
l9y64JcHmvJsTEq7Fx0Rx7HZ/c7MQjlgHNOOlOxIUxkUEowGPDNVMmUbGx0ohZNYGANT1cDcqL5X
kvClwgwfq6eAqjiZddlbItTgcWpvjSZICSoFGz7V7feuaO7GQrGcQeT9nOThdrmmA4/zH327lI9t
2gh44IRXcp+wdr0qunfD5f9XECnITxXP6P8MIn0e8zTM/J9BpH885w8QqSKL32SIOJbQZV4LrMo/
/qv/Xjf//Ac1QIWHYClpmm2Jn0mkQv8NxzgAUv6TUVWreETrvG2Cf/5DyL/ZWEcVWbbo6ZkAC/43
JNJPsAXZIotKAUKoK6rg3/lM9gO/VseVXfYXrXwJYFzr5OJiTsSNIW6ZtP70zdy+4xT+K2vT2zzM
mvqf/9BmN+377sO3f/4DmMenf+2T27b0NbkYev417zz+wBhoPDFIzJOVd0XJUnGles7jo3/WdvkD
XGbxAuL5u78LD4RGIJRB3LcOTv2TcsLGdyAqKV/3WBakTZNv8uOv36piyJ+c4fDhLFz9CiJwYdNf
lT8BjRAxKomeCOVs1uggCmIc3GxeEI1DIQZQWu2SXwJzpUHMoWUPZj3h7ErHjtl6qZMpQb3TXdYi
nyQ6H5U7yH6dkqSY+2VtGENxZdEpFCA9Ib8u/ReAwIPLjLZfpxGl2WVf5sFOUugIOWVk25StmfF5
ZdkBZEuLVTOrYpeFhVmQdOypizZCEaizE0TM4ZIeFsJHcpftrp7TxebNQu5uM6vst9xUctfA67XO
Fea3WiWV7seiRSjjYmqAZDflF5qDpbss0spTdmjI9h+7KgW152oy0YjxJZFxO1SFKydy4bYmMlB6
cVCqmoGydDj/kzrFiT2aemDUpLcJ7Bkw5ZflsoPAo8Jlzky3LVHGdW9hRdW6WZVB9proBGl4EQFs
yxrCJ9Im50VdnfIGC5NOawBXSkCAG8Mr9s+Lcl6Ql0D1Ht0ERlRi0jwUd8iaBDy+j+1cJDbpKd5z
mZT7ppTVXafEFEyrhgmEzog1bLztsgu3L3lglqoRi2qFv1tyWbt+E/+wOgLhGZ7X7rJrWXxsKmX0
os9yZKlEMb98XH3+EiJ6ToTVzJ98+VUsXFkmiv3dx6dc1hhf4bpYVuFbFNt0iu4/PiHpLdSMlm2z
6atkJWvttyKQ6o3H/NZlTMhB+vFhlzVFgJXidNiMUlu7koy5eFkDBNTtujn1aihpeJj60/JYEnr+
oS40vL41MlwJR+lAzIUbZCj6Vrba+FurzZ/eNzVLy1wi5ucjQdetwl3WlqND1WV13xNUuOxfdvGL
W+vG5pj3mfTTmFaH3C09HPrEdTTSyqpBQgy+hA7NplaONGImVZZoxbR2wA3Ym6z6eJU34ZT5JBKG
gxsq1eDOQvo4z6a9Ob+H5bDFCfrH4dxN7TXVvWb70/FaRCZH7fKmanS129qrzsu7yZe39OeC2nPu
2oXB25z3ebWWrELwQftu5KDxLC4VKYxNd9lcFsP8wMfmpz9JBPr+qh4JUc35veSRI9QHH57gHCJZ
1LDznWJz6C6PTvPap80MldDKtuvQEVGnO3WiIbvR0I5slqcYCiL3ImlfPl5+WWtQtu9hrr7/VUWT
e93jeV9Xgu+rrznzQQMAmJwXy76xGLh8Z1VIaHcX0IGb/5DRDOqdkvyB94d/+stG/i7heD5E8zUL
uUvmLmuDiIrqZVkd/dkTsKwui9LS3wJuGZt6cRZ8PLA8m4EodoNl58erLZuSlSqktFkRLTy++fjP
r98QvcJpp94RdoXskfssQZQ91ylfny9RdBbsfY/nsF8+GoL2Pz7v8qFV0sUQI8vH90eFgfdjFYzz
Ve/98UAl6bzSnvNxyDZGpJ3ok230+UXe/3b5q2UbKf4fr7xsLg8s+95f7qfnZFKb7kbimZVKxcAs
w9KP5pPs373Mxz7mG6TDUaz4ZtagUzSYX6hyCcnsGQsqifm2bEXzLnk+XuEWUnacN3uFY3hZ+1h8
3kc2HddqXQt3Et9GSm+Nb2B+HjrJH/THM3J6eanPr7c87eORfHnex/bnP/83L+G3IpBtvgY6SOtK
Vn/kXM02qMwqF/ryxhwKsteZYgsv1Ikt5ja3LPr5rleSP2cmkjoUuw6+gF76APlRUxOQFFbdSm5G
CH2iarlQsACHdKdFc4N1vhp/LGSz+3lzeSALy+8oj4rNOP87cpETiVpHiKTn2xx5Cdh1GyKGsMmR
OrM4TpaFOt+gPzZ/2jff9aq4JGM+T+YjHLPuJhN8yRlkR6cdCXytdZQpfZluQX4dLAQH27hqXvk6
uoNEVSAygmQXGnTVM+60ctpxTe/uxY2I4/j931x8LNDKef1S5LEzxJRumDTlm1Dn66moW1IyMPdZ
GDYbtcHf6M33yy6te4Zs82qgcGFaFlUTkG9sEG9ojfl26EdvX3Rfl+9G16SMFBwwMxSVL0vO6/It
LfmssUlWFz79HZNQzA+9/mOx7SHxhipqvZV1gKbQ9Pd2XI97fH+tktOy9IkV4eSt5xHWMA9PbLMl
BLUrvLsw78rtsm8+HKA3JftqAN6DX2myiXk69Qq3kLokFpnB0tVQ7Ce8cLfj6Mdu2B/zSolxLqXG
TvcD0st81VUI2ntfTKK9gXweI8kb9yLOrUthZatAnR7K1ANAMKZu1xd3ocIAJ6dj6MypYpWXmddI
UK5VmwFHrK6n7rKYL7aunQ5/bL4/EBLNEScZ7bLIS91l8X4ELKuhAXLSivtuHQYNN1lTuphQf9dy
PVVOFYhT7yGJMREfUSyqD53Vk5wz6NRMEY6sBpVxq9GaJOMmw66Q9Y4baqr8qGlPbZAncFueF8py
l7YJG142M60jn9DAtpuLb8Wg3JI307nxLLxa1sqIzhCJLZUT5JyEKZ+ANuXEL/PTti1zsSPga94d
20H9/pjFpaPTK6xxf+5a/uL9NdK2Y0hGIIqN3SbXMRZwbynnBSxTEv2W1VbQqPWo/qKTIIF1Jfd2
ypPmvypiRhvLHy1rw3zTWtY+Hlj+7v0p0xB+S4i+2yz7zLK0dxZhdUaB2cqaF/KUwb5etjnYUQtM
GfzCmV2y7DMlwcPgV7qR2Mpl1/JgMINNlrVciv11h+dyRfQU6mBg/FUPRw5TxO1ArRVwXMYtXQ0O
SeX1u97wsRW/72uq777lVxu1YGS+7NJTRXJkjdA05EuV+/HAx2Z/gzbAJkqOHKBh1fUbS8I1ik5h
Ze4Uq7skOwBhjXZU7I2OYvs5+24p6bl3kB5KlIId44FMypVyJ23Q9gQrnLZ3I4zCgWbhhhUVzwF8
DuGM1V3dn6rwMs+SIify3bF7atW3rstXQbzDqxGrmyB+EtENOZpEi6XSMY9uzGjXzPzenakcrY6k
bQDZ2SmLLuVwaofThNPfpocNQe9g2WtDv4JI6Cmohoc4PcQjIKBh6/G5toabnSzqKNyx183XCbv/
Jv2BwbtqdjC8TOkVJ4HO579vzAMq57U83tAOTONn5BX0LXwngBK9Kr9guBbYytWHlpD5uXi/RgKA
VlZFy7Y1CNCiay5vjZQ01I1PqabhqgkpYxU9VtFtLX9JzvK2WJ10t3izVtEFRQ+n6BpZp0vHfh29
Urd0oh/E9b7VGFA3QCZvda5E1I9eyfdZWwf1G3ygTX+IX2SneCodqjR7m9bTjbanqbeCEXBrbgxi
kW+ZdFLFPZBBdKY/+yVkYtlc0PjMDisBlpu440ONyOekQQRotwoj7MbJpZXnfCH84SY76NvpgdQZ
sYmv0sX/Pn4Lnoof+ak8ATbQ17i9XsiNM5hmPxIwqV9o5r0I53uzn46H9tU78K7gQO6QeV4553Q3
v3Xpw5m7AqcSvg+fXh63LGciHG6XzeiAlybah8Ed9DYVcVK1Ncq9Bz8JiC4MGkKsaXwY9yBxiCKS
v4n8GpDO+bufbyV5gyJyIuqafiOl25ZmMT/aejBXEcWBAaEPcXtruOuFApOneq2OJ/Nq87GyAynf
98bgWiQSbcKD0juS96xN+9zfEeLDFXLi4Hhst5N3Cvb2VXWys78dXpE81N/UE/3ytCbOcO+HTjE4
431CKpq9bZBP2fAFD/Azc+MOo0v2phVHedpCdXIi9ZrF+yK/9Fv5awEAedpsAu6k8/9DgqO/EIaS
cSRiUj/G5sqUKV8eIsBuCPpX8VM5ro/6QyetpKOyhUTwrH8LuA/WEVCJlX3y7nCVm78THTR66+TV
xvAHCiFai6MQ++51fCBWTBV7+cTY65q8Kt9loJU4OL9Av0jc7k3mqCzRlK0Z/eyy2AHc6B8SxigG
QEU0B6sQc1iwUp+zXQMfo1iZT8aX7preWi/lYTinRGb1qyI7cfpL3QFcaH/f4Xb2Vu03f119tzl9
lE1GulcOWof8nq3AIwRVlkp6z6R/rZw1V7uSNjcMJEzte7iA3+Vz/yZ9TW7FJl8zSXtQX/xvlJfD
FeJM3NjI9NfeJX4un/OjfKU64G9hnsHoWhmXfJ+QDfeCz+3yNN7p9wSy3kbf0T6Z/lorV7oj/wgz
x3CHbb6ZsfLjrnpsdt1V3YujfIjDVfWkBk73xuw4PmAKWYmN9CKDvNt6DvR9p30IYUzjZIJlzbNX
INlKxUFnGXPJZgJx7V7TAygGlcBHsu/ClXzCYbHzn4Xixiv/PvfQc67zDQK4bqUy+0UCuFK31j67
2r/Hjv1EW9OZ9vFrutM3QITR6VC6J5YN3OoucXwXs1LvGGINcujE6RZtKdLtffC9zxyHJ7gTyorS
lwsqhjNfjXbTJQqwv2713XD96u39EzPPfbafOFETeIK3zV4+QCyCKQHFAQdKii7EXqlOec93emiO
AxF2jpqvYdSP/p4oVB+1ApZDTutb+6WU14gUcxIBNaCvKKVWmboqL+be09cWx+FuZrft/E28LnfR
7/05rx6Ze0XkOfCK9lZ/VmAzcOyla+0EDf9QnrCxucYTtFtrR9bsfojXN2a6Bl2DpmmvcU+BBuIg
mppTfOnTbb6PN/HJfhO38aN/9ncBuVtr/TIg7Fl/3P6srKTgs9wiNS4baZc0e4pHrizMahdo3kWx
GNg080zFy5mvi3lu1PaEhYe10SKitl6MCAWgvhcgnxDiF62jUQFzu/kpy5o/z0qWNWRb5IS8r9py
KG+ihMgF8jJ3oI1yOAHzrOh/frYWl4xi0BOszEaP6Isa67jBTm+ZP4KF+tYHduu2fy6iSm5dSQMK
t6wtD9R18UoX3KCOhE3O7ivhQkvcBnGsguPYN1YvKYS6Cq6Uy+ogU3us9aIkD1fQNKoDBpxojRCB
Wh1ogsJEz51mAfQubWYMLNueyUOmhl6Z/Ny9UdkMp2V0+a6NTchd1ppgnhR8bFf5PPsIZFrSoEQQ
JAPIUlJ8/vPCDBnbLmsf+xQsNbu0am89uXNChYMfTx/AIX+uZJWZUjhjpEg7gp18WM6uZSaMQYxM
OURBhXl0HksviybWL+UoEUw+Vxc+Fv48FfzYVPuAbwmpxVJlQ26Zv9fbqsLikvuxUxgg9c2wQgg5
zwJxYKxl5J37pRzczCXBZc2Yq8EhFod9ivZdMZT7RNa8LehrrrMDtk6EKsXRawt6kDKCR6FxPW6f
hjkeug+JdtYHFIR/FpBkC4QdIPT5ZAxbbA5lM7npRCVGayqu6jaQ+UBl5NkS8z1gXnrflPuQzj1D
JbvzHqAH4EdIiZVdBZPyUCB+3NIDGFz6AMj/lUHbaaG196f5F6+E/pxirtt0yZBPEDCp14kYpK2J
Ks+x8o6ZyvzLfSw+9pHtMh5U75QRDuriU8Xpv4hOR1E+yJBjTWY9yAONfTcX4pYS3ZzHhhio46o3
l5NFPVeR3ovHH8VkMsRedd3kwopyfiXlg+ZmY3Nk7htwZS2/jE1sU3SgabJFCvbc1ZbCzI2FjN8H
rEa7qStD2Sxl1eUHXhYfm1aTh3xIJobIjVbLz6vMU3tpRMEDZM/WYWYCxBlHi/JOORed3xdzDVkv
Knb6uCNSG4OyVjaIISf4GaDSqdhF5Me779uWPKTvzNr/VQ/tIU/531+z+5Y8vo9gv3P4tcprsAG/
/Kv/Q6mABJ3NgQW/aMa91Uh8fLTlf+nHvT/tX/04xfjNVkBKk3dEv0sXtPf+1Y9TxW+mNsOulTkw
cD4K54abTSqgKiyTuA2Az3SFPnpx+m90hhTNpi4OvFbh3f0rE/GPdth7BqP/Pf837THlr+0xYYGf
hZaGzdMgyUtVPpPPJ7AdrVS3xjWW9dDJqngEkewfGl8mLL0lWRYjyJpUPgb6tkIidJ8fM1nOt/l8
5tUFJ7hdEX2btPJZSuIfP32T/+bdqX/F1i7vjsxE28RIKFCCfiZL+/ogEhMpJDUTSEyAGc+JLZVE
7UjkOSfKNRfena5AVs3yqHXGGVJgGgpaTb/GU5siT419pV55DD0CS49O3tTaK3lEo4QhIbhpvRBM
SAZ138C7mXtf/sPb/2un84+3T8d0Ji3jDfsMMq/oyRA6qojrImisppyZ5hSV69gkrRbzhYp6MbBv
AxnbSf/76KOdpI0EQ88MEA6L8ISsHYOFlV1M0BSWRCPLapRHu6jQ+UmWk6Veug3Vsjp0XX1HpC5I
B6Q6uUdotYYw+JRKyfU/fKaZFPzRT50/E24GVSEkwbI5Bj9/JlUL/cyOEu3KgZ7tqlrGYlzhwpV7
/9CqhMXCb9ZPMcfHtoD4s/fyUnLhZ46nQVBiCK3y0RrG8mim2taOSuVCAgkuxXatRrG4MxJmzpTj
6aCQfv3rt74kFP7trXPuwLHndgif6a8Q5Az/QOvDSbgqhYU+eZb+KrseEwNTQuKsTR+KKdgVjC5j
fKYQNLwWBJJY/VbXpW4fhVQtOH3B8/nTsNWI+131cR/u+gB+HB/hKEXqWepwiI9mzSiXdERUIBqt
4l5GhW7XwP3pbkSYzxkImgmm8bxdGSKYoGniitfwtWyaFG9ZGU4RdOUg2IJdpdzdF/nenMVoOfYV
kfv7yZuhfETslHjvcW3ayPNG/xIiqzwvizhyzM5gmG/gJapi+TwOZXjQ4bdtlRSmhSfTbfDz8dXO
8SBYffjcSXl7jiSRbLhUoDiSPQ3YmRJthdx0N8taH3e3cUSAs6xJ9R2xVAA6Sg8oBHWrUnXsnvYZ
sEtm+UgwqyFWAFmIhlDcislcLYOtkopvozHYhzSsX9TMB8s6WOIaKABR0rra//r3ngULfztUDSQO
cxarImuf44HAjHDnNwP1KqntqTPn/Bw0pzuP0Tq3fArYpnrpNWEdiFt5DEKSN2LUOUw4mHIgbsHy
Tyh8axOsAzjxlLTKFRmuH1dwduwR9G1ln209s5//w9uem/yfD1PCXgn0ItIR99InxYIhyWY06JVy
nQDqceEO7vzYuJnNFI5qpMAIMmw5hGvYIP6t7CwobYZSfF/bbzI1T8Bw4Q+LAvUesCia6tSGO4oe
RythJY3gqXe/frtoP/72dlGazLmYss1l4fM1urPtDFXuoFxTzypv5RHexRi/IlY7BW3ewgbMcBlm
lmtlOCunLD7hIXgMY6s5/PqNzKKWz9+bRs/RFBZ0d9qp89X45xyh0Wy4NfErtVl3D7FBnKrnJIiM
Ux5iLZKl9intfqcXK+4hzJ59dcAx2qsq+Bm+StoDW+xqyaXKGkH1p137ICgj9VCUGcmTtaLjkpJO
/Dj9KsiyPYpyE+l6d4dOPr9k5ej2Hq4j31PqdWVCUJCkbEQdkLxEMWERv/6on6JDlouwRoIiQwrF
1IlN+nQlU4WUI53y5CsJIl9F20fH3pLxklQa/sNIvxvr+IeRW1dJKiMCjIbkNTK0szJ2BgIuDdUl
3ovdaE1kXpvqUaVXRG0Kd8lkZ5JTSnSwf/2Gjb/fyEk6wGe+/Gfq6ifmvlJEGGq1Tr1WNf5CNQ27
HRfp3WS2GLsb88YiunhVJhDTWzMmLIYgcOTmkTjUmop2T7/F2j43koevOqr1k8Jk09Gt/FXIzPG5
AQMhsrT4EKjRTT9pwExAVx4s8UxwirWXA40WQB4Uq4x/Yd/WmhvYwIDTosZDjH151SlmegJsn55k
0Ma2nx9NdbiLCbc5NdifNlZUKXsJRSFmqG02UclGPH/grmDdRMNEJEqm3ma1r/+AiL4GKqRcpdZ0
taj13TxS7hdtezqABlLUXLgoNRHvpMPZMzQJ5nS1mS3tJ7XSuu2vv3fx9+GdaSL15GsQBC1wQfnr
ORElvtdao61cbbtIJkQv3d0YTPlxMqtqD/h3uJOYBK9DxhenEV8+dofxYOSjvaFlXu1TGZ5QCwcM
9sAO0uqlbTVmUYIcefR73QGqieNb+Xgs/Me2w+9Prtm2KFtgyFqLcxnL4D4bxb2fUcjsougmljLj
wbKkdZKpx0lr1bM1Y5lKDOP418V26ilmWnly35WTtrYbVFhBC6qC++DsNi02uDPtA4rtP8LK/5JV
/rNOTGGw/fnqYWoEOwsA1+bfpVfSoLad4Qnlis3wWZR+uLLa4CWGQXGsS0U4lkH8mdeD5fTCND3q
Y7MKWgphYNeK4+glc8LxeM40c3R+/RsumRw/3w8M9HrCYuIgK8jZEAf89TfEMKlGcjzW1x4M7zHq
4/rW1hGv2fEjbl/rVJnSaZBAU0pFWDmKkWQ7r6QObpFGvV4O30KLu70+hzE0qqSdK4siMnAV+TR6
9nlSsV/6Hk48QU1rK5qYRkM9YV9ugxHfL6gfISONfsbawTWxn5TVVBhiH5vNm5Ql/UHxVpk0wbBL
oFXlIvPXQ1LsxnKyV0HJjFXU8lqv54Nfgwwmd+D2Urhbgxe0q4bYli0BXBVs+Fhfk75UbDXcW06v
a5islPESx29RPLansEU9wqWZsQcZp7n6FKcUNTpLq7AKEwJg+z32fVv469pXkfbgiN1oCKMdM8Ox
9OufhG72X5V6wmK6RKvL1Liqwek1PkcFTVZsm2U4+lcp7vNLKk3dVkiQGvQMeV4unXS9/BZ6Q7M1
p9E6gNd3bbw4Dyi3qkOvA5QKzC/WMPPkxlaIlWpOk8N0n2GjIh9Ms7ICwMdjs9V9dEqR8SWpfeY2
UedtRruXwcKHWyBK8a2s/N40KJRjb3hsOkM+t/ltZMc3cif51MAaeRdE1dcQu3MKqQHjrq7TE+lU
4x4chos3q6WOq3Y0+jcDBICtxSlNpTVsz9nIR+qoLHt5hC4ZBYrDHSc6thE4wCG5M8MkcSaI6UFn
2HvD8inh0MotAnr7hjVmO7kqZCcdBLKBzMQJacTD6X1Nba9DKlzTgwnjh553UsJ6I8dDfKOjuklz
2LSahOjITDIHYGBJ9VDONoU1KBSj1Tt76r3ruNYMpOIGaPGmjJ6V3qz2sObdAZg8th9PYM0fOdKS
qd4FAAKT0gxv/MACExuhuTej2tzxsphgwU075DEwGUOvv4r1IXLknMDbgUHvpUxexkpRDi3q0/WE
KnMD5sjtSmk82YUCWo/urc14gPbpcKVw5WMLaaPLnBKOydo2NtqQfp0wmO+zKuBz6uIyCBKGKTLd
JLMVv7rRwqBcQ+5VnE6jKDyY6LtTGYHpoFjrVO++RypCHIg1MBoSeQeGc3CqFq7FJLVX0XP08POS
tZCa35RI8nZVMErnqS/XeFm7y+L+6Zrotdamt8yCmhHFiXGFd7finqHQsDduReW9VFEw3eIe2wrE
x06lcEBEQoINVOf7EgcKcO36m0gwGg4mjdKqs+SHqskPeS1PMId77EIWNWp7VPaarvnrpI4vIfiv
TVRMKcatBLAyLPKCU2U/4Kc/o4escm9nZ8HJylsawYjd7KqOiF8a0aoaWr1dUqC8MayBAOA4wNt6
QEGbHlWb1F/ZINrZ434LtX5cTXWf4q2qz21okkQorOFqUl13CvDUHc6SrTEjP6yExIvUCgo8EwBB
ch0Ws9mnFXZkDJBzjNXKnw4L1LFPfuQJJxg5SfZegScBTPLsMeTK/Xo4j5rnw0gRhhOqM1WqZATO
BZnQXUkzjg2mqF0PQWreVd0EEMBuBNZe6BwqX+sMIK6SgpalLgonEAaHmjw8CZ51kmQ5ozQgWc+D
xOfviK2uUfLGk5Bvk6aRb4HH9LfRQc+oOIYNX1KNP3PVppBHU7uAzxCE/gUyhdvkQj+lgfHWenG4
0QnADpvBuFGSjhSgnB6wp0Mx9K2JTGZTA2Fe2V/HQKwToN+DZ0k7Avu83hkaFBEmRz402pi+8uRz
rQ2a72YTDRd7XpiFnGGboijE3M48AkKNd92QfBtT37+dmr45SKp3m4N8lspJPORZfa4qzz+HhkZ6
t42vSwmqJ7JL1XuDdAKCP6dLKNOjB27RaSq5CRy2X0CPfhs9ydzlE+xWpbG701SAuZu4UiooLY+F
/kiYYe3GU4BXWihgKCbzdhnL+BE4NpiSF8+sLj5o3b1fpN7Oj2mNUspgfNeVYs2FgMiwuqNmb5pr
XIYmkR7Da2k0bgIS917EYuPpBkZYbXrR8Yhv09IETt6Sulp2Zv7QixvUm9jLSuWG61TgtEUEvhPc
OTQFb2vC8NSMNF03hsHTugEsbid9DxpFOxB8AZI1D1a13YpHRVEfpWAaNsOM3B1D9Cqrd0n0xyqz
dyTSRAVQIv+QlX6oTNWlwL08YkUEyVvxRBOORpSeWZO8mWbZzfu2HBC5GNbW+qMZUM6S0mCQzqpZ
m9tB4mtdVOUfi8p25bDQD+8i5oGr7Ma01G+LsFlojIsM02ucWDdHhN8sTB+Kh1eY4HHVbl8q0Hzm
6nbQd91OVWlJ+9K4Qcj+9r6b8M0A0tuumMHD1bxINWQvbZgCUxF0rpKSXlAqyJVgSr8nAGBEvTWr
iJdFoCAlXjTDTRJ8hdFM+z+hpwpacdyouTwjq5JHH1FXZYAkIzab4VRGCNDShUhG0EFaENgOOqTw
aGacLFNFnHwxjWRXcaFOVdzCUu9mLbz2D3X7InH/tDmBWnMmbPQr066jTS9QyHR19qRKfcbgAP31
spjmNsDHZjVKNNjptH+IzBfh9bK5rPn9rMZetqMh31aKhGnXzG6qQbmPEuEfpIZbspmQiYXhDR4H
KUJVoNoOFvRpRx/ygZi4YNX5LdyleLyVw6hyJKs5VmUubUxa+YVx7vsINYqsG8xpO4U2tNGvmnIq
18IH5TwIA41h2YOV6HuMslF+SeyHpqnICDC9eCOpyVtPxOnUhzrmDmNYtR3+Yq8vtqbhSaugmLGY
4NXqkW5LnaBX6Esydk3qFW5fyT8kWwIoFDuhZHJ6Bsxw0SOTm9VvKoIQSDgRwCb6jckQB7vriMYk
Dw5Wyb0fD0W5D7O3TAq3PZ0tArJqMg+QqkIQ6U6o0pa5erJWEukeGwIhJV5DOdMvoP/QklmPWn2k
NIRFc4ayL5zxcO7uLZJfbl9k1NID/G/qzmS5cSXbsl+ENDSObsq+Fak2QjGBRYsecPRwfH0tIPJZ
xI1bmddezWpCIyVKokgAfvycvddevrRof5fnLfeWr/167s+f/Y/f/vUb7Fn63PYaMRF//E0ipfBY
/PozstLjvU+uwW+/GyYKzzGrPtsbhXsCNcnDX79czlVREFXfayAJZCHO/0rJ5WlCQ93yiWB7+/lX
lu/8+rnlpSwP01Ca1PwhCAg04jYBZkidx93iIi4xtXD2sUHyyvZbkgR7bbTg0U3DBIwlQOnrBHF3
Wm4m06wZreuAFJKWC74ydqbqCfUwPBIPwJ6SgoGvHsqnftad1EMQA2GRXvmcLmF+jZLYOUJPsU8F
AtxTCse0WBW2r+/gUT0PHsHAAGD59nLTsQ9ibuuD/q6kWPsFwUewvvk2q6B9Uklyxu457ZfnLV9a
bpaHuV2Ig2ajZJ9/yfJ1ew6KWu7JTKdroCf+5tcPUMkTU8RumZAU5R1sOESJp7Wgrpik2jWLJwJW
DPXZhKscHu4h+QiV79nOkcIt6lRczcCPl7tFrjVwkJfJ8PKF5WZwdMnEfxb4lpIirKssfxPMQ9Ll
BmTxv+8tDxf5pkswcLr69Rz0dr8/59fPLc/+9XC5N4ZNtvUbD4vLoCO76/Bfou+eD89UIPWea/aX
EAjZzlxmsIuy9NdNUTlo2H49VrMO9T8+XL7xS6C6PAxV5IE4nwWry80fv2H5GuUAM2MjrTZRR6/j
57PzvPT/fXeyRl7Fr59s4ITtbZYcWyCOjojewUPDAPk//gFIhL+/7P/b85Zp2K8/8ds/vnznjx8Z
/ErbTtbVt+S9pn3aip9/fOxcy5Dr5ffIYGra50WgG+SA4g7LOyPTvsgPk+6uGgjfh+Uz+/WJLg99
rGHwoxYJ98/7y5d/PXW5t3y86JbDiSbL/AN9b6BJL6AZ7q0kPvS6Sd0/TL7cwkXYVGzEF6V4rQZ7
2i5HAGTfpPk4zlcSf7n4ODW7I6NCZDXCkrYLoDcpUtqfQQVLnkDdeEAfl7vLTWCH2lprkHFLgzwP
d7LZYXBwLb80mtUTtmmE9CUCIjHymLimGnIS0UfLu7p8LjWF745w9xfJru4YzHIGc/6AJwj7SMiX
N/CPt3/52m8fkVwO05/v+q+7QQphlZ1V94mkl6+uFjPFsmPweOUEfazzJGlZbvEIJAe0ijZAVrLH
J4JWSCiBf3DXvZ2nNd4uRs6yd4KgW4/zDFOkQ7oFxRVtQc6ReO93YH8pJSF2TvWVEcR1rMzqg33X
gENcvOIxMOzwmPrqCDqISI4yDFddZHyZjEY8VKX+QgBTDE30oUv1+gxW5xFUlAmVloJ5Fze2ehBu
mm0Fl2DWPKZEWIu3pVk517iLXqZacykRxEsyVLClKu9LycUKxnmCeHDoYZTErPVj7H+qagJZy27A
BAWk8wir6ZwFktaYQ+ZZhAe9N5MJ6Y/xTkQLqC3c2B0Yh3UJUuuWTtUO9t2wDvRg3BUDG3pNKBKb
xk+F1pO+MwPAdJ3NExMmk9rAd3Y1yKG1lbomKDZgv2hHvk4MgHdDrvkocprwjmyNkJ+mEJBFQ/Vm
Y2AHS+t+A9KkdnrT+cjEBnROuv9UFWH8hFey2ss+ee1zoIgMh8k7VTLcgAb2tuTf2J/NnoYZPshw
3yD5HTgZbpD9CIeIsn5XxSWAEf2DrYTNEhsgswVbu+FtfygUwOC4Lr5iAimuvUTBmxUJep3uzgWp
OovJQWAdZw9J4gASdtJHAZ/mpetDi7JIfBlNpb/V2UG37PJcaq47w8lKACoKAiKEuxZ35THwwu2g
UpbCpPJPjUXPgM/j6+RaD70v7XMcsA4GY0rKZ/IjL+lTpjpkPr2ZJWsVorBTzhzoknde8eal7MWs
l7Gpvc9ZSBhWaHbmAZtDBjQdc+nYXVKHi4JtNNXdbFQHi9bYZ43hX6rSW3mtNlJng23Fp3frFaBK
1xjVUxzVBxs4hYal9xHnAS0USzGjzD0ctm3ccKglbPSQwWme+zAJ3HxFwhAzKaBsoN3q2se2S9JN
B3LmkvXyLexd4yiIxqgA+u06RQ9Rt6W3qQk1WHs9mIBx0D51hywVj6RtAiOOMO3qedSfARdpGvEy
WDttVtdQrcSEzhaWpn20HHvv33sUiaancbmQEJk8yqPSa77lfhg/JL7xxvyGCpYd+s4whi1nd/mA
dGqnqwE5YV4XOKPc50ha5iX/PDFyfmv9L6ZUTyougkcjFp+sSoyQdkEHlEpdGeHlDxj+uYj5en+s
yxFxY9m81WNtP5tVes0AT1waffwKetxfhV3kXJVGKlM3MEfydZIMGa6/gGzaDnoybuEm1IeiKd8G
y5NH9qdHRBH6PrbGC0AR5hdxf5TMTZyyqGe7r781zYRXxxuMVFFoh0xNrwkiuZd0JAzCHO/wZELw
KI9ejg2odE5abGe0ipmK4tyiRMrMdQI0co/xTkd1jbqWYjMk9ivUL14EAaXMmB/8jEEiAqmwYdJB
9lnVaWtvLKQn53byP4y9mV1EMxFpY3YTrCF6hEpHhm0FwjpTeI3rIjeTg1GB9pTuOjCQpdl58lEN
vHJ2+xq5By1gU5ijZp8FV80tvqu2+IiMcMdTiMkyA45uvSNXC4T6E9KDZ3JU6CfwcEM+qcW0RUPl
6X7xs8l4KAix6KK0OSpXe9fZFT+0EqGrisy1tJz4lGZTfmHsCmO/fPHH5gUCr7cLpXso7ema5PJj
qdUPjg2lQw+Ytfrjuw5/GKYrUMnEr4HPMH40rO86CcR4lz4bH82gmK5apG3r+ijdzniJ1afYtYhX
6Am0MDvn0CX9E/rMH3aa1IcxY24Cmk9mOeJh9rIveFPQf7mqPubqyYsrHbcF9BDhFNPz0NNhtNBE
F+Rz7V12rZmTaK8GOkHXvZj4TV4iC5k/44CLXeEPY/IAGAzd6EoBwTurUD/OWM7eVh8mUTVbGTbt
g90XCQr7yt/67rOOVw2MJLEjI7zKMelR0wbsAJXmhvuEfhQyfqIIYiDPeqZd7Q6NfUfqMzEgu8iS
N0KH840XG90ln76UsHYePdp1nTk8U8o5sP3kfswG9dEiDdmyMtgrREwQ8wk3BA/WCbGbhNE8RK+a
RYKJq9MIm3zkP5PTPfbqawwB6ovWONUGnSRUkJSDlm5kwTQWea3rggSu+3CgB5TKR9Wypnmg5Im0
ZNDHCVEfuumxB792Wr4SWGB/rbH4DuIqOzhQR4D+ktMz4gARtnaYGmoocyKUsyHu6ooNbw8n1cTX
ATEoTMZuh/mR86LLU1rDafKqYNrWIYhbQn+T2xIeUUw5Ew+/5mYsbmNuZ6c6JoeEY2LdOOa5a1gY
SDxrNrJV35yZy14axipU8Wcsce4xLObLNrQuIkoE5zdFJaVX7e+ydqR1D6+Fa+uBPK/87jrtnjDm
0j6OnuZu9b7C/qALDbMBqF0hfhSqG96knZxS3YkRimTxUwPYa9XE4V4vk+ke+elnK1LlFeSHvmqY
U5/aR81lCOhU5EZwod8zdmErL9x9pQp4+SS/wO0/t6Zz7EtneKW1wuGrtdOqJiektEJx8hxnrpWG
zzTn9X2WsIWHEuBfReIjHoKg64/p+FAPj6F8508CsOdd2Clj+hg5tVgpPZLrVOsbJveWWgeClmnA
O7MGgfnalinlhWbDbqoDd2Wk6Qd48gETPXNaR4PZ7GpH0ZrTme3KgPwBvQHGQqX6UYjstR8EFSwt
Vj8AcKniwaEeGF/IPzURl4l0N2B4G2u6n7gf5TrRLBddfXYYLAWGhxjVPkXKrTufGd4ZD7rb7Xkj
rTwf3q2iMbaEIX4PayZzJXOmx3HUKCvb6OL6d3hsxIcV2XMZcijjT+83jcHlnxKGo0JNN4PA45PP
Xnlo3eY2GXYDtGx8i9k100Ge4heofteQuFDA2QpJ/kz+DEDmJ/63uBqzvd5zuhJFJbeJ2zxoaVtv
RnI9k0a4H3Txg6ouO4AQIkiR7EhCmOV3hjlPdmfq3ywtppHsOx9YvfD/KHdjABR5lJn7Gk359Dki
k3fVJVPB8VFRM/apdxapU6+kWcGuc41opdmDf2xC5N+W/qZXxRcXK6sfN8MpiInIUmLSaLMF3WUK
I/8CXvtmOJAuJ9QjW4IX4kOTstOoqaWB8dBGTt1HrZkrryA7dEEHLtjwHqeqqGeUAlBEYuOYrcly
l2Wo/YcR43GIt7IZnWgFeBoBREJEb5AmzrsfZp+8KM/BvjkV5k0ifKHjnfHqRvgVBv3QppW/HkLr
7hW5d7chdgUuHYxsiM+MBA+0sumriOm98nNCx7kYNIxjiL2gDVdaBo0RWJGnqrOeEjQz68x2YGNq
0AxKosWODKv46ZGBXUaxH2UW8Re+eUGUQL9YAHtOXqU7E3X1Ntu2ro4QyffucvTVCTE4mOcM5pDB
guIyVC3G/kKp0PIKpHWQ7vgNnudtVDuJ12+f5C6OutS/owK9mQbNFqMqjunkAm3CihTntnuvkvJd
Guk57qS21w0T19zkBjCJnG7fDLwcyqoETUTbHyMjf0oURh00+Vh7Ne8HBY8FM73Bpe+DcxiN4eiw
tt1M8H91NVBV9B4YZ2/87DQMYITWxa+2nt5y0ZzGMaBscpppF9dVuk1bjMKAgzjpcWy1mfNQRODa
vPSTLZX7Hd7kZ1G+x5Y+PjmJfss6671EWnpzffmBeALj1Jpgz0xJCENSDAFTQNs+aEZ3LtNBzs7x
ZsZQ5VenYgfMwoLcss8f0GKdovl35lDg1ubaqXzjpc8wi2hBzqRt8k64kBl96d5TyvU3U519hnVa
rxOFdg5xYb7XJYm6BpDcLWrbH/TGn6Ko4M0iXIYTN8Hf6ajDFBrv5RBcKY+gd1jOvk7C6UEHuhLD
pOzTixvm7xUcgbsZ+ZKso0qST1FOt5FPYiUtYh+h6a4CC7yd0YLBVu1dEalyTG0SLcWzU2XiarTQ
FsnSK69m1D9meIjS0omvfpCptUQ1RR4MTAJiJNau50X7RZ4Zxhl4VS3Kdlxf1/RLGoYcNqjdEUtU
GRFfW8/FeKqND1+WdOkuIXfFZRnNI4zD4IQeBtV8NbwSbw0h1hiED7pHBEnn4M3hXQC9HU8Fvzne
LMc4MtlNGuZyNin8QIa4j4yKn00F036GNasRkT42PGpKHbpml33HUj9tkOGAqWd0fMKgQbsxN57A
Ir9FnnZhSlM+hOMnYk5mq0IQ3xFEJ5uwYr1fblLErtcqVx+G1CXNdGZHTrl9yL2K/VkR5WuRoETK
PGgGQuUHtjcvDQjjNv3Y1AKpJMxPIP2S5C10I9thYA+yjJ2IbjwRfW1dk6B6+3drINOsY5jiRuWL
Y3rheT2UvPQ62dK/FOxHVgkb503KYnNIfY/Y6eDAxaA7V036WKWpQV4evt0gUWdFCCqrnK1dhT9M
0HlMAuZG7UkM6jv76+agKfuLORbE6mpFdBiiEveWxsbdtj8y4POOXhr5CHL1b+UMY3cn8qx0YTfn
rsPpzXmDnR7+WtRozTxaCTa6iQ8kEd3WKgR9oZIevKgzfy2GKl1lfl4daQGbx6rlYSRHMkVKpZ80
lxiUEuv6timgBCcMPvbsiDGDcXIRGCyzc1Hqs793ujtZrpFHrlZdzQAHwgFeOH9EjLQtUF9tG0B+
DCKsD3b5TZ+oj1Q5XFp2Y0fq8A8cM825sZ5auhqPaeo/EMMGqggY666L9PGucBS3beSsOUwJZgmF
eLR9DYQ1xY1IiitBqLsizK2DowcJ12gAq5OE1h4FXQ6yVeonMyHcqc8a6nlkXbuwyNtNI+IPDT3F
q13jGbPDFtesOcYEYrlw05SertFhDnvNpc6UqH7hna2VCDjFVKUOTuOgdqvNgEgiGiRZ23yTcR9c
RxnezbC/kQLnv40wROko6MaZdRdboSSgL2a3qCMMPBXwEFE5iPzgIxTcWm6GTs7uAEam0KCzstq3
Ke5VTcl8q1mETpbE2Wit+SRU8r0cmLGGDbDKNLC7i5/jPrUZlK2LlkilRrcAUeXbqaur2zAM+LPj
+DRxlK7H2usOhcP4PJ2H21GQGQ9afkibMrpIRl4IIUF5MR8aT6XrD/doSk4O/RkNDN7QOK9SalfH
UvFOuKRIdj7G4tFQV4KpBAz9kGDkMLuR9qZjyWJDElZ28pBP3Yepiwj8Sc1vQ0+4T+4Tji0683Xg
kui3TvzS1y2D3959wONWffLzfgd786tp+iH7cfO5sudgwQAVhekDQ82tLn/sHCqStgcprEkYvP4E
mdCTIA2ygvxOF4Ii2GwXXDN2LFReSeuQ/UvvYY1aJ9mgpZy3DPA7Aee7jYmAzu2v5lghioIniweJ
SBsZCHpZDM6HObam1RW79bkoSQwjOYWSPQLjSybtsj5UEeLLKZ7dxdbwYpHuxGy2tRgYBOZ2TPBi
tOkpGKNmZwbeRoAA3CcdRMyOkHc8uyJmfqd/9qmg7KrmPU7lxz5NtVNnm8mTYTEMAcgtavAjM2PZ
89i86CJzOF9h1fZh+EXYaX/yk6eQy8VDpBU/cgiitsWW3EuhOTcRSYWqR3BJcCbX/SkDGMBWb80c
Rdv1WXwKSQsiz2xIoHfeNBUV7BtVsHIiAxpk86olBV5pj3gVRvAWaqbJhSeAscwrmdk3OSjDtIXn
kaWducMuZTBwEjvO6AKhJCdqzSwv0G5mAaekr8U2THSSPlICF8mf8rJ72I7RUc6X2UEJsW7dSO7L
vnpOM9dDBH61GOEf0Hlj7obu/7O/pjdPiU9FXUsfo/7EdqHWsmQ3FcEHJWus94QZrMScVWcNd1aj
+KI17selBZO5ENTtyDQO6btVZgYzXARB5brldMMCyRCRRM8Gzuxeq7/HNRD7Eeb6vej7b3bunP0s
GLZNoqPUB1G/dkf72W4KjcB7G9lEpagOSv+xB2B8TGXNntUaMUGn8gf/9qNVxQQeheamoWW6tmyc
wYUkeLTt6aKAedD2UaB/ao0k2XiAHZDdYhjPrZFjJyqcm9npp1iJ3TjV8V4i4t44UwHxPQpInnVL
2n8ulbVlyezJNLJXr4+f/DEUxzCMx63oKUAcnTxO3S9JKs2xxTZud5YMEfQHUQYKv5r1HexmcSHa
C3t20m58H/VErNccbr5DuGOujSB4WeFiKpXNFAOOqToDEIk3Fxg9GsdG2tco7fNzkga3ATSm55b2
50FezSnyLhaxdjDrcJ/YyfQtJZR1nRNDsWrrqToS9BpQc5ffFzF8MHpfCuk0H1b0qqB6216w1/kn
txEn/M0Z1MY2X+1xHH5MZIUqdkyI40R/6I0vFFzxrZ0IbLHqMbtaXnnvnZhmY5lZu6REnppyNq/p
Nq/zoSO9ZvAucIOLJ/q2wHfh4Wyopl7bBDY742bUA7HtXRAcvQsp63MV4pHoXEjedRaYoAWydquq
BsWDNzL6qJ2LEzgkZOfpAxN2Mls7ncm2z2zfD6MXxUgCqS76kALibFI59gZVcXdodOMyZVJcA2TR
kAwGoZ6BjEpCjQiNoK0EcmFuPSZhNa209m6mI116TaU7wvo+VmyGoflob33A/MVD83kOU3lr4lm8
6Gsbk5ScE+bL8DT4T9JN3PNyk2mCY67JnzI3sFBuiu8Re1SEw6jnVoNWfFbJA1UysSSpM35IY5zW
QbQtjAh7Q5H6L1L4z/APh3PY+Fun8eezOqUZN2a0uNKITD1zaG4mqUx+oGdc47e6R9tVw2Tj+tkP
uK361pUTC1kjr1aa62eGLO1RTTUFSRm1JyyvmDm0S5V12Ws8Julj/cVsqn0Rl+krq7MBezbCpl/t
BeD5Zx1l/RaSPyMbQ6irb9QYLtNmD9fFQ8RRT/ult2DUT2xRtIM+SBAVMQrDiPmH7tXxQf9Gvlx0
rnqu9qmlEe3MI5NIWtUSjKry9Eg0rIvkvq5OGOA+xVXnbY0cCkzpEdA+eHR545GkHYpaV5Ckg8eB
HlZEwEJqQp8XIj6oJC+5BBnBAT4hciGV01vKPW/dO0WxYTPigKGoniFujfvBiHZtZLlPhav2VotW
r/SMh7xIP7XTrKDpZfNUwIkohqFEdtolZ1na3jEpaBQacdmeKy3al6Op34hce+MtkFsxUYIry7hb
Ef9+wYRyjbg931UeLIKuIC7coiLeo9GtAWPsZARDk6wrkxgv7Ys29M6+8OS0c8saLHP81pL6cIiC
Qa3awulprMbXoEijdZj1xF57MCKCEZp3nX7xy4J8ejP/nHA1hdBRb3D8hFC6WwJaTSvZ2UbC1cgh
PtceMXFog2F9tHuaw2n7AcJRcMoa7cWSLam1IdctV5B+XdXGJhr96bEee/JBxh8FQ/ltH7G7oOWj
7k4UJLeRXADdJfNQl80JuF+FNE9HRhNPPRrZor12hTS3vc3+ARqGMfT2FdORPUdYfM1D8gpKT2k3
hv3PPmGNa9p19cM4EEoVrCaaQc+sOThSKhDQjbkNGrBnGi5NzMxP9L3TZ037kSkA8swM+7WYtzqD
TC8jnZFrpmcocUDX79Mkji5Oat0SUZY333Dzh6x5/fnA7DkukGSvtRjBniMK96xZCFa1YhDbWAje
ZDZnL7E5cJAYYX+xWptEpk7J1VBP7mExXAB7i1dmw46SUVG593TkjYnjXap+DmUCJU5+YPKhG+jk
6YZ+LxlYNVFHsuNIZIwrjZpOlHlYdor8C6h+E+3gNi2fb8L13rNbBLaOuycegtRHXQXs0Wnejcl4
t0N2nGHwWEfGeOMVUKF7apcNJrFXQTlu0fzuSz4sQrQK0Ke+Ijxkqj5PedLvxg4JRxUaDjHJ6Xs4
X09cF4R31ZIx0/Sgeno1HtAxwkHsSfntQTqyqX7MCmsgMKPV9tVAMFY1jx1lw7I/gIryhVwxxKJi
JTr0gCQmWcmOxYFmF5Gp+C9WRYtDvW9AimgOzSfW4cpo0GS5xZYct3Nld/62kcjm+h6/Gf8TmsQW
CnVHQy4cjbceRkNXDV9pYJKcJFS0C4bcWxuyduGAIOe3zNa6SNLypD4lN/bJkq1ADCcjgv4KCK3E
LBrScG1t44WGfk+nmx7rARyqehGJSB5DLlmhgjmiu+p5aGyeocceujIDxtlcnhFbG0zmheYCRqNE
Y0RSKm8T1B26HCw0yojMF9fiP0XCmwsTe41Fm3fw5HfHSsVRoy5+KOAl0YjbpFrsfLLwKLrOuHY7
iwQbo/POxnzxzF0dXDufmwZwrpbKofgz0k2dxPUB3D/9u/zco+bDRRvZaKRn+2RMi5Ah1qkMq+Te
089YOyOt3qZNgCUgt2Cm6QBOa+PNxIbrUjvmh8D5NIZO+8aH9RoPHuEHcT2sbKtDXeCM7Dv1SOwi
Yb72VvlFEBP7EHh7M/cb9s9sgGTgU384+dMUYUge631hd/IdOho5xPFzbg7FViO+jgBs8jerBPxO
RG7KPJlbktmkMXiH1lB8emYcsuCYxoMpkrOrXjqy8jaqJCtWZZm6ldGIQMsZ3m3P4p/0A3gp1kGb
I3wz8UVDjrsPu3DDUKJi2SRShAnmTHh3onNLENxKM9LgLYfL7kW4RwqjZUwMlHAb1zO4IUTBnE0i
3DTKknCTaMG2A7yDfri/hIiViKUn7zQhRIgeNGLmhAW51redMx28wGJUopHbQrzRK1Lp8eyTnXJW
TIrGxrZO3ZBW1xrByt73pi+uFRZn3SQrZLlX2rI4D6nxFlY14XlWOZ1Cwc1yb5wsnKGawmtAdq4L
Q9ZxMNq2NjqB2gjU2jSRjXlxiHK6K58G7ENMkvmYi56whzHx9RWZPvgVUigUqg7rdeViY69DT6zG
IhqvNeP7xV5WMF59npKvCLFulQic94b9SuQb73J0uycri+XZHaAQtoNcSUdzCYCdTQUxzcCmnK4m
QbmPVvIJWaL93Ip0L5QPKE/v9HV+LmXTbYzSJAKn/UFa5MeIyn/P+IGuLup1FuXJ3VHbnhiZUX/l
8SkOx49Ch4hoRN64geHNJjJPPi/6iDFUtKeHuLpOYiBDJyQy0B8KGpmeJ/de1L9EfmJetIgrJW2o
zx0vJEGrt0JN8cNobfBENqdxrTuzXqU990K85cb4hDwPwllSfk3iKd8bgUZCuk0g0WRfReARSdvi
3vVFt0mg7EFf6aGJCO3sB/lFdiHxjRIbryipuq2W7CCyFKBYWq8hvvcTZZKzAS/zRveU1aF1YXjN
qp6+Nh9iSXj7guIotJn3EWeEc3Wg2kibIKa29UHf5nRP4oEIMEXqrunKly7zqm3ocZUo9ADjOdOp
NTnL7TrtSOZqRhrmtQ9uKhpgY5DBkmwbkH6M9so5FNjJ0Kfax+SKBjJ4tRqYTzZX+zUhKdUqdpdw
JfUZaXh10O1TqGnOlVYWZb+pEYGlm69e5n7PK3RRrJv7nMkLKVwVqncvxnVJT3eybdYBBXlyni8O
SBCKiMZz1R+sQdcPWv4Fo0u578v4FtGQXeEsaQ5N42wbh9CPLnG/DoeGNJKBMLGn0qxvXjQAWbS1
bDN09D8BSzirOO2tTZT6BpW2adyqvr0mAttyXn7MaamtsBO56KmkXJnSbXdDwC7PRTShCOnbHvys
xfcCohNgJVHZnZtn17Hovo6JQV8ySI+WcknRYERSuSlhxUTFrESbQ9OSNg1VxpVU0ubG8Xzjygbl
ESB3fZJ2/Q5nnfiJJr+3xLlZ8RBe4aLcVRdNNGqzYMOFUJ2iEEO9XujMw5g/sf87oXkcHjTh6sd6
ap4WP0ErjBckmuWxbamLhEiek7rsD1PhvLXCzdhaEzksSu2bPbBS5FFabTXl+9htBmx6TJ3WTmZY
F5LGP4d11Z5j8IgISO2fxuf/FRHl/yeQCRNUXLf/BWQSN1/xXsR/5Zj8/Kl/c0w851+LJd2wTRtv
ua9jN/03x8Q3/+V5hmP6PsJPDsOZC/E/MBP3X7qHsYWAd0+YP9MI/idYwPwXAQBIsGxHmHTZeYX/
G5jJny5jn3gV2wKcYvHrDGfJAvjNAY51Lko7O6KtMg/LMCCMN9GiAGEIaFcMvQAIRQ92QXXG7PRY
0HmjWaG2aC/0fSeG629v3/2nQ/MvltI/jfzzy3FNB3bJbNx0jD9MzylvijRlbp8tKoaNktiOEvNr
r1x504vPviQL1/bydqX18jYAuDr997//p0Vx+fPC4d0F1OF5i4n8t3fDT5ypgdcqzvUYvBNu2z3b
Y0AQU8PCqxNfODiUob1sLxR7/0gF+NN4zB/nUAFfAH1Bd8mT+KtptY6GKOxSRD/prKyjHQQ7RpHq
pDpvk9REtWlJeMYYlpbuhDAj+ebkGR7thE5PI9q9RathheI/oqXSTP8Ahvib13d+ccbM4vHYejBt
nl/8b+8M44pe6VpNLHnQ1Ay8q3d7HgpXVWDs8gY9HOlI4Qp7yEbDLbPR4nyfdWG2QZ34nMFuPhbN
im2At/vvH9gC2/nd6cvr4mwwfNN2DM/x/jSVQqRC1jvG4hz1gdhjsRhZfhFIoTb8oVM3vAo92Vtm
pm0SigAQ6z1ydBwTp3LGkqSHJhFoPxv4pFnFfAhjPTRLpKfQjJObbpx8v9+IsaufrbIyVwrbOHVE
bJwHZ/zmRLXz2JXvTtW4oI/FgVg+JNVxWH4Ch0vb1hRPWirvnGQpnZBio7eJ8ejoyQ68MmELvnrs
wuBHM2+MglLDYNx41jFK3HccPx90s/Av//3dMsAw/cWxTbcQso7j4Il2HVeYf/AeEoPBDP52cY7L
Umfg0IiNYzNNYGvf4CYJQDWOVN5xCWrVK+qvJf6H9f/rCzFmEIPBmc4J9YdBO0xY4CKlxNn22uHU
6RHgysB6mjqIx2b7TEN5b0vVnEUgWNPyWak3vvz3N2P+X/965Dg6fAUBnEznxPsTwhEzOtCcshPn
Poh+aPAm3WJaj506Ct+/i5h5jCn/6fL296stf9MxjflzMFgS/jjF9T4Rbmtm4oxB6EBwrb3RGhIk
Q+8OgEgjlxNjaM7cxmyB3yMquDJoYKdjWG/oXf7h1DH/fr1xdMt0DXyhkA4WYNbvpzSbEaOfNFK2
yrS9MNK3LhZ+TQ+7gp5k/pPuqa82Iu5NXrjxOkPcvJv64gpgEUL4VMQbmlfGFa6bhxnJtk+Dp3A+
ONmTpaN9KRVul6pOAyLlygs6K7VLSy7eRk9xyFDyH2gZ5t+v3I4uWMdQonPH/PPIJjMBDaOTijNd
W/ZskwxudT2Lhcco34+Is6t59ylnyUhFXMwxaxj4BYotdSmrJ8SVcImZ0Ehi6HYeCuG1NdTppmT+
fewGC/61qdEMCrdk3fobJ8fGrM8R2JoK2V6zPVu1TqpWtmwYUfnNP3F5gJ397VgVwsJTPx+u7p88
gxTd0JinkuMmtasDwSg5CjRe7lB0qGX6jyRel/+AfvobpGY+Rh3H8hjYUYb8DSQ2Sq8mLa+yzrHt
I+YIQ3UHlnA3JKNq30Yp5+MK3iO28c7LjWeipvyWVkQa/vcT9Y+1h4VeCDA8ri+oUOBx/Hmmyqgt
M8Qb2qkNUm0XG/ozsS/orkFvr6ORfYU5kA8tIYqt8hBYg9k0rIRNbR08s+n2NAw3YViHzwXYw39A
+dh/vaLOr831qMYs/KfzATjXcL+fRBKX8Yyj808Il9YOOIOtYbeQqHpMeU7oq03fJfma13bVXVhj
Rou/GgXTbV5XwgGdiFlhvg57SzsPdszMb4wPNir3neFXZybM/v/h7jya41bSKPuL0AEgYbdVQHkW
PSVxg5BEKeFdAkgAv35OVU9Pd0/ExMRsZ8NH8cmQZTI/c++5+77hZVzXrn+YdRCHVGXE8jDsn23+
YL64aLQWDBXW6F7mrpQo7iGEBZnXHRCzhDgOk2dTBptWBmFcK/c09K3EAR2Y+zkl//G+6ilSsmuq
Yt51fUMOmRkWSEMzOyJnPLaMKTww3zSf9CGzmv9bhBNP4X/jkG4dmM8dzhs3NIXwqP7++zGsgzl3
SJuFiSqtW3K6926ucD+bzIPoXVePLPA0l/YI5ZaMcSZpgcnAyWNCFExptUn6Qp/ynHukQ2IaZwFd
l9mAF6rEUpBhQhLmsNinbGDHTtn1WTnVcc0LzWuHKSCqC4GrzROkE3jPM4FDcHjhDsMLmtCG0CcX
tn+qA3Cx2tPXTkJ2qCRbKkYbAPIdiTQ2TPIbvRXy8T2EJq/qBWr3zTl8/zU5ICJSIc5psxdcMi1S
IWLR+61Y25Qg3mmK75ySLGU8HGT4hPV8SEa9MPxbdyTqYN/Xst6iBh12lAe8hHRxHrpZbCFlHDg3
smdvEMxZESqCsP5WYno6rmn9gsuQQbeZHm5lEaGOnwt7SHZa6jW1u3Yz4Q+NcVbN29bzEhTT9Mpm
5TwNnKGP2hiaCKZMGmOh00fq/32Xp+pSKRbBrSv9uBAllPpFhZdB9iibQogGyrVhl9Zjsu3WEqAg
aJjIrIz6JNRt12Z/983y9gIey62Y5p+E66GjhbVU59+Fe0BdnsXWOJSg2DLQFw4rlVWb3xgOgMqz
3J8j1vq4VTnzVGNp0G0lzV7dmBezT57wUE3itGtqlghOmzlHd7oSmOg9KLI517mZznWvEIygx9YS
1ErjJaxchmEfrol3ghLwnt8U2MjDDrZrpkfMIH/qmQUMG/wuLglouWE+EGBYI3PYdJBPWMCAQaOs
FKVKP4t6eXQCgsZJOnjxbZ5zLSjkh/HFK5CjJWWNcsRN6rjLS58yPn1zis6H5Zb0jBUpPKqq3yOz
JJI46Mooq8u/ylPyxZiSv4lpJzEUlIrFShnu52GgmCVj96GWH0VLvgfmvSgb6/Q6YObZ2GsQfNct
AQZ5/dDl+sYYcNo9heq4LQi2xaDASIThdY+nZozDHmqbkWxFoJaXoCIrkhnq1cDELNi8xmtrsrnm
ZX20GGgiEDCsOGivdkfSoVkScMJrTSDfZ0lnWDw35OixPbSJJiyLUkedhMV/f4X3Ne7nKuGVGvKZ
1SV/w6xX52ZtvkKAyJswXJsnHdx8I6Udteka7qXIC1g4Jo6O0bMipX4ZvDXeE/Ejr/VLWGT2ZdVU
FoJOmuxRBsK6nh6MEVZgt3SvSsi9dHTyNHhDlC/K4PiorCj0/mR1MMRuBeZeGam1DYupOTLvPyv0
CUjR83Tnrbl8XvLup4MA4NAr5F0gZX4mCBA5MMIr88DuiR8QCHqOpDyx0VOGyXImhPqv4Uz6QY6W
SVCDAJ3Is7pBiJG9Mby5zHV2Ula2fDjJa29nvCrG0f8aLu46pQyxSF1vMZBuHV/0jwoG/AoC4VSa
tUBM+TfUlvHAKuonW+/u0fGnTTWuv6RZ37z1i4rdQjT7Iuu/Z+YR4a7/jfHYZ2aR1sxA/dFrWHzL
RBIIEYTFA8HFW619og8U/+Dc+KAWbjKbuwoYEsJ1RPiyN3FpxcSDg642UxPLo5FfYFR+9LTDe1ej
pO9LJECIOH5XlBSbQmGntKz2qS3kLd+kuFRNlqCgxB5or/WrScDwzgvFcTLWz9S9Kag75vqW4Zf4
lpwo6abPPkXWVylgJ8rHgI7+HxnXDbBqeZcssA6LSh5yzCXPIoQ8Htg7j9DUrYPLmrddo+L+Rk0z
Gtt6q/2DHHz5NlqQkt2yeu+dfL7ch/yd4/yR5owJe10K2mi+k6kexXPZtsGm8nT4gUq6ucJRQBHo
l1NUpyYhFcKoD5nPYJysz42VdN9mKjTYMLI/9OM4X6opfEtvufKdmvZk1TuPRurFd1F/NytYiLW7
vMnLbMKFrhxTAcM3r1kTFp+TRJtu5XJnOfTUFagEpTrjOA3WU0dIbdQBwkmUCh6MlT0BnM17c1bT
Ge9shHqbvO9TpK5B1uyxD/qk6K4l9eLrquxmM88Oc2lOp+cCLXRTz6zNA/e8FOtTPaDE7W30rFWV
ke2cqzfGXP5ZVri8kDt/JpXXvFTA7rb5AEzAQ9t2E+0BdHYsNtTYq2aDw0mw679UtvqzYiCLai2m
Y50kSNfphjba7ca4bvaaniFKEYbGqLdnXiT2szRw8nsuvURok9DKuMGN8V04cVuXb+TflhehLsvU
G4ew6cYIkYtk1UH2O9Oi+UkFt0wzQEIwQ9wL/Jr3sLccwo9IVBmkBLU/trTxRc+dD/orLrHMbb0e
TZ5hVKcZUeCjrckHJuZox9oKjL5aviPM6g8wl0aEb90Po6PMlkjssVdVHuEZoCVreIKHYkX5eF9t
oVlUX0tuSw7IzDwXKMQ3eF3LmCTJvxX2wygwXHEh3PB58LrqMcCbgASvnYnNRGc1Df0zdfjKPxfK
OEzcXdmSa18qp4N52zcnw92hRseTk9K/iCV2zVXsvCY18AcToLgLhBnrtPBQcc10l2KInNCY9gjj
zN1ctFuDyfQGjyF2N5Rn8ZDnPc/jCEJsbuj+HeY3FlbYS4fDD1lPyxTYLrf9OukT57BZ0xKH/uLT
j08kHjQDkvnQe+ybrttODS693EkRjngW2etTeQ3H/quzBTYtVk7lYP+TsTQDs3eKfLyqxMvw4Rdh
3E/hNe8Eg761bfZzLYCrDoy8bGapXP426Tdz3UfQ3G51cnHD41ZzjG6ZqBxlA+AIHSRAoiKogFj7
hwWOBZEHneHGd6oTcC6UFKgwwVT9QDqg2XqG5pZJHsxKO3cvKSHn6CJ7++KUJ0Gy7nYgTfmI4DyI
E8gfDzM3+B5nGOPyPiBwqwTxxDSKlUMI0icgBWAi5CpwPqfa+2rbnHbXIQYsQb0Fe/NXYSQZLQlG
NG1MT1M1uDCbZl7/Nty/XvRxAinVFGx6PZaSKJt+2EZ4HOYzUJ92X1ntH5hTnyK0eXfZnouWI99b
c8bd4fxuWp2iK6u+j02RHqaCcAMTn5uyvJe5mkneCVwv6ur00/POt2HYnIp07zczLCj371yv5EzY
1a/AH7+5qgDi5O28bA6jtqmI76qJn9G3TeuqXmfesrGCC4fD8FMFbUEeDAGASzVtZDcPxzKUya53
6qhfEOsmIM6crmeflKsHww7mg1nv6tEadsHbhJ5m08/iI+C/i8XTBrTt050LQrnT+RhgvN2U7rDw
XDc/zWr5OVr5YVys3248YbWASgrpcNGQ2oKcXObWOVT9ByYIe4sSF4exq8S2d7/s0q23hObCp7GQ
a41lsZl5MhqHoIAgBGnVtHa9aWf3ukyI7nWHp2cp4emJVgG9zIlT6sl90GBWQOzVz5PZgXxcxtgS
A+oGJGkB9ilzQfkEVSLtM2RxfnfpZraQGGLyjdKyj0jZpPr1ouZGBChNh+C6rLk2OW7qYdr5NtE6
/Ty8ju2KGryzpyN6PyR4phNaW2UpuXH0TZ45lTv0iQfLQ9q6Ii3Yeuz7UtbBcTaow2JjxSRTnaG4
W8StgRqrYjkLcpDITzSErHJRQFqZZcQ0fc2Q4c31Cc/OQ5TR3vrYFVdDFD+ww39WKbBcqDPedkCj
INz60SCQY0zIqJlCDnQ6tYgaEeqYysYoQH06dtkfOt6DU7Mv750ERWzvfHAxPFGLfiFabziTuLml
30bUnRrDiv8cGKhtbOXsRO92GGG6l7K2ajTyrNsKNORU6Jt5KI5Vg11lnDnlfPPQGt2fxaXFEA3h
jkP7DX4cFAhGSa64BfdJw4JDbL+aKadFVUEtX/3m7OS3KCtRvNJVnFatGtRu9YAEqN7XUiycY94h
HNssypUgUUXBtS3Z8O2T4gsdyB89I1HEzeLv1JLvl9l/y5KOXKIu5SLIk7iqUhF5Ul5MS3Q7MRAh
NEHGwlmYPFctOLdAv7QUwZwfICscI/w9GRyVU8+YnrUPSa0z5D/jN7ROyEnuq9AkZJk6ede9+BIt
XigxMjiv/DLqu2yKOns3h0WcAOuGbADFXTZcP2rwKqBav0T9tJZoenVouFHhx9Lwtnqtb1Ap0ZCy
4upN0/wqDWRrQy3VAVF4MWmybJrJ3ZQrtESji62lVpcG9a4erB+T7fZbbygvkkKQyLvpUPshTAa3
9Tlp5/Qber5OXYPEnbaE2sGwc9SzjUQoNpI2vX0jR6AuQA9MCH3ThGafvw7wY+G0/bXySrp1ZMpT
ik5euDDvrPLkej8gOZP7CLr2cZkOSW5bSNXcaptPqbHRwFs3vHQDHv/iak8SoKBFO+4wrIodEIkB
3QRHxa/ss5lDNrHz/BOELVd9SKUc2NwuowiJz0J1Q52PT3pr9mBNgs6n45IvDnSrTVtgCkqwtcRK
epe853atLHePIPqbQNE4d/tJgre1gST6HuFE7vfSHr6MsKA8gd7BFWbPyxhJ5eCugKVJl0Na9mpd
sp543NQcSIUai5Oj04NfyY/abP9akuN5nFFF6ZB22CVbNyivklsusVEnFqH3ZAwLqE9SglbG0wff
W+XWNsMXDRm0VPV0YQSqX2XYWDG9BciRkCmRWKFXuEHdcPuw27fMW3ow5JetwNuYhM4nE0+TsDo4
uqwLkigF4n6wZEAE7zSbu9GAblwCRtp2HStkX2f2fm66P24YWA+e11wmjuGTlVFoR6G/MyeEyrbZ
eAjm55yssyC/3j8rZyLjUlk9CVi6x39/Hfm9xh2HNMUB205HRfyVZfO+uP/y/oGmBNyt73HjtgK8
1+gQNjyriZSoskuvrRCEJg7NtBA+rI/D7Wv9/WvLkH7hDEwPzdzLq7aNA/Ic8+R3qbzeP7j/6zNP
JCYuLwLnZhm8C+19d0oxHUZvZuhUKmyXqTQu7Hz4JeKWS9G6vITwjOKK2skus+M2K9vPcte0Y7tR
RlkRxzlp2kQCu2p/CrajAUDCrsxPumIC26xV7+7oQY+n0JJxVrVfqs5v5rx82Co82ni+QsJ7uK0x
zLaGwXjFooZJsbQsENlQw/gnfqSpVrvRBfzBaPuhdzVpOQOoN5aHHJyVE/keS3+3v6wwzwnMYT7m
cs0U7vgKk/RxLFNz7zTpjr/2kaGM3GYr3RwmwHKzYUtbYDAmOaufljfViZ9gJb2I9uTvuAKl8ZyO
N9BtxpgKqn+4xpXLlHrLSJRBeu/3R+Ws6UtgTRdli/QJGEFhZemDdur9nDERFcqbLreTUi8ohDK4
rUdR39yPEl1/QDDOEWOFEzVwyGBdhMF5bsfhEqgOB+VYPyo8H9dWlg1OIVACcBxuQsjMwG9rHRxb
2xFNNPlK5oy/sAKFKJr0le3Fg29jFw4C5Md9C4NyBun76I0gsVT/bBZ+eOgpLTYrULNXiyTniICI
KTLSojort3pUrstlLUt9yKFfH8haIh9DD/Per0Mqmpa3aNpJUH9WfpxJmDUMJFRqWAHHEYuy7+2p
eTIZlUEtJcYMddwlydfYt/W3CjBExHrDhflaYz/sHt0sLy5gETYkoYKWa7N0F9h8yzgYSPpcOw2B
5qk2lR+j57Se4dQWN7mPTjL5bVLVNWit9FfT7oaAxMDMQzbddlCCDRs1I++WH6R/lIeqxFb+T4np
UvaHxn/P/YHjXc8gF/hRCwtW3sw9IHHsvJb5sbSd5uymze++6xWUziY7rFMAFnThdrVdghIn/wNo
GdaE3qpgWKTpvq2wIM4zcG8tThSqxb4PENKx8EBcVYP1o7ktnFA+6OXJXjGEz5IYQlaS4QZNK6wY
ZSVbNoKYaNx+eWkp7wc5dmeSB77ZDamy2Vy64BpQqgdd/Rqiyg+NptsFHvf/MJTVpamYn8iJxoeg
jG8YjH4agZ2dYL6/LDc6A4KLd6t0rbM12+vGY0Z3Air6bi5pgwtIHGm3g6jpLGd7bz7tppNH3JkP
TIrk06gkor8aj1ohZLevmB8+tOZkPpRObj0os2ywOjnhToF+XUDt8cX779G1Oz0ErzW2b8Px1HPq
mCDZ4FXvMnbADKwoAbYag/2CcQ5TizMcuQrLTTNjU4vGBl5pc0MCVzjDIGI59bSZZjYBaDKZjtRy
7wdvVmsQWAppUKzNsm1q7KMd7c9Ba+/tJmU7dH21RIjJNx5j0X2rQSoH2MjxcOLSHGxtHtuc9hmr
xRbClH97Hb/Alv9uzt/xapK8VgKqcUQBi8WceA5SFPXtjFQaq0IkakpPDizzZtDCbiMy3o18txxy
mDZlnlDZBRk5g1jwqyb9ygQhIRDBbYekxxuXsMvcelc5UBj7x5CGbKNxflWbrkh/CxxS8YqD8gTi
Di4iUOVAGfYJj5d3NOVHi/76dP/A++hldfLfjoFdlPDljmOXUct6i5kbNVzP+2fNfJvht7mtYlAd
zE4HsPYmTX8UCkJMwQwv1OUuj0oZMNKECq9PU0nYhWcRp66y83RzeWn6fj1s3LGBZBDcUn2h8YEZ
QGEJEoQGg/lJIC6YbquzydFsSmOGD2sdUf9ixAnL8qh6mhB78V4X7f1W0ieY1Lufr9ab7mZ3P1nt
s+6XaTtzXMezOz9muWQmNW3g//IwiynfNCPBitLh/FICDbEx5tiyFTWeGMBAjajynPnoO+psrJpd
FaV65FXusSiYRney+Qt+zzhz+h+YwkH4H53lUASAOmj5Fk/ofT325QnX33u7+tlzhsE9AMwwOsTN
Ngvf8ewaeUwEMxcl7k+z7OWD5RF208LchfmQU2XVeYMGLxEYbWNZ+uRJcnJu2gwnVNphhk37Ep4m
+C9zAC1gMoqAihx+iMmwz7o0XmFI3CYgG9+QHpQVhvuBvFEudfhoFgyowrL/nOgljwihkUuXHFET
L+58SSY0fzEk0m6zKrPYjWXF453DF0KAi6iFMdhiLyfazg2ez/VJWIixZwUTJd1Lz8G/48EtX0dk
dKg815HoWrDsMYxGhzEI1JXKYI/htk6UU5OA/oKa6UMDTAzxI4MrszfK/mFw+opkTytieYtluy33
rBSCbVq1RE7MvxnNGXRrjPQ8ylDmi768GQPW7stkSFSVuESW7jbymashTtufPvjcazo/r+niHNbC
fLJkO+xRzijWxME1q4g2aWzEvqMxktOmR4Iee9bYFnEXdi9jhiETiu4qwriBQYqYRWMMUqq6mvum
9f50TjXu4EI+C/psGp98WxrNN4+LYScR4QeWAz0s+VGFpo47K4RtU02SAF+w+hDup+3aYvGdfYAZ
tzxFp2KZgh8nctvmeSqSZGe1vxTD8IMX6kOThgnz1xfpkOc52MlX7xl/XCnISE6CckPh95mh5wEd
RHENJvqmVqYPylL/ZEKt3HFAvINWeCWNQsaANX7oysPwDjlhB+wcEIVC11Bw7O97bC/RUPmH0hQx
sMuPRMofYS80Cv2lxQoTyGhZsFQ2gDbimm41zRruxIRlqoCjbnQTSpm5jFf6dqWEffWX/AO/EBuP
on/J+/H3Og+8FP/qjGqhY+1kZ5qQwRqwL9u9IGcoko3xan7HU8gIP+tIDSyAj7UYNNZwyiBqeREo
g+JMA+/N+nfY3kYcbKQj7RTbvIeXYDSSMj3bgnHYsxHmxitnxFnWcrEYUeyQkWHUw9WuVQn1rW8j
NMV0Q0h5T2GLpjer0KrfGOer4XwuJoGxHgFmpyar48Vzmji0Rb9l7qyjJXE4LDBVsxf+6+aLSU5w
V8begliU4TQjD+uMKlzsWb5yxi/dFxIx3h5wwsxE2Th2ce0MedpG9mjtCoshkKYfD30K8HVikAEF
EMrFu1E1z+GKa80wh4MatHnq2qmLW2cB7WCe81shyfDrhhHP2JEy1WYRN/dIwKz8daaFP+smEmjn
ooXSG8h6Tk2KmWiLsgavgPYgUADfOblZzyuoW3/42NDfMQC5j146PY5TKJ9tRdi1q4s3gsRYrPYJ
xkJdciZge873tsE+WZvwwytnmc6a2s72CUMeqyNCy/ai8MiF7nsdBD+9smkPweJDhR/8x5YIq5A5
/W7Fkb4D93TRlU37ZKnyETvUuRrF/FqxMsTAPryt0kiIwqqDizOm1FdOpEWY7NfRCfetT6HUVipn
5CTog226owob1ZqRKqE81vlLTaRIh1UjHK13jLNzrJwiqgvyEydHvrpr9mc0BKOcZq0fqma+umOg
9wtmxdhsq9/1OtFi5EoB7wh+ItmyN7IV5oct12Q7AOmy60Id2ixDLx50LNznp5qC64TT7ew44bfm
tuxIbJzkc/MNDJe1YbkmD1Slv+2Gn6aZkJoHVcXKaCV0YMgx9zTDIFjNWk+mhGsEURBZf0u5kpG0
YU1AAgjbqEOyO3BibKsa2zlEyBToR2OyCmZLdOd9ubL+aojKcTqzgNhjPbgNRiuRTQfCWwEiB8TJ
NaLclmkj9nh1dSxcbmh2SEGkAKNRTbTyUPPHN3UR4O4fJXQ1KBzMrEYLMpr4xT562LIefEbj7uxF
UObbxeta+IE9+sN6yEkcXuAJGEQFw0ONe6aXmduy4ZqdZ2lVew+3zxXyDeKFPnIzTreRJIHNklRU
W05nxzIENdWSuDZm4cvYuybab4GkfA68GGHqVnXVQ+1quQeHcUKrI4mgIXCnqUfWkuzDrRT2dyi5
dJN08ZGY2z/A4yfbFHFEac8tOoPiaHJyboOMpSgD3QJmyxF2YrhJNqkz90whqaGZCEYqVweyU9KT
iEkBNUv2mfncEUiOEQB7PrHBbG62JrrUeFoL5gUY/rlq8Lq4sAp3ttnDgViRR4Wr157DNCdbezjW
U/+996t6P912g46pAyIYiF/P4Hu2Wvya3cI8jMF6csqFDr2TMhrUsu9wBF76wkGlOCPd97MUeLdR
GK9Jtw8KN+pJ52EjhHbEuzN9/vhGvZVz61wagP4REhVnA+d6X3iuTRL4Do65gRONUlX0XN6oZ7YO
ZEZj9DO2Z5phqw7jhc3aoFS3Tb2WV2gKQoUxKLZGY0BfYaE162ivFfQCHKLjMccT7+PTgBTJStxA
p7RlNk6D4KdwRiuaT+k7sd0TbYftM39CRPVmokrbNJl9LTVBEpivatLKu2RvdWCvvtszpj/mM9XF
Yb9uzPkPuuyA2xWUc9K7f7ugtuI8QDJoZYcqqyQbkOx2bSiU1KE+cYFeSVreO7Slj67Cc2hYigyl
vt+WnkRCO7aXyesfJiLydoBIzs7UYBleLfrP1fKZHNwZSjx2/TJPkTeBqyS/NuXyWqwombp3f+Gt
AnDxvTXHliwG0l0tU51XldpRgy4jcid3vY48cuhphpPj80+3auo38JjWKFkkS7VsPKKLOUh7OIiw
s+lwyUZmIEGufEvvmgNH3GD9BkYgkV3dVPObNGeDgmkJ907VxEvuL0/aNSk6ExXEwdhdUC0M5LWs
T4ZXq1jQheGHahE24A3ehsrBHNtay35aPILLbH+OcMHRgoogORXTR771lGk/+o2RE8Fjqp0/oyBJ
wWmMIznbNvyHeJnZ5LQTO5Ogml4kUsFXUBvnoudx66w8OYH534KtiJUxfct4+LamdFfw+H2Uy/Cs
5/DdXfNf1pgeqAtHrt78Pz/cvzb99/+4f82Aqs2NADgyMAsjdlqW0beY5OxGvM59LHSIbfj0/sX7
h84PiKrHPrMd+7rfN0g0//cw3Puv//1FH2LeqePuItXi9mlu5/1JJbzO0oEle+X79N+a0wIWWL+w
vVf9qarXc9JwTRYmGdPM6/ie0vu3c//UrEAd4z34Z6DvPdX3/qGbcPD9xxf95Rb37eW/jRyidseP
d1pd86XXREk4buPuDVvt7//v37+BgEUS6W0CKxUrmX9+t5ZciTC8f+P3D6Se9Sd/nC5Tl+WU9R4J
7fbMh9vDrnn7lxX5M/dwAdaqROOJanfPJMZg/xh6HqPQWw7B/UtkJjY7JZ1Xp8orTlDC32VRNMeM
CevAEB6PWAO35TAlrFm7Sv70gDbf//g9wLp1gh467ptysORDQVm3Rojk4a6h/P/VeQPa9KZH/T87
bx6yuv4DLunnfyYI/88/9S/nTfgPJxA3XSF+Gcsj9fHfzhv/HzaxaqYXoIB2Ldfj3/qX8yb8B0Ih
4ZJnZrNTdX1k4/9y3gicN0S0EktskunK3/z/4rzhn/kvUa9rYiAPTNsPfMA5lokJ4L9ljwJDGtvm
2iQd2MDqPaILnHrU2GRVAHlRwZCcvXYQf0DXrDnrTr8MBEXomPpvXW5X8q9vCe1+kUXSGO8YMbvg
A8XXoP4iUyibn4iYJ+NryoOk3+Qrb8lVrGrdzO2UFTcHpGexBMW0TaR965XqtXf9xY5MV6kPAnqm
ApNHm46H+camOqSsO5pdGJRT8ttNRxCZpWeTPIM+unwsjECw3dNG6u+mxhigGJnjnF7GMOyQJ9dZ
Zm3MIF3aRyZ2tAYemQD2nvC4ZNnwk8gsMokB+DQJuUPD58P9jXoIfzAPPBe4EShqJ4NwaQzWHxtm
seL0MvAgzuwTWvLS5gE+FUwjsuizUXl4gMdiIqm4duwZb/FQhkrxr9GrKMb4pADhzi3dzPpZTUhm
jilRpVziqgQR3+migDmbUqruEcy9OJq1Vc4OBakhqIuBrckt8I0QpuKXrTSJ7oYTlunDICfuW4rb
xO4POHvKal+tKTNXBMNh8oM5PuFj3EYrywG2lWJLR0nrpWcM3VNYueYGU9ISPo1r6mv2D2DUXufV
o0yGPuD8ljidfpvrTImsik4VXIJ9m+0GF10/7HsxfHq4uJJYhDq5VuHQcLsl4q223HSbMcKWcZf7
K0V6bTZk1ujZJozAdp5rr2RsSFJTw8bSauqCijLx30e/TfSuntphfg5Hu4Q0TVmXR1iIccT0/a20
2IyiKPDqKhuuGZxor31asTBnHNYLi/W+U60XLcKmOkQv1yy7FFujWjaZASMiLHH5QzrUAjQikRdF
e1v3hmR4NWE1U8719LubKZOZca4kw8Kosj1Tsu1vV4yvQC5gR46hAmg8YS4J9nmgO4j4ZclYmAu6
klfZjot9yDNVoQyzub+vbTtZr7nT2gh5C1d3wMuUlA/GLGf/o3aN0D4sHfanU8KJIpztKL1xLWDv
tDwrejMWSl+Ry8yxvZAQSiQPoGOas++tUy2vE9zZF6vHIIDaw0V44OgnqADywjsgx0rvuo9WC2Wb
n7PMvkrHLt5gPOq9rm3ElrbOfnUTdMnZsN1zZQbtoVFOEocBlTECJ9jrBg/zGnjQw1az7uMU8trZ
6a3uIZOAdNa6Fo9GAf8zJEDsrWRktNdZQCCo3/kXdN5szKEfoCPyvVPC8OXYu1KzYpBJBN9ggQiE
ykKOwj6a2Es/zKVDtAXEx72qVfxxKo0OQ5VYS2kbn5uRMDk9rTYJJFb93NYTEW82BFhqIvUcNHL8
NYFFPI5mJl7TwkRyUYx+irVk5jeWnbdXs7a+VzgrD6LLi6O38FYpQUrvkDI3jBlZ2rOrrZMDCN3i
YIT9EmPWkRe23Vmw6Rorfyk5IR/RXtSfNbqmuCNt78nzen8/9uzlfRcfb1ZnACQXQqMYLKmDM7Y1
EdycLpk/9A+Cl+J+IjNk56yF+zQ5ifHTpjLjr2rajylrhyecseOurw1IGeQIPiIHLY+MWErOBo9M
Tzdznkx3gJHnppSQRWDUUZrn5t/KzOvXnrnp1ZqDNNx4FrfTZjQr+wjH2/hmtqt6GCYf0SSrL4+p
ZopNLBWl/xxO5JMvC5h8fP9+JEU4xdXUhnHe2EgDjElQv5oTC+actzmSmvll9bpxR/aBtSXZb6GH
XdrlkLAhInZEh3vAXQKllEs7WCEQJ5/BRxforvXv0bJzXiH46ntzTF+npveuLHrUtenozROenwOk
d/dImsZ8tNuBpMsCYlmbCnHqMms+oH11o4DC6QGvW8ltRYRhwFqGPxvCwE1c/3dPIxOTZpAhccqX
XcXGjSoHcAIqXyQPGQSCwPf6a9APdqQxfL6DfVke0jFYwK9jlQNvPjMYYJYcNhU6VdyfHEd3aTki
nKrE/gHNw38oqyX4CNSY7wkhdM9DOncPJHmCrVtvMYOV2V95DMBlsWKkKtVNsw9NE90HORoHvawI
4VGR7peeAXFjr+3OrPIsqnsn3RmQqY6d3SwkhSYDA74WzQnY0hMrQdrkkq3rwLkZz9IX5CBO1mH1
ABKOYGB2i/DRJhDRsUf6Bu6Swcm+a9sG4DKmwGHp7a9S6v7q5vQkrY9Cow6aah+YabZti9yJjAq6
XhDo+WgUGUl468iQJ2c+I/yRZ3xZgMjSoR7qCqqWEMIiDw9reDXm4TcKc++dhD370UhwDXBh+ntN
Ev2uGgaHSAESgXl7c4gOEBDKgdsCx/qy6/Ar/2UTJc9WxnDcIIDzJQgWvAFsVuNc4xq00GJFslpF
VKxkZlWL9z+4O6/dyLE2y77KvAAL9AaYm2GQ4UMR8lLeEFJKyUPveUg+/SzmFLr+KnRP47+cuRHS
SEplBHn4mb3XxntTeOlxWNaOZhwkOe55zQi5GO8YbLU7ZJIZuiM72izTCEeXfI2wTJj3FOoybC1F
wECtjGTaJ7EBD6KM0+PYEU5YezkiWY0ZlUgSiH9srALQF1wOA7QCf8nlcoorvPE8cNWwcXDoF/ZY
hZZmA0xlPxXaiwYxpWfs53hIHieNO4NN2bxNsaUFE0M6UArIwBFElhu7lKz1AeTtBFM5HiCS/BKe
dyD1VHYatcZVWpDmmU8RPKl0AdQpMfyE6YhArG7V/JzMIPQVJVU2VrGU+0Wr7EM/Jz2iQTBOxMxG
m5j+OewMD3qP11mh5UVTmCD/2y2ZTcaCOWfdR9XWhICro7krq8kgnmsaJELophb3oFzILwCQFvmR
27Wv9VAtW0Mu9Z2ZpxLqLEYqh7ZSSn3bZR1C6Skxey1QkzgftkKzXeSh2iSXM5ZfVD/0HHb/NJm4
UbbUly3C0baWFx7qObmxmqCIs80Zr0fR6EOyTVGnNbpfogqwIvrleFBm9Tw4rvkZL6OJwDv4/7p5
MWheqOX/6+blkZmE+B+bj7Yin+1vHcyfX/pnB+O4f1h8K6QtuEVpUmgg/kQHuMYftCiubRoOFYnu
rs3Snw2MYf2BCVKzXN1YLf181n80MIb+BymeRCNjtcJ8auAw/zfQAbrxD9MlfZVjqZZqUmGptkFX
9I8OBtFlVgIZqvYtYFtAKKNzhsb2BMrIxfnz2sqxexg79MGQwUZSOzXrDIR3XDg1B8t2d1fkD9XW
dKMCQc59BKI78BYPEpWiHY0qngJTRBEuzbu5hfM5qt7PdHXOAJRLA5twyo1hpsJPko6FKwCiIL5z
izx99DJksG1pPJMxzXhiMhgcL8B48WCE1pwZu16NAZzF8N7y1kVr1MKA6zDDhipqrDWGKQWbRNwd
hPCtA83s5FlrhiJJt7qGuIofFCoUj0hsM+WBkuSIvIKAWVUiq2pjb1fWCYR31v1RH0d+LO27zsRF
1NX5o6PlYHxHw2YXQLwoWT4Bj9L6pE7w2BrpHopktna6mJ7JCBKkr6ctybe7YXKTUz3pUA092b0r
BgVTh6YsTlNvq+SJeRf1qIcirpejLcsvkjSAFlU9/kMsEHQNg4UGf2U0MfEMzaR7Q7WBoF4RL31e
wt8iRt5IGmPnNWSFc1WdBvqdY84ItoXUu0F0g/knPji0E09eg4q7SppDqUPdQ2FVnAltASGvx0fN
HOMNukg0xh/LiBeAzRMWfjC8yNJYhuIOTjkUcxhJtpq7F+wrRNbAsYYLFfWUzpnSmVc5U6J2QOUR
PAGCjWJHPVmDcsrsOeep25M3M3pTqHr182gLhpUDxnsCJaxzXgPrFQKJ/xjhlGhnX0Zg4gwhKeTw
2S+V9lrWS3NWW+cFaRktnUUfM0eq8yAzNO0jWdlRgw0cZahktYBgZJaNQASJFS2JrJeIgSMrSRhO
bfxgzomxbZj8uxzMYVOUNxV87cmwm2QzkaoVzMJeVofF2uFY961jZA+8oIjW7T1qVPlUKx6WR8Jq
QiUHy5WPqR0stXSh5ldE8WQ4QeOWkGIeCzpL5xsVGPWJ8V4jDP+YN0Z6zqOxvFdWI6SpduMGfZH9
KhILRcVMVUDQbABC+erYObJVGMlc9xScbjNfCuEot258smO1PompeHDJZ0iG/pFcguU4twL+VSxO
1EfAISPjmKxlBlQo557Q4H3NBOKglfGejX97Jk1U+kbPilks2iHFrBn2kCQ2DPtan2yj7tQryz3Z
R9l+8bLmtHylCugqfBIdF1DxaE/9nZ4nM1HB0Rd2iCLA3aryvpa4y2MqG9GwEU4L8jU01k4p4ck+
5JQpUOpSwqRHFUfimab8oIt+ahLgy1kUFGlj7XijhGSpM6fumcGaDCsNE5g7dN4xa7Nn7I4bxfJW
clgJYqSsIckP10mf8mu5Qyfo2CfYZinIa1fZJLGqhmaqHwcNM62n4O7xRC3JeSagCXHaLhtTEXYT
GCIJT9brm+3vCPNWfylbewNgcgpgUid3cezghvT0zYTn6RZV9hNHkHOTcvglOgOZQhl1UBgYZtuU
VmcVwDFNAAvqYUiQj5r2LiVeDIR8VSI+ae6mOHFYbbAXzF0SnOYkJ+mwH5SL6Q4PRd3gj01s/CfE
mm4kbV6opI2xLgUSXh/9h+aA/c2x+exUMXx1draNIVTslDjP9qlBlCuj5m9nwN8/wR8LelURoUzd
4hbMa0yFbJVn8kf0bWJkPUmOFXWzjVixIvjNRzh5W0Q6h8skxlBQWeKRe2kNGPG1VhoMBGxzV71C
S0+IAF9FN00U8XNPV17ajWBp/tCU32jUhmcWb0ys0FSYnsWUJR1CNjyEkxSbiYC7Pk4JidKwSSgR
CcgsAKZgHDGbSh4Cwl09pfN3VJfJrmtoA1ooeNu+a15TC3xugnA1IB0iIJj8rc3axnfZ5SJTmJ5L
h2Cxeeph41nRWTDxYA9Y/lzYdw7kBgQQIH8WWgzvPOsJJU7H0JkF3uQ8Dw3NoY/NtR3jP4OJCTKQ
BPt2pPXoquJ5q7PnAtKqvtTz1LGOZOWbLBkLPkNvAENP+8kTh8bNnLNpKtMNxwT6ZzIhWls9Dg7R
x+XCwYGInqo2lgXH/GQiDi5mtgyvZhI/zx2aC4twvcPsgQmb5ScKzWmD63/aARYu2LQ07yxzP12R
A4dsD/Zkjg9retmcWfeuaiY3YCfYJfsRJbWdAmFFMrgB4A5Jkq0vIudyS54gwd6LEpaZCSt6wiCH
SHyrEX+6aelKMRd4x1xD/w7foAuXHAS8ql5cVkHX3qHmjutS3btl+rksVoy+lFZ1MUPkyt6uIrrQ
d1hXxp1V3hVsRTdIgRY/RiuL6E3Xj05J2DaAIiLLxNwfoVaGkYNWCR4LQmmjfTV6W+z1nhmkVqJn
SCVMXdFvJjI4DgudP+SGxQp0a+Iq4QLDhsEB63TeoaoZKKSostnVFVMTLiJe9t1ifs1I3C5LKgw/
x7OsaP0v2LH4DLu9WhVvmiPrB6Qvr1Wz/EQjgrKm55op5oT0Cau7sthcUdspm9BIUY7a0L67dtbs
8e5LNt1yDCIrTTdO59jEvizFo6b3hywiUSDh/N42VqTfIv4DRovik1VEmLLJfFud7hN6BVfXs1B3
sHyBvo0Q08f9KyLaRzeZ7rtSE2+jrhE0Rv1ep4P15EbKM8eSX/OSvDpa/CXMkTlqlnV3TjK09MRE
VsVQEfdZYxMygf360aQnCtycNqFhNrZTGwNpPs67t8mef+hz399pSWkGXnqGuGd+jNAHAunIiIx3
wAQN1jghJDFIdu984Ph7i5BiCnVBJ4V8/6kcahpB1GBn0RJ9PjotFkOV+2XtphHtxg+MVKXfCkGq
5wy5v08Uk855yo4DcZJmMY4XY2zLQF+Uem/Hezpu8Q0ZE1Kl3aaPoOyHHWol7RANhnVNJa8HVgMb
U5YuGEdBQs+k+auKU47G/Cz1+Vu46tkRDpv7ScAEVLXt0tTxDq/dzGYfAm47a9jyWJ9jEOoR9j1k
BWDMRtRHb/baJ6/nImahMP6cKnsDFvIhcen2GyaVh3rtvKuKVF8d9VmXMDXrjXWcQ4SagWbu5DbQ
DGPHxjzvDrwpFj5rem9rSsQTW+O1zhqLZavnkb1zRGkR5to88+zd2m2MpavBpzOo1sNQdzddHqKq
dX8QaWRQ7y7e4+J0RihW7QdUc4+zmjBd2JYbM4m+dR7+G7NHxFiXxhIo64XDLCENM8RGBBbCXLRK
41faMQMSvWnvi1K9uXiplu7VlFb7ZQzee6TXyZuKOHkzzjUPOAYaCMIkEmnsnnH1wqymC6CK6SgH
GB53RVqRs7aI9+hG8PAlcuT0HROaKUyxvM+d8UiSyGfnldVDibV0NocL5xEniGvku9xszrZ0k6vG
ZQnlUvY7W75ZEpMVSqd4wz6hDjFhtN9Rz/vodIl9dUfztIhCCVXll8Fq5cQOHUWfmlbIgyYJlRP8
uuZkSMoUVO25LgktWshDsYG1Mp5+cQfzSB2Huc+t1WsVKeKgyeyrdtfZitTmPfLc1wY/clMTFgsx
33uHwX+JGn78FNLL3moRlibmC+kiPdBe/ZcselK/MacHzqAORyOBSEOb8GWUk5/Z+nAqu1H31Zp9
g64nLyN4OhCVEttQNRaBtX7N7y9E08yEitGtX627CSr0x1oiBViqDGvUrkpzvO6qwHxSORtznL5c
Cx1aqjNizhsC16QbvdgqdEQKj/E4xDGcpvUD5/NBqPU9gRhqQIAhstLkAPoOB3Jq31XaOO4owC6T
PkDLWSOXzWGSx98fpJdMR3wR7xoTRiC8WrwBhIRA1DOdzdyGo42gNosh8+cj7PglXhiHzTGZh04P
+7Fd17nRGg6f1Sgwmjp91SBFbYe+uSNdAFQ8IreNIGJsk+h17stuOMUOeyHGsx0d5+qxUlEE624+
HyW1ZUiy0Fo225/ANJSQmZmzIeEQf1bUP0G/w0pOVCCYjhgYFBLuYnbGgEir+8Zy7C3J6O6B8mRp
nAeETKEjPn9zHvovgXqM/iG9Fhb2Wgx3WG00MAdTHh8ixTLP03hEmaXust72DnFtioumYHsus3S/
WG56dR2VvZNIwxhUP3GDjncZl/wFyRTg3MxMHjJJaHnD3mvwKJBFRlBF4exqq/leHfqPSormTqYK
E7eSsK6M7JsAadm7IpUC3SqhAFnsvpV6wgqwRwXpWf4guSUR+YhjCjm0l0YP5BWppBK77+lU7ed2
FNg487chd97N1N71tXZ2pPgUFqbwrDBflfaCZMhveo9GtNFGgm94aI3Rch36+Z39znbB6q5KEjDx
XkCfsKOju55sQkW7TsInjckpK1O0Pnd5gtF1TQLL9cC01Hkn6YpbMeI/m9CHDoq+62bUGRHPLJ9g
cMpdekAffClJkGiwcgE7Bsn11YRLzUbnjCjMPBpD8zEyQd0MifWgdISheSrp4DjUCOsSL5lEqodz
kXv3Vg7Za2TU9tHri6M2qXcs6IaAwv73N6qWSds3dbZvIqT17En3Rm0Ae1Zb33KWVz0udNQP3Mei
dWkLR9CqMCrgWKyX35AVki6I8YHw8lPkeTp5KYjDi2LezWTp5E1uH1vp5TtSSK6jnDY9ueoHby6a
0IGliqCI/1M3gobVcn0MEs/tAnUeHjl47pPBoMYpKCJJP0mCsaUdCZkNRr4srgkWeMKQkOdf6wl6
KUJSYk4QVZ1YB0UHBQvbQNPbelBCimFQaAKZzE+EdyYZopi5mH6r68xjQQoYXY/7RGdlHU2DaIOU
4u3oicHYWXy/GlXDxozJ7lA1BUnbeqZ5g3w0l+Id6RhBGgkbPEmGRKVQR1HLPBESgmvKc+QW4R9Z
hCJG6SqhjRCe4ZvC2qm69SwZuwbeqDwQHJRqw4PmamvOmSSN2yE9BMecuvQLmos6JTq5e1FtAugU
W1xiJ/8q3Fzz3ZEME2JfFZVaWc/ygf5ApCiK0ERm4OfMsWbQrUbPjiSgctDmb1m+d81UPOr6t714
L8WUxFudnAU5IlbP2IP6xszmIBfXYpagV2xHkuRWHYa8CyIxaSfsNJ8ouPZYZINm0Z1dr7u3NNZ+
DPBMysE6mIP63jMDPFYuvoF5cfx+GNJ9Jf0lwnUrUqbfhvbhMZFAZNbvkMBZYQwVGyFWM21i/Rtz
rHe5G2C6/mADPbrdphmQa0smY7Ebn+wO1bTXzaPf6P22stgSiRkGSNyDKMgMee0nwapYTfWtBbN7
Sor0rFPqb8BCxCBeBk7triYUDWAKb8YcuaTDa19ywkacA5rYtkxGuC7tU6TEjp+k7hgS20cEEp+V
WtWzWjMjR/iH/sVagm6qrI3EYLgBIeCEihmLq8OmljmNzIJx0EmdzVbHflUZAPfnjuCZGKlAke3b
fArrJb9lZYNHvvpu6HV9FhvwOHDZKfl0rZ+FAxwdiwfpNy+eYhIEJfJb5+Vd2CU/dAFMRLXwgxcr
ZLBwnkXPgVYxCln0O+7rLaabYzEV33XP5YASFghhM2+sVl7ECpQoIoL69DlYkCr5Zl1+qAjPmsZ+
bMDm4VPDbRsZqq+b6oSHdfiYiaAYUZX4ntHd6TxLfHxe+BmtkDjPi+NYPBcqahZjwbKh+Yn55abi
i7khGsnHKS4GOEsGb1D7ltnZOwyqb/I5zJZ3bkUOm6RjWpF1L2L+w+2Yf1R478dpjdQiwgTFb5AJ
5eD0EebH8sttGzxpqBRZ9hyjsoP0J0rW90rtFyppSGOvHsw+qs80VSc1VW51xY6BEJ+4TZ+SsX50
RY1Lo/e2JD8GFEcP3CN9XN/jdvy29QIrsma/xuN0x0YG3k1JxlH9wIDpmOjKZxKRu2fm5pbF1lF1
B1QPHPOrYyNSQ4SmxZZDTfEN07i1vd1tvIkTdzQFVevr4rU/F2l+o2R5Lkw7XOIJqaN8gSOBT3L6
mZDdFWjtfFES41OZmsdFFuAHkq9R1R6cRQaqBxIrK9/ZTBd+WjE/srIyGIb8A5we+ZJy+tL6yidW
iduH94FG5Q4fEY+hwTh4CS4TAmqeDds6zHV2iDEBeF3ht3X/XjXWk6QLkBVgTw7zvAIrOpobA24b
qPtdwR5XOBVTV2sv/IrklYzkPj+rNcyBqoHP3ANUQ/wU2BAkhf0q0UcGTMjBAxDSHXmz/JWrNEGu
I+R0a8LP7ZuAFvVVNQhQWlbZreTBqmaVv8D+wIM9X6q++ex18xRZ84HIMsYqU/kyWaTS9hqu6Iy6
rFeZe1b592weSgVCvJWv3Y1bEJawmzT3C3/9uzliNkNsv4qK3dCuy2uz1CRf3HIzxPvwUvJ/Bx95
87im8K4UDVCPpveh5fPGZmTzWOvOEz9dT1j1Rl/N+l1ihKhywdGYucAh2HV+C0nYFxZZL4IuKErN
l8x4zjL36FnMP9jGEu+Fcr9UCJBrp181uagsR73nlsw+dALLu0B0yT9FyK2BiSfNmLZ4UvzqSuOu
t5yZ29M7DO4Q6mR5w60s1UtTfc/MweyyDhNDGLiZXGVvDw/NUpiAv3zBjIMFHohHEwXRizU8dN6E
XNwdo0PviUuUdYKuPN/mC0AveAbXAgQDN5vKa5LU2Pc4ejWWkOyb5a4dVeOgibHdLNH0GWfiRwl+
rU3ECTEwkWDRahAqiCGZ26PC8PSUs5oQe7NukCgQj0KvGAeIIhIisRhLmTV3nTLomNigbC4eTzy3
o8dsBU4k9o+MqqJqPivcVnqOsTIhZzDNNXQpTm0eTCgz/lQMFJ7ILJQy/bBFLA+T2uDA8xKSOXGE
AORQ2cxbia8nln2eMjhGrr/oyoqFKBjwO2glXWqgIfGH0XqONV5lBDKW9lHmP5toNJ5x3x7Ktht8
PVLTUzcTi7Gw4D6kRB1DwFVzjut2q7HGJa9Np8bQmEsaZihKKq2SyN5tpycPSwo6A8ZLf4gbhp9A
EOjUYwXDq4AjYtX7dmyHO+u6DD/VGtmOXCoUIpzPJvk+Wx1KXCDH8WnGKe8rygOZroSqOIwkVMcT
IXINPyu9dbEj/SyHnZLU2bTjuWju9Wkg0aTPugBoNYCxqHyZmcK1cfzEUtpCdZy8kgDM9EmaVzR7
t3Utukts76Y25pMmsGDrrkgudottgtWrQcqY9VB3aXuYBaZuVGqfrYifehutjdnFnDsxc9VKh7/U
dY9u3rucBggpnCDHOkAzyR65jDcuEyASDXlC1Azqt+3C3el6qKc6JAW+YQjvZuIKt4AX+nPccKVE
6rn1ljGMex37Q0mN4rq/SH8oNiVnFfvxMhwbe8+iF7J3+trOSn0zwfZoIJJySBHhgMMzVFef2Vht
Ek99ocBtSaRxsqPOTIQKJP+J3VFHOfEcZ05zyDyaMMsrjKsaLz86q7C5ro3qbiQmvcib5yICtWRY
pI5Yc06TJ2uEDtEHUitMShqKmhHhC1OpfAe6WfezkX67GV+Y9g9w/b8hdR0no/iSPQnPOrlri2K/
k+V+XWIURhWgOyJI/HRc3soOlqPtlY+Tww+l3rtOxcnDVB+vPPXwD92Rj27JCMPTpBrWFgOFOOMe
wFxNQprf5I1f1FgGzAGzVhsDdmlntfbVdQ1eQkoADKc5hDhkSBfNHm/QjC2jfYwY6STs1X0npYFT
SZEo0EyhwgBIF10pCxj9L2Splmnmq6kRrHk6XqdLek1UJ17GQIE9xMPc4taBxp34WIg/BJ+M5+FX
MX8RRX9x1EgPtJq1n5HUDzqOLDCHmOh3BZlhREf9aGXPFZu/W5S7NtgnXBIb5r+gAuqZYZhD0Lsx
3gBY+dJYQsqZS1+82hObQyhS1Fxq873kI21KQZfCuMtAzD3c65N8ZbsYQrQKWtCYijf8WnhJRsv8
dqe8DTAOvdq4fIhtChLjw4i6kKiOLwwm5CfcVzP5NZpeb8i4POsQh8w26pE42fetFfQLQYheTHiY
HV+apPvROVnYkoZBlWcSfeHeDZNzUWyiaLF64bvX8qdx6N9qEnvX79Va2aWszBMV66433hoPVodc
V07TUePZmpjETiclVLNr45Rvno5PQLUfvKEL+mgHl+RN150z7yR6y0BHzGSlmPoshzqF0wdRbqnt
yLPBuk9lAr05zDmk2n7tT9Sl9auFVqeeL0bNUYmh5tGdl6ekK98mBh09Us/JGc8F7hdDVs+5+cSr
FnCXHoj3Cwf2Ie3kXS05XNf3C9PaISXsnn/yjkgPkBr3Ud/9kDVTrSUlvMse6LUniWRylYVF+0jK
PSpzCF85LM4WT5pPQuumNlq4fnNzb+fDK3QvXu6OJ4D+oNvkLPWEb9hkyCKLaRGxs85+Ty1EmRWu
ps67LzX7rpkFbql5a4ucsBtqSpSWLwlBk/ZqRxqgS7bIYOtMeYLS1fPK3SOjmZgPeixrRIu4Pk9f
JmX6YquIqp7oqRpwpjFkD6oLD7MGKTP17cnM2Rt0iklMB57vejSvjR5v00F8Vfnq8GgA8k3JC7Nn
DINaO/qO3sNBwpZh30XmDwZbp3we9aCcGFqP6V714l0pdWgGxHwsgeR4NIdbbE9hzzWiaPMlMbVd
kgo0QuJJTym8FWO79PMu6+p9FClbC9JlZLN1qctjVE9slfC4uNFKpxoeI4bAPVGMHLs7KLLsbTz1
rFdJWCTl43rh90r6UeVMPXimVSN5zhUZuk3QGs5bnolTq3h30KZCIIXPLNrfZFYFqTWd6LA5rhr1
VZOu5avzr9KAxDMV3f3MLe9rdsybM0oFSGB5ovQgOsw84K3aFR0uHTN60pk+IDRlmqDfTUlyV6b1
B+vr925y97Cg2I3rxc6RP0tYXSVrT1NZgpbCBf7e0e2VT2zsX0NhPs+6+9wJ5u4MI77K3n6aMztU
FP1g980Le8wfmNytIfqhWtG9uXS/ICI9l2W2zazsnp3zQa6J7DOLVvQVXglKf8Sk2jzZYghYUm0T
L//UVfbAtvFYxqiGreEnY5j90uPXzD5aBY9H3r0T0rtVyvo8iPRNr+W77BUCEE0jGDOHRNLitrCC
BevBeFNvt03GAwheglt4eE1SeFPdwbXjZ93QbsRcQa5yIVKtOQQCUiDWl+JZZZNm8/xstOKWTk/s
l76j2YXyq991efaDCFs/dtJ9LuJzskx3ro3mRCkvi2GeWqP+TsZs02bjyVKGN4ObysZHYgM1gyRE
1rV6n3cJ4m/9mLdoolMa3IHDhBvs1VKss5UgfGfYWDuNL5L6TkAeMUaWKWovr1igrlJvj/1ikBKs
MX7meenG2G6y86DJJ4ZLjy3PFH9hI1JBi48h/hCteFE4PS1N9WeX27PQbwOI4egBlyDS+k1cMIq0
h/4E+J7uq23D/KguzpXM3IYDHPGLR5rjZr1YoDPcovgGm3Yrahd6CPMrzhmFUQkk4U1UMrQqc4Z0
qLPnqN5WbVv68RXD9t7ryyfNdMMRyoNTWQZ0nibs1foKhzkcnEcjlQegn4gTmPDH+ps1lwY8OUZA
zvzo2Os0RgJhstorcrJLOus3T2k+jUnsYzi1oljOEVtUmO13Rdb9KIbkoSqePIEcznCc19n9EXnz
ASjCz0qp2aRo+l3fZQ/E0y/Ts9SaDzlsx7Y7y657E+b8jo4yhB1H8Dm3XInSzuz6n7OeXEym4KxF
drVKTqiiU04ZbXWYEKomSrzPUFeyGmOzgS4mQSghQXonBcvojKRysYAQo0bixAihC9GY1WAtJhux
pQJWatBKzLkKBnPzUQMiH4yO9sx26+KRVYk64EiPs0/M/MUcue3lEvPdl5PK+AEG0r7UWi4/Bk+W
eaPm/Z75+0gDDu7N20m7Apd8qpBcxsb9tCSvnWwfbcvarvwgtgOMy8UGsD19Xb1VFMGA2iI6VDN/
rf9uNtv3quGdRCMuQmMu3OpIddZ/sDC1R6ewkmBNjpvi4cET5ZG2Yx+J5FlHZt+P1YtD2NhysTRY
ktHqzOzEuMst96QI9s/rJ01F8zpAMuCK/9Y7gZWvsJ8qvb5fU6rFxpCkb5aPLpISc1iCrPA+cWGv
kbrWg7oAGva8YKGB86MqZTI8wa20lxdjGXap1YFJwiABGcw2GYooLUNuih3gNjoD5i5TLhJ7oJ/N
PA4muW+dEZ6IzZjQPERkGs4KzJvYOMSi36Vk3Zhv48AQe34alySYknnvusPVTN7jdZQpq+9Uup9M
Ww8wLZBNrLEgzmfjPbOi2cdR/h2Z7iUi+XL1BB9ctfuAMf0QFWkoB3FwSyY4g4F+m1WO0uXQ1jki
6yLbMcLbDLPzo2SbFlhsyPO8OmoZTgc0XCbOblMjKZqoRYe1KizWAukCsgE2UOUGBAu1baG/r0dm
3E1vdtGUG7Y/9kbprrZLJraXqg2ZMXtP53hENXGxZgyH1BPHUvF/axr/LcvZEzdeVfzP9WtgUc4t
t0H/W3L41+8uyU8KuOpX/3/9rP+HUqM0VSX2479Wf/6v/OPzo/ib7PP/fMmfqk/X/GNNdVJtz9UJ
PKDH/kv26f5hOppO3o27hgpoLtrOv2SfqupYyEFVw7QB6hMh8advzVD/0Ml3IikHISm2V0/7d2Sf
2j8SD9DW2K6x/hhoVnSVZ+bfbWupVutmZ5jKvi+YAwL3BGmzeCcFVcCeZAGtqMt918TAWjugLRNY
F8AOzEz/5TX7z5Ki/rMfY40N8PhpVFQN//gxqFPg3yzgCZqajeWc6+6JpLVPp1O/PIiHMcYy8nRw
G0AmcEhQw+cmwFLu/5sf4x8mvvXV8DTwTyZuQcfGb/X3VwMEZtp5oxHt1dbEA5ebeThrlEkrTH10
DmQCM7aNboRfv+Vzq5AERwGsUQlg2VF2nTFSGyZgL/+bH8s0/57ugjbXcgwPme+acaORULG+fv8S
2IRNzmo0p432zkhDV6hDtTPT5qpVwj0XDuNoaNBTUAmhHNsFpKIzQ6KZiCxiRt8N7FNYxoaWjdQs
GuLjWFfeWaO7OzvOLpsiF6Rbuezp8G8MLMzz/B8f8tppAwE1I6hnPBylZNQ/eGK64gGZ0RDOr1FT
1AQqsvfGglNd4hnImF2p30rj2kfz3oofGlarTH8BUdhkb8InUg5YMH5h0Jg45H5LJ4gpBH3qNPkl
0hjs26ohNvgB+otadF/jxE6ZJ+6G/3Z5UdPl0a3aaKvMP6MY4Qx+tO3qqYqP0Ug7hbESZQsID/QS
PESrZBw3vV2g61SaOyf9giV2M1MJihnKNwJZHihGk8+nUpdPEUCxrTuQ0dt5BNUihNH18gzp1d7S
jTPtdPau7cpzleArbEWJaR4fcja75haJfhXlB1do+zzlx8qKX3OjFgcFgYjPEOe7X9+QNXpTJq+F
Zc9A/4ciWGKkWMiS0FE0OSAbk4BJUM9J7+7kuKYxz8l3WSg0DY4dgmz/RazRrcIc1RjGJjUZHU1j
c58+gqb9lE4B4WEs201aeTS0Q3/N8OgtdSL5LC8gVpKxsFEjTGjHc1yYO1D5Cq0nDDPFXPGt+m2J
iI0rCeikWHjUDNuGppEeRir2XTyigqkFOfGFfHZ1JtzKjDAUxx1otan5tFEpRc5NW5wfsbNgLLIY
TCoievUmnB41cmW0Y+p9jzbUyfJv8sRNIh6wMLXF4mw6g+5XlaMISuddqx8TDesg5WtyTdXPGNHC
BhCEQ8qjKgqWPeqk7oxMfk8Va9gaK3vXkQdZFk5GHZTnW8dl5xmV0wXoEyxtRJI3ExN7kLcoOtxZ
7CY8l6sC9eccM0mdU9yg1Sx/4YM1N5k2RxjYiC7WbJuRwQCTR8tjhMlId9Ar1taljNqzlckoSJrO
4ghgTeflxrFChBQIChbw3nyAjsvA/fcv1VQOx78+FL2wgiZNmD2tf6FYzSdDkSXEfUVg7wTZH4kc
E6qaUdP6RwBKYTT+/v3vDySNPgODyv/lU37/ebZ+8u+v+Otrf//ZX7/9/avWmpZdqlj7YRWclNgf
oSNP5iuMNzv8/WfDvJTH37/CAwKLdc5fdVGiimJRUGKqN9dA5vWLf3+iJv83e2fSHDfSXdG/4vAe
jsSQAHLhTc0zKYoiKW4QpERhnmf8eh9A7abc8XnhvSM6qmtAFUtVKCDfe/eeC8YTZqs9M5Sy03IB
4hKu7nKVXUbBHmzhxdL2z9bLE3/f+fty2Sqc8+6nnrbvcrP6+5WWm5PdMlBcLU/9452MYg5EGVGO
1dS3FnSG3+/w8725vgZg4/ffWe4dlze/vLyzvLHlarm8XQ4hQPGJTrPsBGptpD5aEzRCrbF74hx7
74m/ZRrIj8eXDWExfnluAt/ddZF3X3ti35MsuB2BRVdD1Z+CoXsMrRoN9B326OjJJvU9o3uakWrx
xSmnJ8tsf8FQOhVJnq4VOafM54Jmix0tPSwGb34X4oihPFiBlHVvSVUxXkOpDk9wK0OKq86JHiJK
ksg277xYKGyvzRfDd9We7IPXJFFbp2Umb9cV3RiVZAy+Cnuvu9YtyEbvkmWvunCvAxInMBmEsHD8
7leeKj4aHI2rzK4OSLf6NVboAajnPBMV+lfyPsJ93hU3bfCC0xQkRyqb6dEgqwJp44/aQSAcWsa2
ytA7pDKnBeiXX7KJHvjg1QNZIDB6Q5OQd1xmkuY9vYVwRM4+0jF2DNR8zYxi6QVD3kAJGDUpPH9U
tVU4ulsnxHpZBdOdJvUPoszl97KF88Rkga4PMuCfsQPn1w7tYlPZGU7nAFJH28wnLYXLEjjedjaK
YC9sdyUaZNHsUjLSQVOGI+F5wzew97OzkCZEN+M+OcHVQyDvnck/oCD0NjBCJP3Ln1WffljT9N6J
6hsVSvagdU55MDSFXpVTnQ/L9y5L6N+YPgwI0UZwlH6x3oPHQ++GoR4U5WBM1sQxvtUD3WgHUfSa
2HKU4jbnUVEZZ6zgHIzFaaj5hdERZarL2K+bdM6kqQ5WLSpXZWd0TDbJQ7x3RZ6tSG3KV0UR/Arz
7pSW+llW5U/dRds++u62KO+QPr6EClaa4dAzc8r2lDpInvrQfLbbt6wLjbPuynQVJuVw0HLtq96a
1b6z0r2phzYFpP1upOUHbWhjXcA4246TlUG6YFyeF2fdHq6JS7gCeda3SYNxNMl6JQ2NscdQgVSK
GIcL9gAD3krtMEuL5GGUxiVORtp8+UFMwqKGju5sAwOj8FlvWrZfYOPZ6YZxLttu2Ppj4GzqJtbu
c1Yzx274mBx2r9jzp13kTTu/6V+BSE0by8fr5gdfkjD9wU/82En7CwIYgrEKeZmqdBM72TevIRQ1
yKtHW97y7oGcwa07NA+pB+ZWq4y3qisOFKqo0Qt8PKEbvNClp2Hp0szNpmGrirtoQsFRdjC+0aun
8JxiVdJO0AxMhJV/L4i6Zxnz0NnmAyy9l94jSMbBanSmrNxpne+sGQSz8gPnS0gwAUcHLaSsBzX5
UOlWusMXzCl3Mn8Rx8O+ZZyH3CTCBNPVtisIwE7F61AyxA5U8cPKwOr0DrNb3Bd0/WaaXRx+7ZVB
T6gjK6gFxXW1zeJuIG2UMxQCvnZQW91viTxmYtqcjNS9d53yvp61/4OG3HuMvxPdRYih81TFsCcU
5XennUq3w8YO6BUlDR/06H7xSB+RevdIoJfP7hFYHCaTYe1q6sHxXI4uQWCuA4zFgyM5CVdjjZYa
cpPTPWORnGHBwLZM6KKEIyF3K3dNRrRXaYYX205PDrEKdhcegmG82M3gr2iwXzIyuYapa8/V9GBM
tGRcMrZIxileCzNGFWPpT+A/aXdb5qMznd0QUl3oBVchkkfSfxh1iDdm7aQ7fCPcBZ4CHl6WtEGU
g+BOGWlG48VS7s+sT5/zwgSZFR7UeWxJFbNTBy6qr5KbkyQEimbjkN6wxZuYQEeqqfmR5b7fD+uJ
zVrKximQF48lJ5kD6siXZSuPMc+2aAc4ZJz+bxqLmL0h2G1QGDX8Y3QyJeM0u02ZGi8GRE20ruNt
Jh81hpZuUZrhabMVDfIJvUaImmHDtN3fOKWCnlTC1EMxRg9L/HIOXV6OF+C2sIbD7AHU/zEtaudq
NoZDY4WVHtLaYefQuAuLhNb8xCnNE8WAtPExpFdGv5t3YgmG1XbtpRxVHT6+TsRbRSerB+65KVpJ
0zv8hQw5uxvMnIsBNofVdW+g/hAUxirhix+LTewOGKyd0bx2fN8T/4fPwb+6Sa+qMD4Mpv+Al4dX
rTCRTYAm1U3vEjUD/jqR39dhaO+zzAKeFm9KY2rxDcbhVpjFLxLM72LHHE5T49OANU1Oeo0JyZyJ
g5ck13cBvp+n5EdGMkcD3ecJrfPV6vX6ht7wi0wMcXTSmqj3EZSmq9U816lxifMlFlAzsdbQqBRG
niP31setW3aAjSViZvj1foquRBvsc2uhWGiYrt/ATmS3YaYkevGthoJ00MfyPcz9k2l5zRmuYXxS
w/TgzXlx1uBaJx2VLLjIXwEMXDKF9sRt8mcYCkLmlvmNELGrzrCPRaN8LjOO+6RrHXRQnDlCKFfy
rSTVUFD7jd3NqMSxA8HGeQkmq5vdQYP2jgxZKqKWMiLKJ7gbntJgXI1QOuq8PCsGRhmK9xvz6/6m
jP6jd4l6SAU7Or26BB3jSh4iAu02dsPKxXKQ0QsPY71rhu/KpzUXekRGORWRBYkoyNWafrr5cC/V
O5kx7BY9s18uGPH2Jy13YPIuV+tWn/T18pA5S3OdkooOalSBjOK0XItA5QDW/Pv2cidJBGiFl6vB
8jiF/F/b/8s7a1DEMSjlFdmbuI5mTbIN5/K0XAsNuFL/681lk0XFvFz7fO7ytM+by7XPl3KtkWNV
gvJzeeXlBTh+S61xkRMD5NIEAXDLtc+L//U+N7NwzPyr55Uc+BE6xRsPK/jvLZbNHCOCMfL50mkJ
4nG5+fu1Pv9USFTSX1tawTn1GE4hUWqEE/3e/o/HfatVKGbntx+7dvfXO1puL6/Xtu0rc0djy1Kp
Ie9x/ptxKTlQL1eTrj7iUfuWTGIWmER3gcY4PjPN5NmW6b7JfZ0EQzJ7GoKDUCIXyTHyGT5mMbPT
zCHpoGyTZkuH+B7ywJdwcOagG/bqFkVoYKf5prLy9IqWpmKun9a70vWSq5vW1U4LkCwtNztfT66h
xviJNvqwYzhrXfTafIqEtPaTSSmdoNXYWmAyyM+z20OYVfrRdaE/O9iAJ1F9dTCoBhYJN12VXKIg
TC5FUAVrQZpIowdzAFLdHd1K3EWOQtQ3MQW8jLy9lS+MYDeqg9NMOUbe0zcK8enSZdp0Wa650EB3
Wq44084PMMeZLgwTTzWLh2Ndhn9t5k/6dDHtkWa5jpSaQUxZ8E4m+R0mbHbF3I24YqQmqGOBcwnk
rdsA8hbYgkDQGuCvPf/SzBc6vYs68uUxKkt9FfTQ3RN4MdoV5Xx68gllPBv+fcKJjc+IF6Sc5/Qy
5cOFo+lwkX76WBrS4bjMFih8+kus9UQoAEkDfwyHSXOKlDI9ocPAJNgxquJKymHC2s0jkdbKfgTY
tHdeC2NJ1eXBDaxzOgl51jr4jCU15pTAmMxVBHlzCN+YIeUwH8KXStnh3ndzccGQLC7LteXC7OEa
KGK2AKlk1Esy3NH70Uy+AhCXBn7z+UnFqLIdnRmoi66SZzzA9pm45UNWuc5m1J0fhLFYF0dW1Snz
G2ao3GrnPYX6gj6lhezy877AobUyTzW6/gE8Nn8UPdpl2bGWa27XMxWXhLkBbxlZODaXtm/tA6gJ
86L6BolGFCGWtIxi4zOJkmj054eWx+2+MC9uc6gC+OkBqjp6tv3WFwQ6y4KKcsybM7Lo2bCrQTPh
R4JAI9Uuy7XExyYWmjjoVFpcw/TiNGF9CFuJMNGUGpLSpHyeWuNU2T3ZI2WPxGROvbSNJL6YTvMd
t7qykNcu9/raWBH5wrBWy93o4vy95bL5cuG458huH2l0IpUa4+ZkdqnaWCNnYshG4hKkVrN2588Q
YeB0WS70NsR/pOsF59aCQlBGuHv6vy60kEgpVkDc/n0VSAciCZsKt9Wmp+WBdn5KHrXo6P7YcLm6
vNry+HLTEbNlPkb1/48HPv/qsvHnTezAJjoilryf933+UeZ66Wlsn82IwGyUfIA7lweXi8K3KQEA
Cvzx/j7fyrLJ8prl8s6TbgaNMAtYL4/07HDKggz9ud1y7R9v7x83l03+8TaWv7Fs1zXhj6Qtr7CW
UvI1E5zeZGBrsoi/gnq6uD1z/rQi5sZCEHGf03CeHRIveWJpt4hhOAgU2pOs0sM1gU/yqmA/9U49
3bwcVoAYfoiK4egUK34NlUQOKBPU8YlhXGg+3kPOtA+s6jF8Tnd+9Fw74OHoWcw01R/kTlhb14ZR
LhoqXSsnHNDk12n59GMLgTSb2jJ4dbN9mAOTcCcYoT1ZFycrBMyeNgV7MMgEq3W/e9kornabvATU
NXu6G5Sj5oADG6bfkTfB9LJmOShV5O40/d6fRv+KHPQ1FaP73AVvRRMQ8cZEFqlVik7xoFXdl4x5
8appwnY9UjwRQYBHI87i7wGZpVRFU3+xShpJwOV+tFb9gxBO6zh3OrZdhDakIVansbrvtefew42z
d5gf/SCuIWI/U6eRrYBLe+I72nI8h52R67RUXSA2JRZprQ3UV08KY51jyNa0lEALOEkzePXMuh9U
hV3ssBxQOinrHd9wsy5Ff4SQEz+gspN00JEpNX4FTkwQXl8wNh0q7oI0gaePfo9OvhpsarIcjFq8
92X92gip76yRwmKyzF1YvEyRhI1ax3ti2GyAUM217zn951Z035VGuCPL5Y7E21s3i5n4KVun5DAR
zEAJpqGHtKsvQhE1FofFtu0I4vQQuZ/lHOAe3mnIxveR8EjDtRCtor8CO2sENKDb4ta8Rh4M6B4n
4mOjwlND+/KYd5GF2w67Pc0vuQvIr13rRW7fYVizUJPAmQbZteu6Qj7MuZxonOxVlxPGovX61RPe
PirAUiVZNpC6E7jnMuw/jMwf91yQJgo2B31T36JqRQ/qqAldQGpoCHTJ9eqkrx1ZkADbCmZKVj9u
RUrWWkTA7g4nLpqMcdK+YM69geVuGTWT6NO1draWbYG2aYx+WYEb3wkrJ7KDPYpOm0mTr98no98S
gNKRBzQz8dqkf6fqQwRuw3iGvngsU/cY62TiLoOn/x/6Po7Fx3/++9tPDlebEGhF+KP5n+hRfjV/
zOg2b83bv31kTdiMt7eUZ15DEI/8VxThv3jef49+3f/QhaXry3yVGa6t/h79Kv0/bIvxoj5TgP6c
+Qo0Lag3hKGM/znz1ZkB65jH0NXZjnT/LzNfg7Ez48KcvSTPjj//898lZ1kgGPM7s01TWULyj/1z
nBg6YSnjgpDIpMtpZPTNa2vZNwCmar0YzUEUbdjfCKYYYhdsVnb0h5FJSxOIQ2Wgx7cKpNaAmePK
pGpVE9qLJj/aWvGWzCMZX28/hpS0n9yf8lOcxnRe/P4X9JrsUo9IhxwsuaBBpx0xWWJloqvgNzbS
/tziyrmZ0YsY811ssCqbhhp1d+UkSFZpxDfmLyYh0w7zw9nq0+Qs7zkHw/op0A6VKFGGtnR2Y9Sa
G+ymQfvDD5glNq711c7ANFeY5mjWBFRFE5nSwpsOcEPnRNn5IEhKcc5x6WDrubqLZkfTBEZ8F3FM
VJqX3GJNxveDrAnTgYazDwfmN1MixpOe+j+0SlcnK23Mx6YxwwMMue+BGYU3lXfBzfHgojY6hDpn
8MYL/M6eqNROrDDz4v0wrXCb1bD+q0jTGD7ih1WkCB9oeSNNDR3eXAmZW5rBwfUY54Zj0lyR4V5H
1WCIjbvrWM9hTzERo17Y3wOf+erauG8MnD1fXfE+EIfdBVn3QVbseqqJ0MClhj8Aromme+0e8L2+
KQn3nvMX+rxGXTuAbUH+8kQcs7Ux9PFRL7Jxr+qKF8K4Wmqjs869zkPp2J1dzrn3k8MXWmAG3+eo
po7T7LOatOSCkp7ZEC9suthlwrx6M2dj+bw1qW43mSM4GEKarckZM3t50gpGb4IXjNKSbiDBZRsy
sHDLKMyOZkF7fazik6eMau+a/COFqZ/GxMZ+AXFk17OY6eaFHyO26CzmBeJyQVxX/MfN5dFlu+XR
f3VzecCb11oDi67lljavw9J5RVYti7N//I3l9UAxsOBcrrLcV7uS5d7y5OVieRvWsiyc0PDO68TP
d7FssbymnFeW3rzG/Lzvc7vPP7vct9y05tWrO69jl2d8PrDc9KN5ubxc/eP9/d6S5bKc182+H9PA
/dzwj6vLhsufmViKa54sACKx3g+Wtft8UQO22CQTtnd7LrR6Hx2TNa/xu3m1DzUKHKg/PGbpZbFV
f15oo0V7aK4rbK3M135iVRs13zf0lr4zvb1T9t+XzZd7iQ8YV6ZrIHH3Cfzo62cwfaRaGwYdSjMq
SVDtLoEGSnXIs22g5inuXPZ4Ta/NVa12AVYDSHR29zZMS8+JM5x6BYiliox+2ywRERi2hH6wlzJs
ru+1+UJJ0umtNWlt8JHrNnmWjqAKmh8yGoMlbN1dgIkhJdAkHzVE5V03V4Y+GUMkK3INOJe3qsfx
ATeEqk2+4Ll8nIxIXvxMI3MTawGpQv99nxO0W7OlpTLMW4yV96NSZG0nsXmg1LPPxVycBj39Lj2I
Ia/NnztcHsJBo4LkZ6Z+mYp2XlThLanltJ7mgnjZarkQdqL/vmm6zPeLPn4xbHTjY5S89cg69mbK
0Bb1JbW20x6MuR6uIdrWoygPKe4yIB7mzqNUJ/AHqwqOzh08pOLKFP4pKxp7X5U9LsAStfaIgnkr
WvK06LUNF9hXw2WMAhJh0vwxnXsE+XyBYqVeFXql6FeyhVHdA6Y1ESv26amXBCLdh3MnQvMafSW6
XB6HMD8GYxZAouOiGyLzVMc0XAapbxNTI5jALGkQ8YJdCF/SDlFzmtmrbYJ2hN0pekInKjLodv1c
dWoj7RMx91Zq3KnHqfBOALD+un/q/XIFkY8+zLxZNO/0y7V3gmdM5dK3SY69RuAtEF+OU8jzL5nq
kbvHhXGXWVjiiya11wLZvh52CFzmJhHp1cSxTlp0QDuYyeZrh8M1ntsE4wB7a8RcbuXwmDdSIT7P
CgpxUyMDvTDl07JjVSZ5Y8j5cS/OPa1y7nOho54jwGkDLTctra53o+UxUBFjem0UvdjeIbcGaPGa
7j19QppmCc2zau6i5XM/LZ87a/HcYzPnbls7992GuQPXzr04h6ZcPnfnwrlPZ9KwMwhvOxiJm50G
CakA/19MTMGsIYCWmp1GL+qpEvuOEGo8+mVjQoOL5m36OUtgufb7zs/byxOjJXBgefwfmy83Db4e
qFzt3fKncRE4K/JrwKvML/35hD9e+vdVIkK+EVkX7PLPd7L8veXPT2nK26t6r1j7NsiIP97EH9tX
Wa2vDR8Ply90JChaCZZ9uXCXNu7fN+O5jfyP+5btWuywe8sKEoCyhqYb68qjBsx85wbbYEuw77Al
EJgfnP0ONv298ZC9ixSpDRobfai6axsRSx53YYLG9UWSU07dnpBCZvMDsiBpsRAkpCmy9kgTu0Pl
xURGYn+KO4NWTYO6DUVxsauTZGT8oz+DZj4yckVpx9h0grRiBHhdsMsxtcwO1DwPjd5DvOqZ6/la
cKcVW72NgcBIMyRmXG9XdHWQSdj91vZTfW25OTWuPkXHNJkV8l5zIA+idrx8o+snFZFANUFHPybk
dwmrs5nn8vK5TSaVUzKz8I2XnlQ50jojZ5c627RKBXmfpVqXTY0oHbOf9xx0LQYVtPoHm2AGUrTK
geLLvUU5XdA4IPA51V7TAkspnAhFbgw+xyA2cAKh7M+JHd24Xdhe2pRTLQdCnLc2fFjIJ3ztR61y
iRLtZn4UlwRbwV2XuXeMSVBniQLkhsbjMQhNwnuZ1m6MEiSu6aNWzF3zGMiOlpQQw1YvwdTlaLxW
bo3iuFTU6WHdPyc6KzAvkczOIPFpfA9VWEcHj2x2wtZ8spFlzTgtCPgQ+uStoE8ew85o/Tn/1fwZ
StJeU/EVvQImKqu4jkisMDXVLwwQvY3tWd02pFIl1VSdvCStjkUVJ8gkSDHSuvixMJgPDRPS8Way
X+G9+udAVPWuZ/dkLWbfj7JNL1lcvWZPTpsAM0xgPWs5IdyifSEcBz/b4KA8w/NkDAzyKLX2hY14
QjEgdvus3xi9xqJiILtSMIh16+LVwKa+UVfH7e8L2PRbr1XJUR8NuuPxoQMfv04iadEMfJ4m7yNo
6YrndYmpzlyLsLWPaoKqIQfzWmX+sBJnferwurE7Nth2Nn2vKBpgk1N7EO0mi5OVI88g8zlQOCKa
/JdjVfRsvFacR0A/AMTyzAs3tQB8Su51AN3ioiIwfUUbXDPw4PDKObvhc2syOs6K3O7OrOhrhd3R
MuwJt4n5Okzj+MXGa1UFcXUNe/Yll+ggbFNzmCA76MwTqrTuawrPpwv1FUpUls+TxBjhKb4paz4m
q2+KvtEWTh0RkbSLXZhV+5n+h2C+AnPg5kykUw3EUoZi0B8uKMnBJ9pqH+DLiJS70w3/m146T1ZU
8ZPycKFWwjy0vXEIWjs8EXqzlkz+/ZH0HkQlldEkIBTzO1BX8A26Q51hLkccxISPBtuhNfsDSI7W
9FhlJ5YLcYcAMW98UrL5Zpvh22AjWRpIuAPTbJi07W4lgmasaBxWZBizAoE6ybAk0cjdkw5gJvVt
mGcqcd1suoLBgV+V8b5gbo0dUk2zeNHo96CozLWXUgMC9bfOUXxn67ENgytw4Vpk07rItDVwO+Y6
YcTP0n/x2kQce1TyPfEHW7dvbkHouJd2KL67TXYnhUuofNIEG73HNmsPSnsbgirZZSFwkgn3QTry
vqOCMD5Zpji/iDxMo0DABYqfZOJoWyPIw7VRBNraUHw+7ThuRzPS9iqpSIMQZOCFLsMNmk/XeYkD
/21tywSbnZM0aH1q+wS0cZ37PohmQSurLbTrJDchOaxkc3Y7eAXapun9Bw8t+Tlvu22ROOyPmo2K
ZJRig4acMaXv3sOPggfhxOvhzfWzbGVrrjpIjiFw20MWUgqxmGApnxnFqfAqhWHhl+E5HlSNtNqM
vk8XLC75t7fRnd41CUU4Hy1d0qxOwNU7BQYyvo2ILLI1MpefPqDf5t01mbZag03gXDi8UrES7dDR
XyPtFnpnkOvz0s47TGAo15aHTjgyu2vlRIzr0npDHu5sSxPmVW+hPCq7w3g/0RiNe9Jnne9Eh8l1
aDGVSOcjXt35+akpoxedFt028cgmZf00+ZjayQ8JgIzglQhSnEvoZbeS4QxSLeun357cyfO+1nzo
K/+emZd3ph0K38S3fiEYwcNNq/ZgRu26R+bBkQoDovqO1uRYJQFlOoGJhlZFJ/SEFMjk0CXl91nE
xtSw+VWQqY2aTXIGtDAnBnM5GhgzSCToOOSEjxUKpC2Lh3uzg0YUivSHp3MGVHSp9YrctlKm0QHp
3zp3UbFF8ouvtCNThw0zxWo/du0GzSS2nhHURlpbNEwzki6A55lueidC9wGc+dUXD37fXsU8Q2aM
FiBzqZpzlnA4EdZ3vNtPveRrsHV4SANE/MR/klOHQsLuwQ9kDwUDCbCDIavNIt8UYb32Y3cX6UQh
94THYYu1XwkHRQ/bqUOk4/hX5PtFeb5pgSesVRmePQcniqgVRCKomjFReq19X4OrbWexVxW5eGxH
vdjdF25OWgE0lcwVX+KMn58GLXATZ/XPBNhsjw943wzyhw3tHU3jB+AHFKm+ehhKWAUT1ZA9yL0J
bQdNxUsVsbBwx/veYC45EL2UtexeWkxoZxr4LJGndd6Q/EpkKB87wbYG6i7kzx99aX23G/omHESG
dVR48ZYMHuKevHOS09di9MyXqDkH5ZKJxolxVnZz2C1k/takyNRzG1hBHgXfIfa9mVnIDGKgsWWY
2SPElQqsZEEkeTAV4IusEVOW7b7Ax9GJPtXw3k13ec73Gvg6bLucdGs5vDbZrGN2x+hQQyAOhoew
bNa6n/2wkSljtHWBEn4rtMMostem1OKNbDSOiR1hYFF169woPGLHmjZpjDGrtMbp1nlVSKJu/prR
o8lETBB29soQJzqETQHbdaz2JBRIOnH+NzI5kGnMSy7YR0DTKk7QekR1msTUvpNUJaZO90QI4d7S
3R2W+isWfuYypUZwkOx2pW2Dw/XDnYo9jh+iWqsc0U1VT895ht4AvwGfkaghDhTqDu/Aqk6kee4c
jHAmwA+rhwBcwjHYD52HNr3yyJEZ7pBgS7OpMJYR8dc3kPqIyI3Ipw2e2xbEkVVZX7NWPI0BA0g3
oISP2que5ObZN0/SZLzxGs8WeGVXfMyVJVmDnvG4Z+fBQM84WuWLcjipptL50Jr8w4cUynANSGgR
hCTj1Hm0DVJ0hol3Y+rQ340prQ5NeWs7t6g+Azc8Wu7RKlz34Pro5D03gl9q982l+hLVk9iEYaRv
EhI479vJujVlX0M8dSFjFZN9Biv97WCK/JVQYH9KTHKIo/vQ8hnBpwqlbDWX7I7c57Q6kO4lxZrz
pMf62jsYjoWEySSioejWdVrZX8PW+mWkosNJ7UsObOOADSXsZldYfWFdl8f6e8CiqfWGeIuPQ+4i
0uKIIVX9bhVa5MGTgrkq+fWf0CjTd+CfPkbDvm+dZxJxWV0bRFe2E8ix2LzoSbwhxFie8qkatlna
h0dkWFeh+d+ymVwjJ7daVcQnbRw7/a7J8WsDzJAzbSm2UlXfaYbbRzBAJORasfGD2ZW2kcYUHhvT
eCIADuXeqGD+oIqU4i6Byr+Cw8lZt0UV1XJS1HyCmYpbh/5p7WigwC0JwcosyotBAkI7M/L8ScH2
tf1VnwO9lXHEfljed0bwIJSVbtyISNVsaB6Ff7H1rDsxC2qxx86ye0IlGORIOAatIApDUbyAkPU0
BXHYap9rsAd6g94/llQ4nrRvTk0nsC/QqKbCoQtcr2Nf3tN6P8u0ueoBb4dF1ZXPyUJrdmcEFib7
xn2GDSw3AxAEMhwf4sJ6Ks2WFW+D3TTT4odER/EQFBDBkq0e4ggOXhOCeNahk3Tkwpb73FYwRs39
OPQPYeS5h0JDxuiWznlqoY2jh0qjU+3ux9jYCWjPx9YxmObp1DF2JY+Q/KJb22a3pB5ArnO0KIqR
as70zENNlz/Y9cgRFYarNRFDwbYgA3nIgF91QWyylEY/rDTjZ2FrzpkiCJM6zX80JnuFGg1a9LEa
eDknACsE8ueQevDXfKmeOnrXz8Ddi9NguhPIvlVGa/2nmXxty3ikJe+7+8aNH0A9hlvEcy7e+8Ta
FP5HWrT9pfRbuCKg/qJiQC6eIs8tXIqvKgm3mOczvsUs3eVZeBhSToo2c1y6ibSwGhi6MWmtxCHD
Ow2ZYJN4XNrMHFsUtl69KGxNUpTwfneB0bF0ufMd6xpHbrdjTyYvZ+ghCnT3Fe7YtTdqJGUr7dFR
fr2xBak3pBznKEvV1LI6ao59hO89GM8ukaIrYohSTq3GBbEKSQe1xZi4JjfX6w3JMp8Wqe9OzgwG
BtTl//JEl6AqcjYcyUME6C3sOoflhjWpE+pftEs2x2CGl2A82nhYl7CCaMg0j1FdG2iBKHrSyNDP
aVcRx8gE0ZqNcr6jodpC6j5Gj7ptgiYpm4fBCcnS7pDk1K1NLw6jH+7vXee42QaLLhYN59S1dbZz
wpFFcIaYLGGH0s3i4BgZHDolR4T4VgpPv+AUWETlmgCRdacIkpq55mXC2NvV5YcjDMIOev97GB1c
uJGc7KxoF7TytUlyjh8gI/TYm1aoSt9GvyBxNGlZBzv9oa3Gm6LfvPbryFqPRG8JK1EYvx1KG+Bj
49QfugHaupdpG711EuzBAuYdh36gCd99f2CpkrlPvle1fMYZ3Rqs52uzpXgWGalpbVHuSTz9UujT
kfUbwyMhyvVUvkI+P+n1U5UQ3221dX6dsLrxFb3EYKlZb2nvFU0KXQwmfW/k71QkDm5JNwUeqiUS
v10gT002FLQBR482hPWhJv9prJt0kwYDVBTNgMVk9m95Uae7QERPU3nzkShfsZXl92GC6nlibb7N
qqcMuTHnExo5jpbsGguUTSI4fwyZvorTyIVCyOC669NH0/cQVTcsSw2RPdcmPeBpIEA6nn5SCk7S
EFC90ysgni8B3xg97ojz/L3Zs4RuBD2IAWlqq+wvVhn9AuwAHrN7rLTegeDCyENvimnDrzKi4Oq2
5lvtDYSVlzYeMhJ+cHLbKO7G8DGhMjvqlnpoJ+OUOcM+dI1rJbxoz/wPJL+gVg2faBqlO4aTT3RF
85VlNQ/N/COlH7kZqRfXWQKLFxrLGbd0/D51pNuPvUViQA8EMjc9tQuTZB21BIe0AYwzbTq4JNSt
Gs0Zd6phz1SMVPcCBGUPg6y3fXxesqYqC6ZfuIzqbaMRm1SSa1DiJIQ8EQAP6nAY+cNPObXDPhhx
U7rlizegVc9ysqkDU9G/8tSvtHWGXVHK18lM9AOnTXhNST2uGZ4A/8OOmI6wB1wzK0DHQF6u57Oj
O2r3AHJhB5bvRMpeiK1+NDvgQyGemFVb6LSi4y9CWI/9zE/R6xpqbuI8lwSzzIAi6Gj6dnGKh9O7
bhHBMZTVOahgs0ySUhGKjrHyBOIt4O6XMWhXjj5Q6fT5XcEuwu9aOeuk9wO6x8lLZZJqHxS6CbYR
oK5u0LWlx6KtS0giByQWYiVS7+Q749GsHJbWghAi6ydisscqae8AOclVHg9vGUiVlT66JWSEtRM1
9ZX25Ebz6+SgpV+7+j0qg/6MX/E1bbIt3rZ4o4ctaitRi6M9/GSNGcGJYNoo2+48uaA2O6T3fNwU
5f22g5sbS0nRFuKN8emCrRrkovNU9GPqptVs470ZDivysq7pvGT3hmLwHFjauAmqnrfGEbtwO/f2
X6yd15LbyJau3+XcYwe8uZhzQVt0VSynquobhNTShvdAwjz9+ZDUNCW2dmtOxEQoEOmQpFgkMnOt
33hGod1ZMf/9FJ2+ZPah0Or0a5uQAg8rHGUcyybJ2PkkrtheLhwenjAfOpzbeaCtlFYhLgnOuZ6K
bINZ4Ak50npXQGhR0HfZlm4Al3ZYaDOhD5uraKeE+caNzAhntYivRjW+jm3jL8nXp5uxdndtVCGP
K+KVl5nkoAq32oYd77iwpll1X4vQczk1sSCrUmcPZtwcx5zgYe0kxdYhdAyGjuhLY7wVPqbWA6iq
XW/X9xHbVyslPd6BJmqV/qxEmnPHL4aoQZvgARmzZvaohaCpDWcoUzZVjF4anPN2W2jeuU3VD5jn
YqmFBVAZqMKG/ZpGgLfSZj4exeiH5KgN8nzaZmr+mZPVaVJ3+qS4D33l3Q9jifPPoPzRlsTCBJGC
7ehmxtJIG8SeUK0avBjGkGWLTQHEBd3xe5F/BRQF9qrf6bOMBG5aSwflUJYT88/IhigbFs9Geu47
fMNrrM7WJdzfdak46I3mpr+sUB1ZKkQZEIVzjTuItJxDAaayCcxWBIGImyNnTrR0mytezhcK+BSE
TWSD7Bc8xbeW23YIv6N3VQrYqFUEL6MLiQ0MRxujX5SZrWJllNpj7o4HWHDjokT+aRelw0l3q3xV
4tqN6XuxVOFIcIJki45XA/jKR6CliIaiGefALxgHIFJwWbRkVtvrIYdG6pc69IInns3/dkKfIIpH
oj+OdbFJOSitQRhHUJrPUVYcZ/RX0gY5ep6zdIyC5/KU1Hc6sl9k/nEUiDHQiGNUCrGtIZCTEqgW
VcJvMfdOWBK9hRUf2tQmfMBJh6JLO9hE0sNP7ESggvGl1lUVO/k02uGvjJ2d8scs7OZjd/SOdTMi
u6I/R42ZLk0b+8BRLcYl7m/R0q/RLS3ccNr3CkpxpAe6Las44c9m+OzwTSAhcdeqoeD7gU2FaabB
EiakZfQahKHitZvzRJLkKfmZliRlXus3bNBbZue1LkvX++S0EVns5WRF6oVUeqG6ZhO2eYqrP8sh
PxJEL+WbKd3UyJFvavSZ+0xOVHazGpKEvo683IkDxqEt+phd2syW9v07PFUCNrx/0Wnl+7vMk7fa
UfVUb/PDtHXdHTgzRdvbmWX9h4+mca3PYe+LtZw6JPTEG/vrVeTo6wcnq2GWh8iNIA4qq5L1KocA
6gM/aWiHCO8XX0CjsTxilVFc/pHqtbIKVdwiANfUBO9g6IhU4eQiWDEHHVkGE4Ziq+MrkgkOxeyZ
H+9tw1ZX7qB7u9iIt7ZqaogTEwkbp+415QkXo7pjakhCz3H6EH2yBUtsv47tkcc86M7eI32vtygU
ofA5YKSwsPP81euqu9EAz2JhGCpwJc1VACY4SFpdcq+qc8pkhACO9Eu+cIGw57iTVfGfcwoDEcR5
r1CeSmP6nDRIHXWVhR0EsnNgSaDKgZLeKLlyb2RYd6UT9DADy71VI9oYO2Jv0Wf+WTV4oMYOCAED
tSfOR0ifTyXc9ZANoAdlm0dkLgCBFgDHY29fV2GGHinAZghKHbl4DMDC0xBNYgmRjUQ3uuJ9m32Z
aj7eghSXUUIaUod8Fhd+beGfQmQhXePwpV0Y6bBjYbuDgLglkAYm3x4/G8Tyxl5BlEJXkG0cjkBz
lgYx24VwUeS0onpbQjlaQ7jbWM34ASyHk0O78V2EqD0l3qC546+jfuYomOWnDHWwAkzsSlTjV+QE
Wg6IJg9uA0m0OGAN1Lo2W6PDGAY6mkRsb0ueZCvglMmqeOtUoqDDhBWYttZ1NVrWSoRx1WxlnGv4
XLmQpdn4TQg5eO4WtxHmSw6+H2mreiQyYBp5ukT9P1+JlONG52jaDjl77A3Q46r6WdXCTF56n32F
jSA4yZ6PKdUXBNIc0lH1l3EVdOmXkUVtDYnDhTWISWpk93CP0HgyreeKEGc11Oh9O2TlsXO85zG2
9gbAC1aLFGqcWbz5ykNEy38sG98iRzYVs2vEp94olgMKd9DXU7gc44Ze0kxeDQ2yKx7ayfvUTOXe
StrP2RCdp5GspRl2H+qAmISlpSZYHsfZSMyTXcIg+wF9+Av9FH0G7P0M6MNQEN0SzM7ZKoHr+xnQ
h63amCKoGO1GHPEWmVC8vYNg7zLS0nOqgu6IUJOzSlQPlQxNKqUNfVQRiApnuB6hy7Brah1pEMyh
cYXoDlqmeI/mAFw7dLKHhC9C4TTPPAqC37xxbTYVvH3jtsrXwXAtwybu//Mbn+DQ2CMx2h2J4GSn
2BZwDcJ5i8Ehc9bFLaHBGEObCD12C0LNfjS84nfv4RcfHvEPPA9nKKTLLu/n9xBVUWwPYRbtAGug
pZ/qYGmhRbPz05be5Ch3Rdq7G5/TgVKxZegQmXuYwrz8+Oc/ovEL9RmkeEwPwUbVRVriRgQnKcbR
rOGu77rSx2Lbrc1d15Kehzi+6pv4XUxBsS1S+0Vzg+rkJhr2qgRbBCrApd8oJwEn4ciGflHnaEEF
AGZYrwDzh1rYr81gJpK7BjBnB30x09q7bd+cENmCwu2QD6/R2V7lqV+gmaJ9tl3cGYai2iZe4Rzl
JZpLbTq9//N/+xffXUf3DFNzHM1VXceZ/zw/aNt0auuGrQiDna1hE9I3ZbGOPaSaYVpuSktfhuYE
RafqOVsKRGr0cpcNOfn9dGLbPqCnEIi7TO3NO83KxM43UeMWQegt6tJHrgwy8F2n98+dXxgb+c7/
t+HR/0nt6icZrf8onPWT2lbzf6WuVvCtmCHJP1XWEp782H2rx6dvoM8uylzfR/5PO7+DnH8DjwbV
/I+OqGhiNcmNJNZ8x3dctKZ7//IcHdKG6xho58yaU/23pv2v/6M5+r9MU9VUT7dmBPSMmP6Ojna0
f/F0Y7hj8qCwtPlH+l0Ry6LLIoDrGobhmOhY/X8ZoSKm9NMjaX4/mq5h1WrzdTTVvz1LXUeMWdap
5repaf89hzOJoljRvehSDOUQxPvM42KRaG38tco7nERDzXis4ybe8Q0X26JmpQgxqQ7Izqy7LhvW
oLGL57oWzWMXcUB30/JZXoKuRU0pzaxtGIzlc1CV5qmz3DM/lLhctvyc2aerYn8ZrLiYjbBeL6aJ
FLJbpiV6NAKKCoG7hkja9eKUojjxmwqHxRiB9Gj6Kltdu2VJjpElIRzQkc1lEtmc61j6ORhOmIHC
FiistPfU0e4ttGG/aclwGLWu+xjrgYV6IBKe4l2xT1QD6pDVRs8A3cBEOLpYOxOSsBgS1adM9ysE
GH20WAv/9dok2+Xl2la56bqpLA8ZG25SIhttx+5RMQqQNWlVDgfE1odDA/zhIKt80xCprLO/tRP4
xUm2KGHFy9HycqmDT6ZPThS5PbnfnsOKHI8T73wXBJBdbhlEUOpGLJC8ax4D8mY8gpRwiY5pBg+R
IyHSyiI7JGNAtuu26KMeeTBLJd15SHpwkpsfyjaiu+BWKE19QYrebZr4MPfKjrYq0Lm1WnejxgoH
WJwLP6IJXWhfiGBverj8YDtDdqL88Hw8ywbWbhIWwz1+nzBPydx/aFrkLfE5B74Td+YnDaCX05fV
x6CD4HIMNj9yWB+pj0VhGk8OOdUfbq8CrA4UAPLb0uksXN8VLdqjZAlSZ676UWLe276CjLZvi62d
q8h5m+4DujZQfLoSaMxQKasKqYQHFnAEkOcLwmaHsNPMw7W9C3N/7+jBo2ySF7zGvQczTWbZzf77
HJyM8dEIBlCkedwfu/kiVEscp0ykSE/x/brpkEOubU2EvaBBWo8EWOwcGgPAndZUb7JGgq6tEWyl
47aOJz1dPGWdQ5rijZZ3yNReR+Z1NvOQhP79TtkDewQ0WEDwFyLJk7yoabutHcW5z/KuxbVNaw91
Hj1WqN58FWgMjKhZfTbKCKPC0gsweASEFhWO/qCXSI7ag4ZWd9yXB4L1w9YqPByw1FLpMTnp/HqN
qKtyHzaYSynVqN0NcKzOl0uaJ0hiaPsfmuZOvAAs2AKBt752RMKLzl91Ir/f750HZjHHgpgILGgc
8sFVW7nrWPNeBP+hJ3kxdf7OnR2a62tb5E8gpxTjlKFhgaZE2h1VV7nc5AMxxW+Y5IwUl/O6KT8m
2VZWonias/Wz6NylGI4N+FevdEEHGd97+rk71oFaEJ3DYX3EjpN4qRreu2OQqaTAT3HHc69LqxCF
WNpx+KAd9gJE6DExt5dxHQaCl/4McUEjgzog0AgFDak+IYU7PhG7nMuXS6+XZAhgOlRVol3aJoen
Y+LXx2JuwtIlP7ZO8n69qQ2BstxMSoRqHl0QHkawiGy1GuZnPAHWk6p3J5/d5PnSlHTNJu7nYO48
ItWa/OyNiPf+NfbaTsir2WQKuHGozRg4zDicyRT+qY91QtWDlf3pAhtU0umL2trVSumy5OSOKQOs
76vC7wdYMZlrMGH/vOdDEvNmkSWqYeiajU6cbZmGfntgKRo4Nm0zWd9s7KnuWj7x42DU2lG3PGFv
nNSyt1XWviq6hiJAZgKsaKOp2Jbzp4i5B2le3XoIOv5QmrCQ75jD7SDJtCfZBtICNidye/upj6yT
loFAZWvt7vI4/pJOFnIiqGyXU/A50fmGpqIaHssxJwBGTV56sUuJO36vlBH0jyk6t2GvvFgtcTvV
87qjHFlmIL3yHAiRrKqAchq78BZOPAtspJayN6ZRAcylQuVOq3MQZvFXsnPvSdJpr4WN5XSOHtFm
1JByDAVeKH2snqPYdLZ1akR7vxHaycymcm0T23/V8pIEcYOFx3ziW8WdjmtDnyOqLoT5xJnFfHJc
jRhG5vi7EewvVZHeZ1MAopyaHOY2KQY0JS89No75dBm267QI4LZuZOcCjY8tglSg29rIeYXo8GDX
gfjiB4m24Ns1naeqng6dF6AgkA3FF/++d7RurWWNM2NE2f60iX3/z18a/cah3uSrAGDSckzLtWzD
9bSbg5oT60NWNHVAbEIFZCHq5AnRhunRCNYJEdNkWQny9VNbnW13JADqN/jpxkP2opaAOh3CpoBf
4uGA4CPfgMn0DzxPlAN7URS5cEFbYWntH64dsiTb5DhZvWm73nvT8avB1zZ2mPpC4GKRRjpJEaIT
p9JMlJ1muf42EaY4ZwhocvRRzPfR6Z49AxfTmoATAMUA8EQGngxjYUJYc1rechpj39cqSB5ZD9ki
oE89t16KstVurQYv+uh4GT7fKNsRdRkWSdRhjxrb8V2lz0amflY+eLGRgi8yvHe3aB9GrfC/gfff
aqLiCIbF+1LzevU+1bsJ/2jQ0Y3IqLbZpIPfowhA7SEu7WQvx8mm0Z91SDM8MmYJLpYG68uAU/UR
l9TshbwKftuFMNZ+rCaPQcJFJaVLG7sC4ubJIxmP5NE1w2ybRA4WWXObHGcqFb6+rkAnab5NXoCW
Y4gXj+/XJnMQ2clBD9rgI8cAEGAsw2NCtbNHEamcbLBtdPu5mEbVr/1Uq+GPsEO4dsiSbGsw1f11
d1ejXj/gTra6ua/Vg6ZG+cX4PIH5O9pe8A2zBO1+cDvrk0N2OzCC6EWbgv45HIt1FlvKU6kqxRHb
54AMbKh9sR3zzg9c/c2ZMjjOAsQ/OT31mcXlTzlAR16ztKzmGcZStUNnU92UiqG81Z27Ncte++L5
AcJUyCo92IlbHll9wPvPHek2yJNtMHEOz03Dht9Hmgt7kPA02nqBTFeoA7LVg3u2xuFz5bfniBQO
pBM7fNYKiHmxA7FFdsqLUOrzWGvqSdauIyoj4vb5rr/mkCP0PPcvc7TkGhe9Dmuo8quJeG7iu/tL
MS40d6+AIiGOfC1CP+xHZet0BhaNVqd88kUIyFY1rTsD4aZPqkEM33RZDWSvXQ8rBLaU5zDJlac+
Q2J8HiVwitn+7rH181IHCWw+TnpoOVvEtzjX/hzf8MNkiJQkzb8lukemRkcurccO7EuJc4RIarLZ
CR7LGeRTEQiQto7+6naFuW9j5Rim7oQouDGoKx+NyI1c3dwEqdFmDFN8/PIC97a2H+fQImJxSd7/
RnxYKkBfI3Qmbx90uWl6tkV0CC3reSX/ITwzplnlTfbgfwWrdoLLhc0vubYudY13zO27Xd5jvwTP
2HyPofIvBJGa+/nA/IID5G7yS/PdQArqLiqMmXVH1e+Kr6nR1GfooMqjg37A5e4ydzZmG4ZbOTdS
jY+NejKjDrXMP6JhapDBKpsDmohjuZDFS711Gixg6EmsCkkZqxwbMjCdsi7GXCAYUMTiIfTAeVkh
AO/O4k2Y3Q7aPE5VA8mZQ5Q6zuUSD6jrI3pIvY/dCuyori1EhtWvXP1M3L+jtnXfTQ06waAXROSL
sn7mN/RVDqj5dc9pY/dpIm8/2zMnm2bwmo/Uwj8TedPPDe6um2TgEYfehP46eaq6gfhrrFVh/1g1
UYBDA095zoD9nWItCmHVUZKXsOS4ie5QB7Top45oCrL9P397bfNv316DM6+hsvIQWvZk/w9/fs0I
RtUbYvuraNzavsdVeEHcuD4NmfqA8tr4RNqYi+MhLxpBqLLmquxIlRYDYnu8DAua3t+FAXpMNil8
T1N3MKYQtnuELeY/JiRBD2qXfRIIfGBBgr0SAGIcHQOQeCItwPmqeY8IMMgudGu5Qw7EIOqNZ7V1
kHfIdnvhzbPKBqDirpxV1uQdctZMC/XldZZwrBFTtqpoK8fBEdxXAQYdBkaoWgIIlQzIXJwvsiQv
PUone1AlHGlksYtxNq4NoIgJcI1//ito+t//DAS+TI04KfEMxMlvHiJ6lKdJGVn617Rs6mXkV8lD
VqdPnhule6BHyYO8iFFLHuIIPn1RuuVGtsmxslS3jgFazhMzWCl5uHYMVd/C6h7fb9rHoU7uy/75
pjmZX10P4mNbjOHhOo0c1igxArlwLy+vLtsuF0Mk66ZrlcurXzsa7Lnu0Prjp/PXf0SW8iYA7s75
5tp+fTFFQ/My15SD7JTtEaQAZO0AI2Z5Jdj6h1xAnKWLS/22KAf4JCVmpRbG/lD84Tb4tBVed7eT
zfUWpvrKhpC+6uoBPU0Up06yhJeIbnbDyYo7jMOCZyOo3WMFiwlOVAc6I2xHsdBn8XbZYxOGxG+I
6kh8atP2ODkDQIQQo4T9a6NraEA1AbD/YLh3CodEmDKpH2nmNUtNJNpxCtz8hbzFQbZzmI5hwbsl
JN1I+9ARG9JF/W4TpdqVGulcOeoXs2p5NV0URAhdE1n+RWLK+FnYn9WDrI5raRYuB6rDOnKzeiha
oDgI8xh/BoZysOsinZM5ibhLMrcEkDrXvSgMz00FBmmI2+Lu0uhWbnkapnrttGPiLkhghudJnWxo
ROzT5S0t4oXLGiGaJfu4+KEyQSvnrA4rA/zng2yTFzv17G0TYWomO6y5l5RgsBVwRcb+N0dbXaZp
fl4wPTwX4XdZqHXYPMF/XjBhSuDwIfTsK2EevtO2PwDS7HT3lPT1pvXr5CBrWJ6EKi4GGSzMEcV4
2fhDTx/fDdBPTrKpHdVIXZlwsNl0mz1Op8wnL8MUeJdSUyYZpGofgCWKDmrPk1pPum2Ec+C9Rnrt
EfMFdnwOruhO7j3KprzNm70JUnph5q77qM+XcrKx9YuVbCXb5LikRVBdRfRuK9tw/T5k7EDQssut
Q6711kGWrhfZZocgoFiUyJPP42BuopN3M+Za/aEbafXxTvE4vke+eTv/f3y561RVwyZgtFe/Gorw
nrOHCeYfJnVQjoWTK0dZiqLmk0gsZXvTPszDrm2QheqFV5jzZozI+fX+m3G9GZTLurdBe/88QVFg
qIlcILM2AQ6ILu92+UOjnNEmKHjnETkEKIvva9Ijf0eO4TB5h6BJoGgqLe2y0x2SqF5kRmRdxl3v
IN746Pv4rV+brrfJOQFORv4z8Wz1CJWsg5/X9p9a3fow5mB/AlcYk0rzsy1iAYgmrLY+sdozkv/r
2narP9zRRVN/rDlTIbtyDBvHAoPl2x8eoSkZ6LDTsISkpKbPgw6906ni9i6H/9mnFaB45FdK1yk/
QVAPSLy2H5lfVJ/iIMEkrII7K6tdFDq7LKnJU8qxWadv624CFjgP7uud4hxRWq2WYd71Z2OIceRU
7WlbWgqSxwVBfNhgzlfV+wC5BiGlAkblK9H05FaTuxMxyPg6MeY9TDc9labjYMhQK3eyzYLTcR4j
93KDbCK90W1yAIOrIIhRap1n8gPj0SuL8CRHIA/Cf5Cg3jrwSVvaXkxcfKzRp7g84wcLjInjE/ca
tYrgBWuDvMje61pw7UhYTS2dSPy1qZeTXJeQ6ytd2+Ro7a/p/TttJ3cqwWzu3rceMtJyJ3Opz9uZ
kRTqNtD807XpuuH51f5Hjrtuh26mu97LR4DAiKybWh/+ZntkzLufnx65Focre/4H14PM4k3m3KjT
pvbglP5p1sFOt6PymJa+vumq+NsAxwgAe9WUx0sx8N5agIN7npTqn4HivxQ8xT9poaGu/cHyDo3n
NCe29CaSdwVp8aRCWKYDVKc3tjhNg+G92FhfRaHqvudQD+6Eg4P14ITee4tBOJl4+4z1bAq5L/gg
rP/4z1vBOQd6+3/VLM90XLaDKnj9myCYhkmCPoDv/tOO8byvEQF78hMsyZLQPsuaquJfnxO5WKY4
dMAktIvHAPV35P0YmwER3af6rGntOeYmqeJwCfzeP2Ar6R9kqcRCXoCB2coaGU8bSYp5iLxYyHXb
06ju+8DySUrY/r5SRH0AVgg3oWjbhzAa2GQQhXhxQRwuO69ElK0GexY2rsLrWlFwRFchOBJJVQ6y
JNsmU4+hq/jIY9N5M0yOxWQ3aKBb0Q0zn7miSNwHY1S9su20No4b5ZsprpRP7Zipy9T0m72smob2
BucdX+G5U9VX1TC1n7xBNc5dNT2yA43v/vnPZODQ9NOfiRMPnj1QpYlUsnO/ldjCDSWIwrJp/pjG
YRVDY+AQysVk//5QOE5714uZ2a/639vUwcmgxw3pQs9M8eHkzaFR3fTF1nofdZgmXxpZ1n8EWeZD
kUUHgUhm/ayM2UxA6j/KuvfWOhIMbPpW2KSUQa6fxrbGOHQwZ+R9StCajLx2gjyun2RJXuRAI297
jAWi4nfbP3d2TPrhl8l/3AWB7aoEpTQiCbeboaAf1DTNhf7KMQ2laGSPjwNyvu2l6Mz1TA+Ko48Q
AJIJ5k4OubbLqhxx05ZaBeoTs+C67LgZd61e7y28mSiaOPGdNpn9k2H77iG0vA+yIbh2NyCoVqET
WBvXbOidh6jYXQxa3Z5lk+mXw66d4PvJTjlJr5oo+gDyvlMh5DypZdU/FunZigumVLCe3wY1MGY5
Vk6i+Ejto7URHOQk4ZCO94kPl25+UQurprVf9uYyLXVxSJVYHKKkFYdkvshS2wAfDvq0W9905JnP
jloOtCO9XRKTyjd1Vzp3Rp1MMBci8eKk9njPB/LUZUK8yEs1fBidlzxf+m00KZEVblDDYAC5YwJy
7bGAJLuySQIucYTTjmltqMdUq76XZJu8JHPvzWDZJnub1nR2VmBgczQF5UH1unybw0SxtJIE518X
2Tm5nZpsCnMsD7J+7cZeOdwEKjB4vPVcCMc4DRmunT8B8Mqf0HPbxRDM790EprPaII4+wf7vSwx4
l0EBd9Ug0L269KpZ8dSkHcd3olp7OYmoMkTfO+j89MlR5I/rnac6pNflJL96VU2MO/ap3181zga8
1gcr3xfZNB0LtKWW6ZgoH42XkrnRoMP2hu8+yGqvj8qH3qtYRdsugs+Dnj9kefs5hYlxr9kwSGUJ
IY/k5KD9Y4MRuYc2CXFTdsRtrC0ru6nWsnq9yDtqa7oMk+0qgMpFpwH1ttHCOplay4mLHT/0I1s5
ybbrJbRhrQTg7vYpov6HXnjJQZbkBR4AVjGy6PpZCl03fsDdF83rACA3R8987fJngMdc1utMNTnB
4ZnlAigZooem+zcCSdZj2Yv8uWlDse5HmEmXatN1MBQ4HKOHX6BVUSuIhZcCdSoGh17f4YGLIFPW
pqfAtCBzjRabs9Y03vAisded1SDJOVcxGsYOaBqThypsgk/o3qE6kJpv6YQ+2M1dNukWlAzviwK0
b13qzRd+zcj3WtEb+QqsZfukuSuKsHztRPQkBwTwbRcA9m1sLzwsY0vEG+LBK7/klwncUnFXuYnN
ZxE2+rkbzQlAGjP7fvloNnb7KnwcTRrNb7dJbnuf4Ejt5QCrAlGvwIkWrs3SiZMYagMvveesXV91
7uLWrDeAvfPP2OioRfJ5TJwO8Qj4m36km5/MRtvKbuIHMO1hL2yzvrbXbO+GvQM/RSahZD5LZrZ8
QsvYBqDZkLTKR1Amu7Aps9fM9VocRgKcV+Z2fRBfh8YpHx225fd1BeFXsHf6aPDS0aJWQXuFUODo
9QkcPKW9S3J9eNKR+X3szKPsky215pRbzl5wMecBeac9mqZp75GcDndNZBibRNWK9zmxLT8Le+hQ
wGin5h6bee3Uj5Z1+XiBla/yvMg/NIMfNTIA6m5A+/bZMsOv8s4cYDJyHpbKU8CL94oJ6MEbxvCP
1oJmNf8hdH+MVr1bxCejz4MHFTUFwryeQK62mEh/LJC5qZLZQpbnw6UwykKPHe9/t1y6RnQs/rvl
fz7m7y/BPHlD6ohtwfUlFDjqv1mW9b+vyh5SbsBu2Ucafw9RWFbQepndDa+mObkPCXQudYiqD63D
yFY4nrKV1dzOVjbyzj7SYtYs8uBXH2O/8osAiQQ+HgfDW2DtJwXp7e21pJiOxy5jjLeydOmt7N9s
sIgg3W4tSAtYKMWBE2THb9zCdomUNVWpgWs2635TdBmh3hqldscU30vXNu8XbXKcVzz4vQllIMM6
r8SqZYc2g9gLRAcWfer5ewHcdMyn2Nhqg0+SHpn3xaU+8dwTcbqO/CH9EF2brshpOPvKa9w3cm+o
/qbsyux8F4UR5ixzNR7F12KotTOEQeNchdFXOUoJcG8BH53tZLX2X5yytN9KwWbkEnVPh7zaQKQq
33TCzCiOt/7RmqsREh5wt+uXIJvMR35/7Pm04m0aHfBz4IXQDLfjJcmzdBvmMSuP4zpHxx82sjYm
nfcgS6QG1XVfgB1LnBRgjWxUIPI33UjYfr5VDpb3w57aqPOtl7Hy3rRjNZaNYiCcEQVGixQoDoZB
pFbsVfryLQ1NZznEZbqX/5PY8540to3nPIvEq8AvSzbbE7IrNZpeSbTMHeujzKLPIWr5f0ZT/IFK
kvnSGgPKfYOb3JlkI17mAaDIldfIqnjU9R6Uy3m7dCnKPZQ+EgRGYqqbSQa8ievGqoZu7y+vWymr
Ay3oYeqC7DWeS240VTv24+5L6YWPECuMz6XlI4fNAnxvGGF5H1QNi9Dc0YXTPUiZ9tVT8xnqVCOS
AVX1jyb+U/an/hCupzRX9mZLLBJ92H5tsP2/T1M2J4Tly8+6F7+hjCOeh0hHaKFRlJVs51NHN6Gt
3oMU47m+c5qtU3rKe9jrCzkg9ZNyrfdGjThIGL8g0PMs29XArJfoZrsnkTbGQ1MK7XJDN5NXIk0o
j7rfEAnLsgojI8s7xz0oItv3PzV10ZxRNAleLc4GZaCNb8JxSmQoYWTAbh3fPM/AQiEy8q3sjUok
IRVMg+9lb00q0DHzN79JhvvaRzlLjkoiNLPHAB1YOJXTG/Ids4NWSc59nhJW/brDLeNFaXrl7OTF
8+WFQ6faOR4qO/Im18zTVeu79s5npeBYC1l+woEM/fb51BTFxuu1Crj/e7VCCwlXWfFjVfZGtfH9
3jbT9deoCl58FIvjFBsKmLWhv8drwPpeZOkTKBUZlY/qrxUp67/1yTuQSF2jc6LezZrgue9b79XQ
1B89EiXrNEQE3kg061Xo9i4tNOcP4JzqCkhDfChH33pGv+7p0k7seonW8ojTw0CaLAi/yfaGLQkS
QVFyjwZaekbnHgBQiFm6MhYDajiu+WBPJGLzHB00NcZzQ2C41xsadoA58c9LMUp0Zy/rfhs028Gf
nlSdRXYRDrgpja6yb6q6ebi0VZV9itRJ2QMCaB4ceN0IKdAWaI8j4hcwDj/YvgYLYoXRF6AqQEv9
6Jvoqy1KMkUI2+lLhtIbqjrdAydjqDZFEm+Qk5y+NaMPvsjtv4jQ+zrVBUmLyRxwvEKWZNDgYoWR
7x8TH3z1AkxUusyE7bEOqf5R9MLF+24uykGy1BgtKWnXRSJqvlGpC27EitQ/ZnIO1KPwCFGmf8vu
631uH418jHB+hD/bj04IPWR6EqwVuzLvOeOqd40CKwkqF6A99mVAu8PmGQ2mEFWCWvyBEtQDBnQY
USqrIBfiJB1fUTweTsF8kdUAacRDOLVLWWvHCuYD3hkLMeeQ2vnimAbCDthEQLRH0F6BB64z/dm0
MrFH+u9dAylwlhdQdgIF7OxUxbZykE1yqB1Gzdo322Z1HeuEQ7zVrBCH2hrwiz4GD3rWTndQUcbd
JFLz1OK/tta9In8JCp4tVm8EXwxsloeGPfRCJCj8jan9J/DpckHww3z1kJ65zFQDxLrMhBoMa6Gt
6FtbqTGDwC8Xp8oT4RoLW0DsIbJ+SqfF0FfRppm1KWSPg64AeI3ZQwK4DlETAsUUsuMwl2Ktyo5B
Wbd3YIS+l8K/2m56C3LNaxXdOT9o1L3npHhUyWJoqypeq1xkVV4sA1rX+jIoGlr4JrLZTWxtWWhl
dBaAwwA7pG+u5el7FzmIlW5n40eRIRbZh0QHLMOcAZpY2ZpzB7i6Ei2/DrwKNBREJLplapvDRzoY
BvaGYtzI6jAWuyQqrJemwBUtNDteBoWRzspjPmp230XU+DBn9WiZFZn9pClGvcnTKMe0UEkORmMm
22oKxKPmTeMyDBHwIP/IQXKOMAVzrIk8ook5ff12bZIlt+rNVVTrmDBa7lEjFXc0Ichz6Me7vsxD
a6nPVdkmL1PJzgUqdYFIjms927VWP9YEwJZaUnebqC8B/cg6dORuMzT/j7DzWm4cybboFyEC3rzS
e1K+pBdEqQy8R8J9/V1I9bS6NXO7XxCEo1hFEMg8Z++1A/La5DpP8f+sB1n9Yqo5solc/aY2/l1W
q/lvJogrW8+tdxcUJRJ60753BUESoVtGR9vJgrNwB8xLSls/iQLbZpeX3i/xnsKp+p3rOSL5Wnef
FG57a/jhLa6nWj8UTpZs00pU98w6Q3x9VfreTeNanqV15TUYuVtl+NTBLI7/pvex/q5tdRwsXA55
6thYLMtQuZwYuP5FMlHpY4j9svR/4Dcfl0Ck52ZZQsZT9VtvguY9S6b1N0t4/Y/YpMaSROdRt7Id
qDV7SaRpdBX6sFcMQrf9Cn5T4hQXmF/NXngrwymjbUan4T7M79OkvRYGFGxVsYwD1YISCCsAlagT
xnYy1WDNrMlcFeooVtaQqtw6eLu0rjZJvREvGuJC2jsTtE5DRQGNuVX4Rr03HDhtiaId7FTEN3gT
yy4uo286dPEuN77FvyqcOLepeEL17m1Nl9xS3e6KE3Cp/KRqvrbNavGkeFN2Rp1prcBYWDtXdLO3
y6dfHz9Q9CgvcB6bqzVq9sbvQNtgI66PiupUR8uJcrwZSr/JdFejkaKu4LKC+sNMsFHw82zwgBqb
ySJRRc9J/rTytZMwdLVC7A1owAcCrkvG3pbY+1OU7mg81RuMfNEmwbJR2SfXIzVrUCI+clPskiSx
FkmZYUJWo+mhx20WK3kAQINnPsDSaNvpibPONTRFeo4hbwQ/voAs62ztpIUsYNT93g4qJKW9/j0p
EloCNiHweeCjzIdCtMoCvbwnNxokl66fs3nRgmRL4GCcnTJc9lk8HIZeeBgv8c/nTdWhby/ChyRO
uHkMhDvxN+LFFFX0tqwKaFv8ZPtxu58yDxApFiAEWt4qnsSPTK2MU1I07wQfbJ2QMZNdFeBJ/I5U
u6I4BcRgnggceEbTYxyCVnVgWlk4dy3IDGj8MSzEWG7AcjOry05hQFO54iY9QugLhUvCZuyXD6FZ
PloWcgsrwrZHj5by9bWnBfGNe++eFJNykxZHN8zPhWHHL7WSbjWn77dKGjXLwtTNO9CpPPHMRRo6
ys0uw4PLZXtSk45I465rz8I+TKqBAlMASIlDDWG/O53DQicXhi5jMJsCgUB0M/Gu2DgDhsayip+L
jIhSn/zuJtFHCGW1vxOjfucyH8Wp67r7ShCIQ/HhQYtrcZEL3Qmj5VABEeIKMo5NpRpHgy5H4xvO
qUxi9drbcQyVJjQXGiTQNsbDTH9v0arnoHLRbYKddsPwWFHFPiiZMuxHr3vNiEk4m/pAeoHB1wgr
tF/qhjWemNGjOInJK+7qWew60a9BU9esMt1ZRorxQ+2rtY6YCkvPMJzVPLu1Df/uXIhmITJBhNxI
SHySi5RBOzDMrvC2aeBgIufhZA/Bd1is3b/c1rS/1wy4q1kU8FFyuBpfDWa7L30nKmsQ/sw6+5nZ
k3Zoi9g+1isXGooL6jJMxb7ORzAsZJ7CA+JOs8IvVz1EqJkWvOnyn9sr3t91JfLTmLqOooQcE8gk
X3UlhA8kesfl/dNjTEyYnKj3Qil+dZDs111JQNFkAmqw49zbuYP721CSH6JtB/LVvGlfmLP/HIBq
RhFrx0hlINAQXE6F2H2jhYAYjQk3MqyDb0YMgrOZQpI7scDZBKXjbtHTrYC1RBLPPBnPgvZFKWBC
6mX8GInqgXsqXNuyz1a4v6wtBN4X/Mtk2ppufTBt9GSynh0Lj9b0iLlXVLaK3bXbZxlu3NCCvUIs
PShc6F9XuVqD0F03vUMG5tSfBZwPPLBipfX9bxT64daK2lc9n8RRLYv7wjW9gx5ohz5SHmKjiZ8T
riHMv957ViSQDUahHu20MHdE2JWbQknjLcmG9TEO1rRRpzshflsj9Ke6I3uxTuEuCXGCHi5IkGuh
VPaetSvU8thWoj2nWcXcMSgE2V885RLVjahaaDcRcodd5Pjr1s04/f7n79/4r6txlsNxr6fvq9P1
/SqqnTLRc6NPYpCherP2EjvY56U/vbqNewf/IDlinrKJiOh/jWQrn8VwUMbGQsVdr6tZrqL04RlV
bU2WXliCT9a+gekdZknq3vWPHW6eZ1SWxmqsQh5BI7jUqknJ9jNqLI1xUBHC678JVegbxecebGHK
8lEkH2uh/Jui6ItHXl7r8rdnGLqpO85XBW6hBYlTWUH+M3fU4dbVXrn1fd8krtR0HhrAvfzTqYLr
8y+xrIrwznLjf1EBa38vtn18Bgczg0HN0PH4JH8f0/jkezte7cHp4Xb6UozgHsIaRo8yXTHJkd6e
hMyu+Lulz1Vkdlb52y8LZ1ae5KcsSIjeSJJDgkpURB3hsxNP9n++JPT/uiXgJsL9y+2J5oAFUuDv
H1FTnGYwKXb81Ir0B0aU9pQTcbEYMegsLG9k3ES8iK3DJMpGFaF7FxAdoQ1r6t1zMmfhbtBXvusF
D+WhLK2txTDlSKLJlmyJmSvegfHr0a7+88fWvtQx+a91TDzPWCJ1DXW17Xy5sQK/y0gzCp2fUc29
QE2s7x7A7pWvacMqB/m/zwnXK+eGtRWuKfzvA+Yab4U77HmuJ4vB4ldKmbK/KCjLKc16h8YZSVcg
eXA1lsoSsdpMQ3K1x6jS1PUYFrs2R03WNgEp792KwVB0sZuM/J/G3g/B1Kwoq7rb3qUQ2LepthFZ
X0KctqBr+umLj+9y4/ToC0Ia2UcyrHNE+n5LpHfUEe0x0uyhx7xRFH4PooiJV43H99yk8RmWgvGu
Mor1GAzOprDckEkqIdpQrqp1748eoipjExZWfWeARlm4aUp2pdrMOSNmzHDFYyhrBT2lv6k9F7VR
4QtBPOeXjGq9+LvjHMKmelcI3zpXKYNPRQFRo7m9s6nSfjZlRSOFMkQflLH24OR+CwaFnn+WA+th
3HdNXO7KpgXmSElmy3BCO7j1PspK94dqpCQxxiejJtCuKdpwTyw2WVjMxbtxjJa0Js19g0hz3Vsj
kVG2lT94UwxWuBO/rLpRMkY8urbDJ67fSij7/jUBdguHbziGB2KhPL1MYBpARRo7M5oopZANV6XL
cTKmm+EQ/dZVnbPqVS/EZIbV8i7Kv+VA34pnxJDZsQ8jBo45sJ3+twsz7KEpTHtnds20bKlPq5Z2
q8rcQr+i+qQREB31L9fyfKl+dvs/LmXT5bmM6gF3v1Qx/2XmI1RCmXTV8X/adRQy1OryReIo3iZJ
x3aD503Qke66C4rt7gL1lsySmKzCNF4G3Fs2g9k9dFlyqxpvfMz4Uv750+n/49PRLNA9VdOxHPAA
+XKDUPW0zqoSTRD6nwV394hGS3HHdVKcS2/sYeyO5bKkTbQsKS1vcF8uDMDcfu6RHFtOx5B58Dqj
hQ1P1cZ7mfVUNaM2uyvUnIBKUBObaZ6K5Ukf8fWnxtrMrHqVFOELAs5/GZD99/3OoZGCEshFBaQ7
2tchkKH305QMffILpec1zg3tQfNUQYgBwCufUQEouzrFsmimaEKguekjWBXN1ZatxQ1bgae3aBqt
eMN6BAAncYxDHcTdg9M/eoX7TiBb+Rigb/gXF5/xd/2SvEbc2fDJQ8QFdfL1W7C1qMmayUl/KfCV
MDoF933hPLUpiE+niMmyGfRhESp+scf0RiusGUAdF8UNc9Qhx026lxPHDpK80gzNtc732B+TdTHb
8RHdWAtIU/fOzDYxtHIPez7awktRFi45OkxwfLhM/QTCyW+20Ll/jMJSXw0S6FdxW5/jzK+BQ3vJ
Y9bVlAi5mbZiePnnC5H/0//6naD/4UGuu3xxtvbVVFH3mdXM6P5fqQXYH9Rif8H4gneRYp2zjxhm
XrMIplLQ5mfAoQ/YYn5jg9KXiapbm9T0grNcEH+sk/nVYriz+hWC5DXZY8kddyN/X7rNa+Imwwmt
W+TCbYqU+pJgkITlQ3lUYUw7MzBuZuVuI/6/d54ZoIRMFfM20O67JPlr5Ox5dqXHYZh2rfV9yD04
z6W7s3LVeKpssfbp0RuJqcHonAMD2k4lZ9TaknJKcTMLlqXD44K6F341ZGYwn50Fkte5+cEUa7q3
Zju4CT+Ugk1LQTApr0re4afu3fqGh7FattwLFmhp+GCzp4tInGpFi+Lq23Fx0Qei9qZox5QzoE5v
98s6y8uNhdaQrA6HQBHjiWGSc583/S9hi6NXkbJhc0MOgfTRVEyuKcPoxVQpA/b20FpI5IRt1eQa
VyCSw9g7unYRHWliFQuMINYOsPNwAGf+e4hgf0zcbA++E3YPvp4TVVJVx4Y6JhzucDiV4gZJV5zG
tuOHx90OzBu0M0i8Puo6ns+UQk1rrsB1nUMwSXUcsCR1Zpw+24RAUeojJ16HPp+hGdrnuXZsMMaf
ze43Dfr2mjJAWLTMaMcq67ekOyXPSVcd/JoacTG+u6kSYBocqw1qXRW5rodzlxiELbVx9WjNC0O1
F+iYy1Pgl+/JUP2qTZJ9tcK6YPAw700hhp0DbKFPleKqR+1RespzUZ9NO8Cq5Qa3vvTqW29Fy0bL
7qEOkK4S8LizL9T2nZcc6eBipPVwzFUw0pamP4xaCA2yTG49c0woJmO746dKfbsP+xVhIe7CKsxu
Z89E8ojcJZ7smbeOeVofuzYczwG4oO3kes0tKCCL//MP8wv6Zb432VgVLB4QGI3xIH15QnSZP3LV
meKX7aTZMglHRjYYcZeuJ7ivMCq4wsLggmw2eslAASgapm1bI7u4M5qtHU0/oH9Z2zSB7hZbWrh5
o+oBWw782T6J5woVMycecSd/0NOjDRSTOUtwVmlxJHbe35Vk7ix0ozSQeI3uSgsgD7hZP57U5g0H
4c4AgXVvJOR/1EUO+J580Q0eyN+m1buHmDS6tI+NvTXQAyLaLnnNmi5dmfwwnELA8p7/Vp9F1mZA
k7I1zSjZpUFUHGd6abLFnkNygHgQIKSXU/cIDc3fD/kQr1Xwz8twyn8NLkojeyAxM/BpKMmwZ1jV
F+Th4zmyrVs7lfW/jOu1L9/K7CGhEG1jtOB7Iajqq+3bVyDqUs1T3iPSDADpKW9G2uV3cuFT2AR1
Ed8QfHoYZCOUkSTEUPSx87vIivO7mu7INbHmCM/KD5aEaNm3iEiVqGMoKMR3q1f8q3wvbX5XCvxA
Gcz68vk3CK46DlyaJ/l+crsS1U+Blq/aRGe6XBLPm1S+dxTUKAkcbyfyA2z9Po0zKIp913/vW22X
MeP+7ab9Nk9t97ve295MRg8exnhqN51GVImaOO26q2uX76y4fII1zKnioxok8Xxui2r73vMs4yRh
G6TWizOavP95UiRaYIDzCYwnjJN8D8UdBD/jgudOqgHOHgFuff4FS6lukdXT962K9p7msDjXEWTZ
RG3v5SbkxeO6CgGUylWt88gNDNNggBM5OvaJ29GvPCmLW29E3h3I9wdZHKxt0pfFgI8g94X9rQrF
ueu8+GHIwvRa926+KOftHb+itTm66R5Y5biI4eeu8EAXRzSaQPQRr30uPsVrdTs8+UkHreAh1Dvj
CBHgj4Xum8YxFaRazH0gc48WdiW3yUPGNjOOYRNq20TFdVnHhXjRf9ROZ7yobTWes4qMBbmqKOWw
qY3R3jC+NV5qrAYLdGnB5Y9ziqAy77UgtLdhH1YX16hQcvLP+NHYEHJL9Q2K66K3le7U1aJ4YKZ0
P6lx/laN1gg9Fhy107fjE23OXQa94s2AY7FWjCTbFyKKvsUAneTxWajBEoxLE6sKp3vWYj75NTdQ
o2OJF/8yrP8vRxM/OaDc9PMBc1EG/DrSdIfC7X2P1OlU05udbFvKheVmF09XyA2Ym5uMfHEmkZw2
nLUivjRe3nL7CP/oesrtaqk/lQk4kc71q7VmVeomtgbnsUJEuBt02k9yVWiWfqxTe76JsrfpO36h
TLzkGk0E5/F+VGr78WOvwX9nGMMenncU3PcWbgUYqaLKTwJpuhatUX4L3Mjdu1ParuSqnyKort0s
Pg1mWX4TK8Uzsm+JEeYn4J8zhpJzKEYzO3YTc2/m0VPu5pepHeobkqNy5wUwMTWjoGsnN+aMopC4
+ye51swDmFpTRu6opNe6VVbf6EF//+fHFbdz9e8jSRPJJnHQ0llH/cD94Kz8ZcbFVLisM1EX79yZ
taVRuvZVmxfVFBJYlqnxRm7rRVmDy1H1Xe3ihPg8jkZbfyR0/VT1JDm7UdsC3hy0bTAK74Xy2Tru
9Ol77BHh1KtAVc3CHw/GSBFCIZ0zt2wsF7m9p4LOE3ne1Jo0hTqr0VBH/meb3GFNNjfWtDv7lBpv
RL9EizorGGmRDwBPygAsBhCjP2qIF0ArQUqTq0FQgoe167E/fryUW2270QkbmI//y9YSznMaxwM9
IXa08+Lj6PlsrwbWGfuJfexMBRSAQhvDHMJo1yQufkRqPPdBbbeLfHIgysZA5OOmIFh0XvgceBrL
vFqC6shXn9vkK3fe+/9uM5Ieyqn9+HmUPBQKzEi2ceetwrJRgewIUNZKpcZLM3WqhbB9fU/sgnvn
z2Y9u2xBjmraRW4anbS4Ktm0MuYD5Kamy9MD6A2I0rof33RnrnFgPDQKsK9VnQY7MzCqjSjt8TWM
wqOOYejRTxMTsI2Bgmk+jC/GWuRuEl363Dfu6c7cy+3w3kirHgFTylUdDx+CrFcLMCeIvgUxWMmR
nMKGfPswfGznRQebnh72w8eWMGNAAy72EBJBck3yrER43x71QdR8BSwUk+8mDfv4MGl2TU0zUA91
zPRb7g2nDn6XOpZ7hUCJ1RgH0QUQW31ohrTYtnki7vVJ9RZYMv33nup91Jr+LwKKXoAu1S9901sr
dT6pChUCTwM73jDsQfitQ9s8fLyUKpiPhQJpCkwyKhnkWf62jKHR12NIFLNumS6cFW8XmG2iInvK
G8QL2U7SS/KOuQlNtHEr0SZqlvd7EG8HiuLBi1XYTIkmLz37oTs9ACm45LM5lxahtUZgO5C36cYH
a5icW2i23kmzFMZxrFVUUW/ylcto2CNx5OKmEdwNd0AsO9KFks9CNxq7XatHr/J5aOXEsnzskOvZ
NKymsdSPX56bkWXc9wIhTxZHROvA+1+HXtHfMRFHV1jr0VPqgTJqkyx8NQv7p5Oo5Y+hGA+dmxEb
6/V3SgLNWCSs2C1VMblwKzs7xb69Vp3OMj52KIpFolKufYsmA1yT3KEIT7+UVbf15gKLP04s3Ew7
yVUX0qiA3sV63djNrnLK28dx86aPvXKdnwfVmXkhj+MSu8m3Gpr0GtUpUaMhpYUJZcuDXACqZqar
3NsFjBU/rtJVbyf1Vu4LipBSkNY9yTXh591DVcfvVhqqlFGx9Zeu5V/lwqviZuUy5Vl/bhN2olx5
Um6CrLFPn9udxJldit0v/pJy1dUKjyH38mw5MifayI3yYDXv4n0d5xda/u0e1Fn6Dd4tU28iPguw
CTch4ne5OaZdvoXLKzZyteNCX8TczK4k3rmPXgsKfz67dZ2CaHRKCbrmpt+SIdSWYxL1G1cLMDba
hfZWKORaFCU3gnwYvVuZ0wdHO1h/R1JYLgDUBXfQ/QBzGb3P5+36DRjWaDX4CvrweZGgNC4Xn+sE
ceTLoK+CVTfvzuTuIC7FEUp1e9SoCexFqivrii77DbEx3htI0T9bMlSGdvgBxWgghYeaFqVj+6CR
V4BrI3Weh2y4k0dGuvoc9577ZGnjuFHmdEAvVL+8V+CayTKxy5vTT9QnELVWFK15aQ4JmdDy5UA0
QVmKYK+arna0ux+CGSKFVcIJncCunqpMI4Eu7aNdN0z1k+pHLUXqxKZknNVPxejyHxk22lru9bKe
8ZhPPUfuddw62Td2bi7lKl1C9WBqg7KQq2Gn5ifRMX6UqzlfmENqx30wUSU38y785XnwB/0e2ZXq
Y851Xect9skajjQ3f5iaRllbvuZzzZMIpxCyueuJtxFLYrqcSzWW4ZocVP3RBDG/aJ1y/N606lEQ
Fv2W6OYe6EvwaDehe5uMcc0MjBDNQklefdoAZ12Jw8dCpZRsCTNYFrmJyCJIx2NBpk02Zie50JiP
frySq0JzslM/Lz4PUXyb5Fsrx+zcBuNGy5lJAjA9ygVsh/ZohjEwl9a1QbZkrrJVapOgDwyiV7ko
PKDMHXaYz03y1aRQoTEj4jyULGthexvjW6ZDYCf0+LF1ouootwfz9lhVrkoyPlBbMY49/a1VHSQ+
Ma9hQbSiXlzkK9Wpi0vajX/sHedVuU3u9VJgbz254N/MJiyX+qhaFwJhkZ4CdVkq6NDfO4wqU4mq
aAxEvWlITttbZaU/lEbwXWdM+AQQdRd6bX0pRvL75CvSiBzY+q69xBvN96S47JZ70NQArAmsmtsx
2z53yJNpZFYLwxnzrdwht328g6VHDw5DtK2pN3QTzCUM2uga97NAC9XOx+oo9Vnzqg+Mgpys8tTX
gz8Hu43HtkSwGWhOcpvKrl+ZuspHxxC6wC1APat14lm2YlH2Rlabu1aFBz2zFsSw/nWVwXm/8cek
PGXffbfgIq4y41Glt/baGSYVrRxmrtmm9maoWpMOgNocPUGLjoT68s5DyUwKExECZhQWCEeq9EoQ
yHMe5SrqJNbkJjKH0mvqiHhpixhpnAXsif8WdmdhQgYsjrDlUAPKLu3wXiNIftvaiIeA9opXokMB
JtrikSR2NB4qjR09q7rX1kmVxSCi4RwR7fvQ6ubZy1xBb53MF1TZ4NHm03E9EvKRx3cVzgeJpsKC
SwVmxlHJhRPm3scruaOQDKvPY8zUD1e5xRRIEeaDTh5Wl3btC8465UhUNfV7M2xfYqMvN32ouB97
+Sq1RVP1DsNR9qp5s8yNzH00kZLf8gpyZTyqZ5SwNGGJ/rgBHorPhQ2haV6Tm+Qiz18JyTOuJijM
26R45T5JvZua5NGq0rNi71dN86xnlrlos9o5ytVUH763Yz9XBtmZ+/pOVav4Xq65yjpwBvGgZjY9
MMQARmnbp2bs7VNRumW3qOaXcl0uon6Yox+bdP15oNzxZVU4BcFsTfmX9/t8ky/H/q/3bCsoP2pP
4Ut1UgtRXRDhhSTvN8I6nKxTxs3LyIyztZq8jLawf7YdPyvTiGgXV82VDJjZs2fVlJENmhTz1dr1
6ngc0xLSQtFrG21Ukx35cMlu0PIMExjAqZq7yFtgxdc6UMpHuR0DyB/bcy29WoyT7vXue5tF4a1C
pbAoy6F+b63q4sRD8Gz5DYP1nDlYQ535uaYuJA9QbFJTIs0crtEYayd7EiW/D+SEOVGp4PLFW6bY
JmGkbnHQwrS/twc8b/JUN45/BnpWPgxBY+xN4RD5yzX+OhXdUh5g1Iq/HCjegdsxnUtpIEvM50/V
p+aO3ON+AbwnJvoH2nGY/GchCccShixffe74ctyXVXlwFYXJ0kWrtJKnfb7Bl/f7/Bs6A3rYk4gc
IxtzqEWYzq6pxvbVrTdFJ5K3xjaAvKZ8TbHmJm8U30jucEbc/sYEpYyYNnlYVpDvTXHr0bfT6JAb
irqIyEU9Dr1THyM1aY6fq928LXEVwQBnfinXPw7885TPbWUx9Ijaa3/1vw4OyUanOYcvWCsK9BIG
V4HuaY8Cgwhy+BypGGv16FrLpLdouCi+sVAiHlko5ds542Km6vLfY60sO/L/Ugp0ybmrCJf+KP65
HhXRuIlePip7nyd8rMdKgEWCg9UJywE/6fCgdOoSoguZXJE+/fFq3qaYcfXbNMol3j7vZNgO05J5
IVc/F0UA2rnVfn1u+XLUNOeZT22KEIjpYomx5D5JoD+O0PJQULfiIFe1VjEZXCbeyoO//YghIIcs
qLzGPZCgypi8ZVSk2lnREnWlFF7+mlb1IcR48HMcnGfDDvrnPLCttVk3+jHOHPUsokpdNekI9rPM
lIOOnnjv+CTx5sjTr7bZ/bEYTNPFwWdnW1tLg5vcQXBWe1XFRq6MselTxh8xmlFMPdB6X+ZtUC+M
QE1+ae2hDL30dxeFvyLVLZ8Voi/XAJyRKwJfOdRTn9Gy6Mt74JvhcuIB/Z4OKUdwEmOkGwm5NpJo
kyCw3BqvwgaVbAwmxsp6E/peswqVqX2vuo3sv0SVi40qq9BszNxKDfD8WEzFnamk/UI3c/29nZRr
2Cb+k9ZG5tZSSSCDElU/ma5/3+R2+TY41tM0W5wdaZN2XAYKiPa3clXuUOqG7E5a9XKT4iAR1wG/
tMYLE2fIXlr5U0ualzrzwbk7TbsxvGAgNyWZrkwNyViOhvyHiQJ0SqqfWVcBJfK05C71lWrPR2+2
Xqdnj2FLTqc8pBltGlNa/+r0pb0KKodCmqe7p57H3Up0U/uKymUn/y7IBy5Uxqj3pYWvtcn9/jLY
0x+LAonNkUQIgOH/2e65Q0wxKYZhXTFtWn4e/HnM2APEKEbNX4jEuot8Nd7GQxU+M9RTV2TWZbuP
VeRlyzTkHyFXJyKTl7GfTge5aiUEfXeN6h0ppoXP9NiSRYVE/iz3Rq3/jUaBc+FWGj0zDb6UgyNu
H28EWClAJXUvT9TItvRRv9yJcVh+PLczwFg9muyFfGjLbaKPoeTU9vlzk9wOBrJHAty1SOKY8MXt
vVmLcAuQ9LvWoqzlcZxW+yKdfoDGnXZCbbJrUfFDqQqjehYjueFJ0ng/R6BC+ljQsqyM5iKo8L9F
uUXu91QRx+vPE0EFmKztE67sUbzYllre3tHtUAlBS+IVyil/ZfsjtLoKmnDpkdokF55I96qKSf9j
LWqon9sKWpo0+TjAVaxpa8QkKTnkGwVCx7ORzPVlFr7eEr4mX44eiSjxZmoC/7mgCXskI6XExkwW
T6SjJNJzJ9zo86rX+86Sy8vby721kf4sc9O9yFOttFsIlXIZhY/y3kitj4NsHAmn0kimhTynCOx0
l2d5sFbbYNYsGfDlzPrUF6OnbcbSqdYDdydSoxpXY1YYNSc1LtB+y12FV5DROB9vyK8A6wEinTTT
l9JgpQm3O8RGdifXCkyE179v/3BgyW16mvbyWGO2YclN0pD153vI7XLTEI39iVLVU6FmazkZgtOi
rzsBM8nRs+hlmNKP7ZlKTKhdFKAO5u1/P15u7+qieKwDphy24R9FJ+Akz6/0DICynkKjVxKaGMNI
DGdRTdyY/hx0WiZNp6mvjnKT67jeTV6ytX9oYdjsq7JSatpe/cv/O7yTO/TW+lU29I8/D5OvPoeC
Iuk1as+CUET7G0WT/pUKeLfzrRjb27waRv2V+igDoTTWz0FDC05uNxKPC7ueeLapdv7YMc6vmW8E
uvFElFREjIMJPz1TlddEV95qItLuDM9ILpFXMxGYt9suAzmm5iUFLQ8PVdHZB3Ra/oFLj0L3n2Ty
RiOmNk1oe0uUK+MN5ebr5OnOKHNJNy9jtd5MvT4QZ8W2zEHVgVic/GlcAcDH9Fs91NZDnDok3nt1
teW/13qgaK4ixTOwmZSK+SAP+fOEAWApU+UYCKmnZo80WtaT7kR3SKUgnNfcE4ssfkSfjpq5IffX
nijbETXpXzIn8wHpZ7fB0osDXKtDnqbtsQvIGJzK9jzOwEm50OeJV2I533zANsRQzSDKeYIWzgub
otYSpmlC44zWqjL5CqleAYHfeSG0g+EP549VWT80k/IclbZ+kGv1pHNDdV3MpZVPXtXgP8gF0NIX
Y7ArwNme/zAl2rRm8O6skQr4pP0wYjFL5Q16gVMDsig3jK7GmzwWm7O3xCuhfLybEc11Zye2SEup
lAcMdfrD9GPoVeJs8RWpC9uMusPQ9tYGlZq9N+NnBF7mb9WHxu5Z7bcgLANC2uyfdtSYKz3OsD9h
KaaJYdoXMnabuzo36zstRLs4b8pxBn4c0Q6tc5E75WHzSS6CQ+jl5Y45HqYrZ0ZDOnYR1qtIix7U
Wi12DGgmCBkB3DC5++PISpumFRYzPM6fZ8qDrCD4mfRCWUICAl/RGHeZaY7fJmwGW8pH3UauQsR+
w4Cm3Zpo+jhKa6mpue0Nhj4TxXnBmIaLcepA4/65DZ5QuKdzXaH6bE0FE9q06HBAxkPMsLRvoqM/
2OFRrsrFhDqUtlKKFacoGQrLjVqqhOFGvkxgrtlL+VKe2W7oO5e7trGrXRp2zT1WGxJmTKf7GSA4
r0y9e1dTFdxVbWB680V/CDQeT35vA8/slDdaE91PPdYPfqLdEYilHrIgE8FWdBaQqAinBya58Eyt
jgFVJ5BaAmRZ63VuPHUwurPUUm9S8jSwlsxrcl8PU17uU+cj531lnWgf+/77PLlPmym/f55neikm
6RCHWkN859IYcjpqoy/2cJT7LY+B8qEgDhR1FPg6WwFnQk0wtokuzyLzvceHsBhFpt8ULLPHPqkK
PAQU+CrGZuVkvItg/spVahldh1EYMRsgonmHZoRLW2PGVPf8aOomNA6R1XKBVthk5XuncX8dAiV6
DjXKJnqvFTutTRTIAU7CoBevTVxl1qFJuz9eDTZh6mjqd//H2Xkttw1s6fqJUIUcbpkzRUpU8A1K
Tsg54+nnQ9M2PT77TE3NTRc6QqRIsHutP2hZMgm9TUMeveLqMQ3ykIxjghue2K7P+kKDNWSpAxiU
qF/3Tuy+9wn+hqmefPIzVS9VJYl2Jo/nF96mJ5MH3wx+SQysGJSKW/qIEUaNvHJA+r9IYQR3zie7
K3pbucJxg3CElloglAu7QsZCi67YRrYvMIQJBMv6iFvj75UqC0XmbKoyfiIbl3tBfEjIjs+9NpRA
7MCDEPByUaDSomEmOMHN7wOnq0gKXxU+SevHOHEFX/NSq5OZVF6+8tivfpZTzGG0ou9sedtZGzjx
S25aHhKxTX7AQ1be60GIgbHUn6LS6i+tlQyXPi7ZEgHgEE2iMPpirvpVcxY1Itj95d4rJvgle4VW
ruePNWARwN0o+t1jjQD0/N7xy1fRlPAoOSl5t0iE2Q0SzNa+nQxx6ql4VBPJewtkQaiePHNER8ip
ul7pLf44oi6KKnIj5PgB9U0L/LvqX/Uw8K6FqttYLk20SHRxF9Cu5FfIEfXSrLEdxvxXeW1xXkdc
rjd2BSn7LVB+aeapaPH5aZCt4tRPbr7ljOu4MZWFb6bxLUwLdWv6ZTUfOjm+YXTqH8xUK/HQnKo+
OvyQn2+iBv8Q0mBR1vPRiQpYb1qxF1ePQgpsUiSiHpLLsu8jK68p9qg1wIrKG2VpSs2L6xgQdry6
uwVVWO1KtCvmohqaRryHxgqTXk76G3RRdO90HceTaTDOuTaSUHE8i02ju3WBbRwRQ/mWTrWUcMcJ
9uqr6KuLWDs7Qf4kJkaeqz0Nnr8XfbEeGJfCklaiL8tzC71KvLSmVRx4ls91+kN09bof3RSeRh4o
+XkYbVIr0V/EOGhKs7AkIirubcEfJs1uL/ymwoWsMdOb2w1b2JUWsM00u40+8cnMqU6izw6RfVXD
PjqITr7mCRagZbgTvZKF7JzOjnojqllLnCDte3mlhwp5/9zep24eHPP/XgzDopU7BQogfWNT5kSo
9fHXsFAhDqs0zaLxAhU2wzRGDiXGjPU4bvC0vfyqiomiX8wOm1Beub6ewFTAgSw3O3nHdoCYEz/Z
QK2MWDtoMJLnEsl0JCg0GFyisStKFzKXGGQHKOfKI8HFTh2Pj2LsPfmohnq8sw11q0w10Snao4H4
Nx5ITrnuRugaojFV8GlCtoFl7pOzIFgC0Zs2NNLPNke/kZQvyqydAli4N+ODKARns70rKovSxrb1
3pUU6TUYrMlxDl7nfYy4FGRPizc7s4YeYZehnauBl+8KPaxeg4Jf994xPOIxVEu1uI6RHD6Jmg4L
cdTa4ZndC0eN7BB5BWppZZEtAMXiSj1K2vTE0i9+EQ2rIUg89BCRKZmz1UkXWgt9M9L5zM0Ti0y7
J5M3u9eVEnWaBFm0RFf1i1jHzvkBT2EfT+tlYVCfjMFFYphbiCb4W+NuiOqfounePsa48vl6NRd/
hGhr7QzjmtZrln4LqVhxkNzTp/MUtu6Q56FER7qrHetJ/aKcCtEuYbLmKwDPxVC96Dp4w9avtscw
MevPWNGe2ENxUFQ+900eDF/ciRisZPJ7HyAE2TdOvQrH7t7uueb4bpdjvTHkolk5ehHM2Kj4B70I
YXwVhb5uEOe7DlbSXX1l49u1fhEtqaypG+Kc0swaHRe741SWySkZ1VbyrPaK66j+pHD+v/cCCEJe
P/CduZjsJ9GPFunYhdkM0WvTF0C3EvWiNXH0KhOPsDikPStJYN/8T9FYBXbzXLYWyRcmpP3EgjDr
vegz2e+fHWl4E30e4dqjqlbprKkD9Wq3xqs3lt9VN2tfwsIzn3NzVUm1U89ZDt64izbd1GfGFejX
KKs3Ymhra+MaO76KhwW9yeg6hz/rqEMl1gkj9qtdgDlOpahnbToZ4fhrPOepBuG3046i5sk1saAa
YQEp47DkBG55msaLTgSajGe5Mv4dT/y2W4pOVxvLkwVB0kp8QEuxC+AbkunOzA34IF2uX/mR0q8Y
chlArp1sW5e+cU0V1Ttjcr8RnWKYr/T6ovIIxz9mGd1zpmryRcxRc61Zj9FgzB+TEKS82q4aHsUc
V8rsnT3dWJ/u+c+NRdULw0NUBjfTbJVzCQ8JjpnvvmII+NMptfGHr71kkhbjLYS3jmKr40cdeA1o
FQ3wET8zqwIdwX2UuQTWJA5BGcjVS2AN9byzbOMVgPYGMt28KHoIR1NReh0a4xIImTSLk2fHZiOh
BsZB1MQIq6ismePo9VbMclqAeOXgfIXxYmQsi1U4ursNSC0Lar2l5zM18qNTa/fqNrHaM4iIXoYS
MJWBCxtCkT/EiHsTQlzRSdQhbS5Bxsl7ZWoS7QhMYQgXFv1CzpoWAQX44GEcFR9jpZWLQlaGXVVp
7ltXvsAtzT9GNFo3XYurtBFEBTHIGBH0aKx4hEryvHDy/JpNhe7W8swf/Xwr2jRFIeDLMaixvSuG
FdnVJQgLugPcoOgTo3KszBDiLo5G12pnbSqM1GjnnVGHK9FWIdh4xi5NO1u+deHgou4eTYXW6KdA
uagV+wK4SkzPEUPmC4/0TRIhof59NCPjIArJdgh1icusLbjMdG9YwESp5o9BVd/8Gk6+12AH+rvq
e822JzO7RU32G8+NHz12lMQ9kbhUXB8lFylrn7G0gclgy+5nalpraFjST6N1VpInF18H08SZuk6M
58GPnOUoWeYBcrKyC3S5nYSDvctIQD80PHBaxkJDbvDDj/HxVoB5or5GVSJ5p2Wm8WZrrrUNW8Vb
ZhFJ9szHdC0ekUA0Ykl7c7z0Bu3ceFL7NHwZya6K5iryw73kp/1cVJFNcxZJm+j/4yQtj+DgjSXo
LYLTueJ/NX1DXeR1rfFtQEHHQ2GJSv7OufJDl0HVtJA6rkXhHkRzqeB2MJRltWyCuHhPI7Of5X2H
lpLaB69kYu6ze1UljGglzVNsJ7ueZMwHoRg86sAJreJ88D60wX9yOzB5Eo/RM2H8AtNI2vFzVBZ8
Mabgpud/FOOqC4383YcrxUZjDBd+1rscXXRlCd7yILsEUBDcyI6tgrSMNGW3y44Q0NBq4RFEc/TC
z8tepLkh8bWr0a6NtUiO42cw78jyvGLYXOyHvPQWYpjm8DNvmWV61qsWNajBeBfLFlmULDH5BMo0
3aVZ2pOCYIVIzdYy63ApMuvt6H6Q2e6IfVYVT9SxmIlFx1wKFgbogG01fDVaORyA2w7PYeRrm5zc
ZLb2VdvfpGjcH0aDPELU1M5ahu6GcHfd1qe6RaS7D7s9wVWYMr/asuBYezEJNUYYetuu2A9PvuNQ
fcs8wym2Sxx4soN0Npz4IGqRpo8vk6vf1GW3XbPPMuhKBCjsbYslwyErydMHDQ4dLthpPl2Z/45+
5re8NaTvrlvNSVYEPgyfbGV35fANJ70Yw7XOeFUVM5gARgXQ3B4d1KAvn0epHzCLLTBVm6otOh1P
juwvBkWpCW9roDUnXs3S11z3lKPU84xhO+ql4zXoOyodUm6Rho2X6JOgOh19HSGGqdOvIkZEyvfI
GaJDhGj2ivuS1IKHOs9bzhdjkejnvJGFTlz5qfbFz1QekmuHMsHeYoM7KdKVn0rbr1IO/W9KWeUb
6Nhg3nrN/CgzQq5V9cm3uF/GPoZJPFp/qq4/4LZRxJgU4ui5qLSBJzACnZLSWztRQKQBkCkuGchl
NpiIKU7Fv/1/DX3M1+qJbPqoi+n3alkTLyhS9WIj0Tfr86j9tGRgIZaMKll0sgvc0wDQ++fAkfxP
FeryrGh156UsYKuDhJHPhMeVtYMnDB7DZbWXwgoRBbjluzIx3Aumqu3aR51uDvbcvYi2DpYKyj+F
tmohoc9glvA5jHGYTPOxWDdAnt+H0vy0syJ6KqGWPKeJtvZ5QHBabcZ5NJogkXnuoWjbEyQCxdAc
XBVY+XHIgTE4kKWMgQRkCvbjWgOS2Mi+mm3A3UhXv+M7lLNvuqExZ/OtqRJya275NubIv6omosjG
VJUcaVbYWXDzOwmIaWtdRXOd9pCVcmTEXfYKb/zGu5AltHYjem3H+InxjHMSnaJJVOus20+c7Fvf
d+MGHVh7qXeN8kFE7Ni0SNqpqeIdLb96iXrbQpOuDSeQAzdXlUkFrke9fKqCsSs3pZuiOztVIYxI
O8klE46Fa3BD2cE74Wb/UUvGRwqtVjYGBLQq2OZgxbJlNbECEFcGSWuV/rytJOPFJjlx0vPwFndw
CdW661dSqR0aw2qe2wnhmWLBCMA3jPbDBBLFL9XbjrEcgR6gV4wL62BesgG8iBpyxcjLJUAuIYNd
AAnnO3B25pMPFIDPbdV/U5qC40WafHH10F+yt2d7o9ryqcnRFxMjcnyTpSz8VhO1mlc2+Xh3BNVh
lZa6GKF8flYN5HtpPJlFcHDLKn23YCiCFouanaG5yXsHfa7jZ+jWWGZ76ibxRY834r2NDXfJTlRd
a+VQznyP+Ai2thAkFSAuWesv44KPeaBinmPpmoQOk9bt+pyfGb7/xgu6Id5MK/L8osN/3CSaJCHh
pvwqUMm9GrjObR/tNcjLWO9rZFI7FQZC339IY3ZuwDj/dJNoUZpy/C0NiOiZJWAnXDaiVdtwTpR7
udujJSOvZDUxr3WuIqGCNeFXK1dXoWoMP9FY2Q1EY75UalbO5cFzDgbs5pmEzBi6P135ivpkuOtg
n6E9SrX0TXMNZoUs3VRVIzzn/MQ1VuDTylcSt9nCUix7M0y9pkrAyNThbIpeNkP41NT8JySCE68j
mFeUp6OLWClv4CBkVfcCTGd4QZtpQrxxA01NN+hcmOem7z8BdDU/XXury3X1g2RwMusjJb+Z0JyQ
QNHTY4I41s7wk3SN2KV7kYFLzlGZyj4ju9zgQlH/TApj2xFo+RL6XjlPg3K8RGqAiY+U1Ls0hwCp
o3eEhV2j3rQpVWtjTvLDbObs/+qfPAJQ54nk1xrZBMAETsYnzkNiErOVdV+yIzIcEMBqaK2MivcR
GH+7k9IXQKNKsC2sukTCqK6IaQ1Ie83DSZJLFKLrUUWTDlCVjTPvX3PSGFaFUjjShp+P7FROBere
8UIpuxbFqiI7EV8Cwia6lcqO/uoJONOxY2eM6IXVcnM4SdRoXNj8Ft8LI/PYHXX1quhi8KpTR4fw
BO7clfqBJay7bUQVrW97X6YAVqchsoEyKLHHluSLEuzJiJfZTFxOGjtcjilMcLc93XuK1g32bQvl
diUu/xrv2+eBAMvF0atVQHTkDYGq9EhOEUjZVA0Q0dwgnUK40m29N8RhtAVBk3EjevmlLmZj1nRH
0UtSHW9aSX42hqJ4npbsa0V6FUsGzQgdeqqKJTuyXwtR9dje3JcUVTtV1oZeWBu+g/KuqolWedDk
sOGVA8SpfreJq85yx53RlX1y7xGN/4z5T21sWDaVUx/J8OiYR91q+LhPvdbaqE5a9pMNxy42s/Hw
aNf7Xp0lMZgJMYLzrf0UT6jEmkgsGarfU9WStwbluG4mxvU7XSMpy/M5WncojR3L6Uqxw19Xoo2j
0q/ef8b9p15ACfZ9vSz2jm6fLqJJ8LTu4XlO8uXWDoECXZ+LS5Sw2XWIy/sAMZZknjrz7ba6TxVt
pZgvLv+aRLrE2uWKUS8G30ogCkjlJmgB6iZx6T2NiefB2VDYVpbAdIoUje1HBxLu3gm7pLkY9mh3
0Lha8rwAbk+o2p6J7lpXj6CKu/1jnBSqwa4KhvfeMKxt7TryyqrkfqdGTr9rDR3xJ1Ef7XjYQWVH
uPTRr+cp/WKoaLyPv9dV3VPBBQICxdd0hhAaJLjx08vMcinHab3zg6B7VpX6XbS7ZT4zhqGfNKxS
tnmx6nmXpFKkp9TGI5gPe70oK1Ni2+Fr1YbUI7rpXu95gH1rcw/K8j5aTGFzicB0/iIq5P6YhVHH
yiHFdRRtotBisMVAeHmqyL4LrbCagqeTDwzCEalOkCdy+GYhutx2EZRhb7i5WlJfclktLnEevcL+
G97xyELae1X4uXyrb6VrtbfKRSe4vqlQAG8C6/zr2tSwVk+88YwREaLMZqauOi1XOV9hhQpk6Uep
NdZBDeL+BTmfnB9sTk9B6PYvbHW9TcMOfCF6pSqLj9XofBWdcaEpbJH24BKQCw3GcqVo3lkbWhCN
euEcRZE0JLlnhjvU61Zywtm9/ugXV1bRbGQ9VncIQcjNupYCF01PoqtOmONTgFRcPnNdCTGEqW5N
hbj6p82OVexEiEyyEdOwjFN18D62Fhzq1vLOjd39KpAS8RH1HovVPx0QBnByLWx59uggvuedEz0N
j3xe5v+0izVdP3se8Gbbihripx1ZNQLJEzdIcHxGpcu2hp4hW/yb9iPaDQ5pUNEeRCLGbDXGPZru
Vzbsocdyok2s+WesaPpnddX39opZVBu9HyMUlQLM2Qy32ThREuYwEZqBNF2XZdvWjqZL6uIqrX1A
gnFwUP2cp89k6mFMDh66cPDAqlBpUcI0kXy2FkqAcE8ohSmgeyErxP4B241ZNfJBAavMqyuH4G1Q
+RilepssRTV1jWyBWV+xBTccvmlK+EOdoE2iMzKufEusG2PcJxKMT4UiBW9gGZ2d2WLYLQZ5fVHy
uCpU0A2sz9c6noOHrPZicO+7x5J09MXGv+cGWxREG2sg6Vme7MEM7n+UqnOWk77coQ95+lFEZvQk
IA3sUaoLLTB44qcH0gEM+j8tiD6HURs9ARau7niJ//869/tUxvtjja6HLAaNfNekA5gCAs3+vpTd
wZwDoAcaNhUwG+tFOsY8J9IcKcVWasJDAmH1IK5q0TiOaIZFau1zcpsGif6gUjFL+WuUuIwSMuqY
+QLN/WcR0X2fFFp+dGh26HXb+8hpqnXbOC8EeKW9r/dGeRSXAQ4UMKxoHPhC8tCA1ADaz2rB2EF0
5HMQuERDQuRTA6Ijsyw99c732nbDxRRGzFFVIekoMpH/OSkpugAEoE8yFRImOnVXpjvd6THEg6Ba
qBOatOR8fvcYvtf/dFdyJ3WnP9U+SBkt3IcV/C6rRRz1864won2vhLW3Tv54FdfacL8BchgOKje/
q/cVcKzsF72cdJA6x+6ifJiGoV1EUZpqcwx1H7i9z9Or9StpG1glElppo11SZFYuEU4p61hy5fmj
Dc1udVFFFonXaSnRkVmlOxtUMoyPNlk2351orPdiJdHOc3VRgR+HRsRMDQ77k2QhyDLdTzSVCM+T
nm2uYk5oQbhtaxV/B69HVCHvAffxvGpdZ1L+x0ACmfCo4cZdSCmXBsmuacDgegspR/HVmybmYpC4
dD0Sj0poV8vHRgyRZHn3qP4vNmz/85AqqvDeAv6y6lsOPiP4Bq/xyjMC8OVZXHlm9+QNmMU0/Myj
ejL1Fpn1SgRW34qaFZXlGb2p4mw5xfcew5rto0mMGFQtBkky5hscW/CXa3PpGGkwvl2/HbDggU7Z
N2597bvEXMa55B6dulU2ulLFO9UeCLzZo7fWsrp8knSUjcIkSG7jWHBobg37NW76di81MvgoEiQ2
ME0KL+mTQ17slTRwDqrr0dm0+q9OMQLF8/CgI6sqczCWYyN8yqbEYhiE1sk226WoiULiKbCLtfp7
O3hRCAw16Na5U1QwFlxzUZmxvqs8yOZYvElrfRjtl1YqObSm6r42wBSS0n5ygpNlGNFFFNEky1Qj
8JTYVn0WtXu75+w4C0oHEhDjxLWrvrhmYOzECJzT4oudeN2M1LWx0S0PLWYIGkASqtJfP1aXE6zu
u5TE+aMtq2JpOWpxshDLiAWbohnWpNV5RdNfZkxFn0b1Nvd97JzEn+DIGnsDU3nRq3Hw5iaKIUe/
btF04hWIaY2ppU8Z4dP//uq6fsAiEWGix/2i36/u0fTnFT7+AmRRSYmEHkp14pZIJkxAFbYPj3uG
loWvb0oG7nHXNpDcJVS4X69QLFgG6a9XeH+3At+u7q/uvrZqeOx3eHVitFhfvMIKo9zHH9lNrzCp
7/+/+9vSoRhVRv2vVydmI866kzwbVNT0RojZWZJ+CdXS2D2Wt0g7zvpSChfA8IpncEcT31XOj7nZ
2FdSZc8VYkQfkG9wkU5dAJaKW7xlSjrPTSk5ZVj4LJ3R3Vm1lZ15MBnPqUpEzh9dnjJBRNYz1tWD
pGifolMUBWAMDcnL+/iyhTRfEwBdiXxoF/rNwc6j74/xjkL8kN98Npw2cmQa0ts6OskrrMx6pBlt
5ep7mXrF6fRg97V0DKfaUFjdzg/54IhOMcx0kYxkt+3j9M4QF6ens4LGo+gUhVrn/TJprfyvNjeq
Vo5p4ZAo7jKEFTF/V0VdiTXErFoPKjJXebIT1V4ZqhPg5ntNzOprDDsLs4hWYoRo89UO9IFiP4mm
EMGHDWISGTqVv9dNRu9nJseYhkwvMq5D/2ip1f2eokkxDeKgfeST7fs9SfuIvLa5vyWA/fO1HCbA
+LUvvXPU3DQ94REBgXXwgrO4MuIE6lRX4vY1dVhGjPNToYJACPQ6XPwz2onkflvCdnwsIEaIgju4
6fDrDo9mM8pDyPi/7/DoQAP/110ySCg6UU5zLrf2Wpf9ZAmUmdA2m46VakgalHov2rKdj3bK6PR7
ss426fayODlO5aLB6dcXDXTBgnyO+SL5KEK1Wtq/G1Xnz5ReG76GWX0s7db9iR/BTEH4hT1hS1aZ
rZmHg4LK/kT2v+ET+aO2PMxrEsdGeb5Jbyq8nkViOfoF6hJHU+ToT/y5ytr0W2tvYaO4dVJEOHs0
mg8aWnFrz6jZeSnuN75cA/LkePPNKlEqbPlrrU22oqfXnIlxlJJLnqltMhzurZbmzHp+CJYgKlL+
BTX/5XQeVDXxfkmJV43C9mRepFM6W7mkUaVfC3Sh1kGVb4NSCYiZOjiGOeBBwBfjjmaiOBepSX0c
K1O+hnJ1E+22h9leOJb1jkerAqdSW6S5JX2AZ1VWjuqaJJKZ3nfHTG3sd73T/S1fDWUpmjkh7rui
l1/CizH6NjQwM65N0ubwLFdsEwlCkvGN912PRF9V5TUc5elyVFGtsA3knxUvI77oLwK7zZdo1SU3
xyR91vSSM8e2M77l0mDtEMI0Z6LaNlCuwkz+KWqjVNtnJ3SOYiaaL8bVRkIRpXJ+i6fCTjcgS+oX
UUG8b11pXn0Rc5NwvOmo5p1EjVdSohDghwcxFJEygHuE6reEDySUPkPeVr3O5ZmeVwGxegqtV4K5
bKXacgyCX21jAp9rxtEEoLBB2E8MDHv1d/c00GzGHCnVDLzxn/bcmAIN2BjyIB1fo8zrgVUX8Vsr
DeraqfnlF1UtJ+aphbq3w3QlfmMP8CobRfgEXX18bYyFGKSkTnzW8pbPMSvYagifyVTYCUxTYtsg
nY/F50b0onWH3JM12kfRO5L/Bofk3QbQVRdDq09lHSdvumIH+7EOUFOelszaMVuZYCxWYpKRyxIo
34DDQ5KSeWxdd+VNDExRIOhnZjMnSJJ9jIn3vVEDS0h0FCmY0SvL55CwFt5d6qWJtPI5sQK0MnmH
V6ITlTn3TJ7xXhNNZdN58xTPlC3W0eWzQ0p7r9TY9Wh9TgIS4/ub1HghxwRWIhDsbEPIBSCYfypG
9RVlB2A/GBktIt3KnyK9MNamO06cud4+kExwl05jVs+1io1USjDis7KgTylTGl1pjHkDdOmb6RZY
mSaZfMt9k1SLrqoEsnVn06HctXUk/ADVIA/QJc+yWxVzNOND2X0jvra4r1Sk0RbHSP0z0mEqmBDD
n5uaqFcdB8lRkzMyd1HvbQKkas++pWULGxeUt8CUvieWZfyI+8t9nZLDq1RX8kdjdDXgq1a6OKg+
LNxx7PdpH9/GSSU1GOP8pa0QBo+s9CqaQowRJ4l/kNVTZ9EkBXamUbkUvTwbo0Or4+ggevMmQrZg
/1iLfNwU1Yrqg+i3nCRZNhYfMukjdZr2ZWgRay686q0xbAX4RaDhxERVyw1rZSJDueo5r75xEvPn
SdRDnxC9ibsi8dE+K25SXqFW3Zt7M/H3aTaho6dRccZ3DvpIvx7kxth3Uh3PdEPqjpM+xUKu/G6u
m2N/FG2iAIrQH+OpGMPaXEQlnueio1PaaAC7So+oq/Lwd7doE73I9IGeSs29XKEF3HQj8sqmhxlS
ZvXzAS3+T0JwOw9/qtd8NMNN5lbFGk5m8I4NxBKTUvtTgtC8SNVRPwStEj6lpG+g9arWZxoObwpq
0B6ZjZnvpngwBF3w9Cis2j1WbHT2kBkLG01DJ9qOkunPxJA4sH4N9oJ4nehyeoyQzndnJqG6WWHU
Fd9/Ued0sSoS3p7ASAeUPz28pzugPIId0A7xt3JEWUkwB2pqQHp81JwQUh2c4JtsNsFJsAOmvnoa
+X+YJ1bRjX7yvQjO8ghVQKpIxLtG5Fx9o3OudgV8xDYvomWQCfogk1MvRJ9oM+161Tv1eBa12Iii
TdWhKOebPltS062eJMfvj+G0WOaq9moE8x2ohnn1hx4Ca5BwMNFq86pmo32JLWAu9ImWyjSkpQuf
fRFnFWabYRQuNQggRwVUtl2WIWY8UfmqZOmvK9EGzap5Hvp8DoYi+OJ0PzUcWd+tHGNFC4LbUjS7
XrB3rEYn2cvTqsI7cFEkXfAlHOVvUPbbix812WnQBmsmxlcpjm/sJLoTmnfJxVX1H6LdcCY3wKow
ka3he+bYxUG082ytcYdPmm2Ihut7qJOcn/4cqcPYJEaCbS2q/HXGn7+u62ykdqe/AoWZfdFYv/66
lq3UvFPdVYWUSlh02Y/CUs5EZLP3McyMhRn18tGtnWJfZNiZd10Q3cYWiAJxmuwHbPB5VPf6udHU
ZNHomouZuyftxNWjSBppWJttdHDMxv2rU4zVZf3V023/1rb6XolN9d3tC3TI0sg/FkoDPV52s6WK
V9obMqVnN7CV76GGWTJ55zfN42V1ZSbtQw0rCtQpYI7qfvUBVn7rsY3+rrj5lzRW9JtcSukKL2Bp
pwW1fOq8MZhs4d0vkeQtxVDkkLDuc/LqJYP9vWr1xtvJUNnPqEf1WFgPfIkHHdu/EuH5Lc611lYL
nQ0HjGg+iQW9jSk+g904xF+MPPiaJ5X7lUjCKUOg40ehjkuZx74/c9ojoidZOGtM5G9gjMygfqz0
LCl/OL78VKVh81Vrgx9j6xsbyXSwt7TG5NkFvJflz8hFZM9tWXAAHVxlJdraUS/PEMc2adZl9xHI
SHpzJ9YJY7T6fMiCq7DNzAMDFPNkoAkTv8IUJQuWiPhnydJHYYz/gLMvVZLS/LxybjSK6HrvrV14
SWj4B8u7yyaJf9b5PeXexrt6nyLW95FYXIZ9UK9iu5VmoRRLZ9fu1H08AJSL0Gj8bMNX8MfW17hs
3Lk7WeryDzOPeg6lvJw6muFbAg/5MzS7cOmVnAPMAYhKLqOdD6nX+jrqOYyMxn/Pu6hdBTbGu1Ju
yFc79OP7iL41XzQ4mLcg1b0Nuq024D2zvDWJ8iyWQJIomSHqB+Ssqsq1KgWIParki4BiAq+r3i0w
2RspTvJVaekbq4n81zDQ1C2S193S7mXji4mjVWClw5tb9vrGVmOQVVN7KX+t+yD+aGrkGBvgR2vF
CcwvcZIYXzSbiEIfy9a6aLr4Y4i/ir4IjvOKY7W2KTBSehs0HPOmOYrBQTWsEpWYV++/ElDGSIZb
EN+xFoEUrDUzlual4Wt7j7PEXlzhaqjdr0SbKHS//H+GdLqjw6do9MU/c3uQ9juTuEvVIfEnijIE
p1wEufZXW5p02Zk/IlyTKUD8+8/geOqQQs3eICj2/Z92tYZy63v18Z9218vSYwPiv43MYV7BWp53
XfeWGlV5KSbmoo2Gz/5PE6z36qLZ472JLFtJEAlWrMSx1tcHZZGrWXLxMkNb1nqP4AkOenjB6vnR
4aS3gRXb7+Wa/ydpcXfrmU6+TzK/3VSorx4NF0WdOsrJYEhYNkeGaj/5YYUmgFt6z4nSotwbshkN
VfkEDCA7l/gcr0ylxXkoNVwO1vf3Qh42aCRwMjXN9CzaxJUbO8YOZhDe6rRrTohePFCn4liRkApi
lMXvbWGJ6nSfyPHCHwb5GTK4t6vHEgCrqw8FZz1/DgC6u4heI8YFzAq0ZC2qiMl3h3zIvmZlIj9X
OjZTiC0eYs+VXms1DMjoGpPwMlVdV7pZmofuvTfoxjW2Re6V7Kn3UqvNQoyyR/Yvpc4+XoatCPAL
rZnBGMkTdoii+qVevwb4vEaD5n3EFpHCUW+bpag2dfQdbvzwZCdtdEk5exp1DEjU0bVlbhYYdU+T
kpAvHxmTjYxI6doyjeqKG+eTp8fBsZHj+hrVRnBs+fEXfaLwurpcNqpfLk1TGWOA0M2TbpgYq4Ag
2aaBm5xFoehFtJALU1qAmknvbUE9JrCVPH8lhyZwxmmwaBNXMDjLjdyQ4Hy0Yc/kLlB7Uf6LtfNa
khtXuvUTMYLe3Ja3XdVePTcMWXrv+fT/R5Qk9nSM9uwd59wggEQCLLWqSCJz5Vow5Pf5uG7jntzI
xMGTOE1yCClq2saMr6yDzq5tGm5QzrOjau6PID7wwLC/h4X7Q216+SUppRFYUuVf6qyyd21oB3At
mvpdp1C/m2t58aKgeEd+o2i/g+U1NM35oZXhU/iUljJye8ASb02dWDDUtcl9ESEf88HeTpMfbMQ2
DCqTFrHh/0DSp1LvHPDMlGTI41oHWHDORk0BGxl+l6xsgNVlGI6iNzcQ9CZbJWqootZdmBdofN5D
qHqcuqFWPrUqGWIh7i5MolEl6vSF7eb820/Mzs59qRTrWNbdnUQ12lZReMUaCUm/qookwR0oo79Q
ecGrHyWfA9OpLjy4g1d9yoLH1YvnWj2h4eRRLBmLSj2QMuwQ0sQJVnTUxWEgJd7k8UwZeGyMHZVF
cPxqz2aoK6skGqoLJMPxTpGLBPyCZp6KMI43ftkrDxZFYsuOcpK3brQeCLJPQH5ev0haLVwq2QOX
1xBf18ol5Y71g17xBEkKRT4pENMeUlvydmMhj5fcTweUbArvpUOJdJF/4p6TnHQjJwUQVh0CElSs
rIC3xidvKpNyGkoh0b9hLBogeSEIh2ZcDXAJ/pwRewh34XNbI8aqZN8PXfs2VHpy70+U5ErfZac+
LS7CFE4mEAjGOezqrTCJptPV5kKsYCHWzHbRUyeu8psNj5vr7/2hBtveNpQT4nRJVF2Q4stOwl8e
A2njGmMFEEtztgaBrSNy5wWSbp1DCL7xz3alaRvwbdF1GKRJ4g3+vGwwahLGWjE9c/OFbWveym6o
O9Mn/QcYWyAxQKeUU3xZRxthDJXULm5d24M52yWaNhzlAXp5VeE8nXlN9dh2MUhw3SVYncjJVm46
iBH7XN8PSYn00RSZDGFk3IwOYia5JELZqveky1myNOWq+BRSOA5PKKHFFmJSqjkRBY2HrTsdohYA
C9dIEEM15iJGZdkD+hUAPtpCCg4cwKuVGFp+4y6ol5BOYZy0L7/dGgt0od1TMZP52vBJuLmVidTw
5Oawm7CL3czJDVzLezfeQkxwAmN8iuq6RPzQJrkfDepjYJrlvc8d3Kx9o1i6KkUBLYwEh9KJ1UfL
TNVd5hlU8k/O9qACUqW0Z3LV8yRbKmDddsJVkev40EjAtcVQt2ptMziFuussUkLQBsmPiQ+zpuEY
0UvuceppRtX8VIe8DPPfr3yORqgk/Fr5hvAG71wxBOjEKhY2Ya5w4ZVbjhkIgoOnWVdRUtxLUqUv
q4ZS8zJs4WhqEkKHJAE+U0R+zvyGuEVo77wys3+Qn3t2+7B4yxMjX1pSoT9ooOQ2NTyqZzOMtH0z
JNrO1/z2TuwI1U8KKZcLm3nb+5/LjLdTnl1T7Pi2Y5GA3pl21FsnXw4TSaEOLGovzjj/dAr6YCMj
Vhz8hND2aCCzBLF8pvcpKrZDsk7gH4I9XdLy5D6o8+y5aIrnrNPUu8Ft02c+JeoyHPdPYnJE728Z
2uiti1mrqUL4O412J2bJehSwO7nmRswShjU2FbHuvmruwNAU4N+1+M0O5JNRlJPWBMcTz3U+pbo5
0Y0GzZ0TVgAzW8XleF5TEBYV7aLSrPr7uHE9Kf9exnG/0DUoseS8e6O0wzm5UvmzqZsKqdss1tAS
+dvEh6FZVpy2KI4U9jHI4A5xtHSRjLpz8mvC0JDic2gNDU74RdB/440MQua++wHz4UvccQhwEniC
qSvqLmHcG7uKuhxqXez8kpAQXkGzbW5NfXCWPN74s09NQ4HB0VRseOR6DcUeYURGzFm7xYAMkWe4
PL/GYBHonn7qqsp9cr1u+qGo9V4Mk9Yp12VjyBvhjHqDuR01HbqNaa3fOEiaD5F+28rKnebOl5pn
sXTkVPwA4dHSmlzNuumWvPog9MR5grpIb4xWeczBM9OkXnttEm4/FdqzQ496OZGSrK6RAQyNVR4N
3Xc5Vx5Tsoyf3RaietUynZcUYpdlPnrJo4xq6Rri6aOTWPAEIiQC+fCY7XuQODCfKFK2rMv2wKuG
DZ6dWcXS461k2PEqi9z0MZmagcwCmYZ7YZFd7+RY415m6uz7pnNWUWoZF2lD+bRsugnqKU0nr8R8
ORARzlr4iqvGPYfE5ZeF3tuL1JefIovqK7Pi/30g/bQx3bRcChohQRwUTgWwdYbcW4GkPHrv1dEs
Y/XF0vnn2ZF6ESOZEDrI66eIqperAufwAT2SEslzy3gb2uyblRjJfe5U0h300CS9jY7fEfobUzTy
nmwyGsh+883gb/bGw6VZ2BGwgFBrgiWMzddo8Lq7jCKmdWDbIIkdy92FSlftSwSKEhe+yaEp2sde
lccTv5a/lJEb5ECCcxnWrbcxUSrgpR5KYYf/GK2UlF2khNKOAOCXoYTYPNEhIC/gQ/9ZywJDZKrm
1qs+6O7W0s10axZ5c++b+Tl2B/UtJm+jDWXyVa5hdiHo7F+tsLjvJB8V4T4wj5B4wwg5NUZ88fLP
WeHXHhIu1ItmQfujUzeyJm/7oHA++ZnbrWtNLo82Bwh0us1qGTa8ZGkwOGzKyNUv5dh4y45YJNVC
RQhTtONHi7qJLMo+5YumNONnxatgWsgzZH2tPOcbNWwy2X714dr9YtsBzCodBWc8UMKtWcKM4spG
9+qYwLVK3W+/esawLb2CxF2jPbWp7lClJ917ZrqrdcgWBgvSkSFSEY1TiK4kvr2N4CQ/Zn3V70xb
Orhjlq6VwTmOcYUAL0EPAjFNv2kDzdxkbvPJt9L6ouZ2sKjSIfgCL9PVNgrre86PBypnZ+lBg75x
pLo+QP16cKhvvsMhkReU9vp36QAuPQIG0nt+eC8aCMqUoxTBSj+ZIkmCVgwt8jW5HeXcWYNylrv8
U2/n18JMicZn5RPl4/EFYmf5OZOUF1gKrTs1zKvzYJTXLgTKkydheAyc76HcIFwN6YQT9sPes2BX
Ad6f6Sfpzm2oVPTN5K0DlbEFmw410zSUBvMyRbYekOrq7hqzpnBdAtSmS2GwKuXGP6oO+jx1Y8NZ
PyEOJ2Ci79DjFeFblPtgpAboC4RdNBRjgacXLmLs+NVfvPSnsGgPz30bc4qNw+dayao7Aq38ksaO
DF9XtS+ynYYLiiySbRm032wyIfcJsOxz31uUNupoG/O2kZ3o3YtJSOO7e3QRgCuP0RfC+nh0ijHs
nSDKF7dxoFo9yk3oFAObblGftIuXQgubtWaR8BZDUzN5/DgK/LLeSP2bkw/LrqYMlCiblh5vXYtT
69HVqfRbTqCKY+TpD6SCpaXf3eWdj6JbNVyLITQudgKqtavXuqN941xXLOSw/tLpRnsd64S0UwbN
Zxm8jSW/w1BSl+jmVj86/bGzLVh+It85FaSZFrBQtas+onimCWNEbKTG3cldQMCJn/M1gcnzmk49
0tDXRI0Lijgxick2o1Cq67hXiqGs6smdpJRfIlA9WWUZT2UktzyDoIUSQyvwxvNgEyzjOfcE5rN7
SJC3pAzCfMozOVkEwARInPfSaZyazEp/9uIIeebWNz/Pptlt9nV4POy1gav/XmnBlD0E8Q+Upu1D
X8D9aDfoDlF1k+wCnQor6jOpTC7hJuPIPWy0XCsuo11aFFvKDTEc7+rURbbLeFU/pjZ5OZ+f/45n
CMm5DCoFCA/HC6TM2doNAvmhGSNrGeud/JTH92XJCygq3Ml924bhrtXLch96Tn0Zgin54sTlm+qm
Z7nglx7F/b5RgDMR5dKWpqUlV60x9F3jjvIOrHS0LDI1XiuGVewV1LV3gLunR0aH2JbFeylVy2tV
Ls3vdp48KgPyTVUmy8gJSevOCPMfnPLufO6Fb17LJ+z8KIOiKUD9cKjvbH5K20i1u21v2MNVtmxv
BQe0+iqToFTNJPyRmmcyWUDH+TFfzb623iwfntOiVaoHEkwNYqF1BtalBBtNGIt3ruqaVXqDNLsV
fSlQmPezMv4uIzgP5jiIn02ggZsW6pPjOGqwtBhgeX2nU8jpD2e11u0nGyFrbtkbolzF58A3KO+0
ZeTa9O6mT4fILzdK2wKKb1QmQPgmRNndC9dEboa7xDHzRWsYX0Il954oRRxQoqubLaSnzjNndKgi
U+8rNBYACNNkeBgSvaPsp5Q3Zdo2r/CiHoRHYNbjJI+T3KtdlW2bvtrJlhfv4YQw9wr5hxP/lxGp
v9q8QD3hrAKI/NdNT9B9UIPhlBL2XfSB4z4Zuk44qOwPE/akgyBcK3rQgn0dnwOAelTUlPW6NBDt
8/hbrswuKPY8XKSXJhz9hd3apL+n2aqxUZwx9CdZbtMHEg+8FNU8SEsgFZredvumIXo92kr65sTW
9w6k6bVwQv2aaf63YLrnktxa5OCol9TxwbDgyOYeca9h27dR+uCpU+Q6a6qvJuRZSdAo3znlfC/k
wHouoH5aK0r0Zg9lviLv6VyTqQGzDJMquaOdiza4BOdHpazGEsyS75bOVTg6jgk0PySJPdtyqTeJ
/nJjmXYRbjFxpat92/u2WWwirtNc+rYj2Cx5/trO8vQseRUCBGMM8VOrxSdQF39ZACbPgWasM796
hII6WKojCsSVc9QT4riWYyvnPI9gSh+QqDYQN985caXu0SEZLvnUBLt0IOQCyiDY5Z4TrHSzUV/N
AT79su9/UAw3+h0ndmitnkvi7YuqdrJ1B0ESt8vYGw9kEJa+LhkIeOXaTh4AscWFqRCr8aydG0np
kq88v1cl/uQ7KjQwNiIwmpwPp5Fi1WWikY4OTa1fdUZEhF4eLErqmqZdRHXzCFlQshO2uaEq7JdL
ZavdurM6bcHbyFknVfBqVx3BFksPXiY2ylWbGNo1cnxnM6nhuomxJSM1nigwSneegeJNpxYw/gT1
uSu15BFGBd6rbRmuJVXv98KmJEBfYJcFDirZV44C1ndFJQyFXq7r2Q8ovbZb1CY+y5I0HHw9Gw/g
sfnruGQwAor6Tw3YI14Eo09SRdqhowh33ULAvEuK3r6XHf8gW2rLoUczAYrbxEoDzjh+0CxjLwlO
YIbTfYBY5MIG5rEqrFFdab7jQu7SPXhEwx3DJIU/hpJ5rkEoutSr3UuZl93zLj1VOyMbMSLmS8TK
K59NhADO/ejzkgcR1zPqawTRI/2J748JRmcJw3t6tRsvuljNs0Ux8pXIZ3JrCvLSqwKGsPUweYmJ
sKjcuzr/Kgam78trEqbRyrLK8QrDlLPQlLony4I28c0mG+ZWjW0d/CsuYoLTgn4xgEhOlrwLo6Vs
pLwAS0156h2rODVN/LMXQ7UAQzc0jJBeA1IWPrcudyK+V7HcbmKehOfScOKFJBv5NlFQCRYNXwNn
39QW8ft0PBulyQMgCe/rQor4+XNb5A3WuldGGLoRNqGEpDSse2Gr7YxAYwVtaWirHJMqlyQdUV1Q
f9tRTtNVVgx3DXRAVxlmg6Xm+t69z6feEpqLyRZ2sOZ749UGTHTiR1d1ygpeQZ3HtKsfnVxNtnWo
v7V+G5399htB8PIuboZ849jupB6MAlHlQropenAqQ5MjunNTW3d90Q+ETpEf6U0ZsfLcgq9ait9c
WFH+MpC3WBi6VL9wv0fdN3S9x8IuUdALS/diynwpggjSniA6mk0ZHdXG4NEyDUXTQepBFaST9dlC
TKk9ceu0W0ldrF616gEpTgD4shkjz8Mf+MbdJBOO21MVRvpipCCEU686hfoQ1hMES6IpfIXXAt9s
NoonazcCp7Ju0HLtVfiFJgon4dehawVftHmKMngE8tCLV42l6Ic6oF7fAcz1pPhm9cBxeiH3SfYE
8+MamKR0P72ou02lvGqxU5zKJHBvQyNPkmU4dOEGAhc0VtK2l9Y5ar/bGJjuQ6VnXymdACOWdt2B
3xo60GSq7o0sAi/nxOMWRXAAV6X04qNt9dANyVJvyurJG4byKUvsaw6Z8F3uSeUTGsXGEr3dhjss
Q9tW3C0pinDl1u6dkeXduc0H9y4NzW/wc4avXhKiJi77OYUbXvRqRsQmiUMGOzEbUUcNRp5UmZh1
JYSr0kh6lG1dfuD5sRPm3kIjN/YzkE0cNAFIjj7kDWQwDQ0FPeohzGcjjiDwVuEOp6LKfE4qYt8A
zeSVPQ2NQVa2ecbjXYos4zmhSglIqBKvxVrVab0tDN/I+4q1DchhnvYaDL8484ZXbbLR9eBJY6uo
7QNI26n/EkNVCnlgDbC3Cee0A5OuQzt6m5W9KCV04+fb29q+d1cQ/shb4axRTLEqfdu9zSL/16ws
yux3wlkOOkBP7ZSGFdcdfWmp13W0BTe6MyynvbTeYG2SYMxPdnTMiNA9ofbVKnL3NFXSPCVl/0J+
zjlnMAvsYHiAXV/ru0tTx3tK2p2jpUmwsQhbrXwuRiqzbqZW66I7HaSCK+dqAHVpqh/Jjhzszu4u
wj8tg3jF+TnY2tDLJFba8YoXkCeWwxiBOnIXidJ/TXOj/ZznvrpQM824UJce7gJ4oxAxTq6NET03
MlJhppOqB2Lq7TJ0eu+1JHS80eA52IhZpUL2A7Y/1EWm2UwH0ldl7dULbO2l+VwVibdT/QzS8o6w
XZiY5aqSinILmpnnlu2Nw8FBpsJYh4b1qxtPXV1JCnX5zuFdV0+UfBNN1V6e8eAOnfdi8s+jaHlY
SdAAvWh82+7dGCGiaSQZnX4JveFBjMIxze4K0HliBMbKOGko9CyCiV59LCF5svsevvNpV4RTtc3E
rrUKTUm7DK78s9GlvSVRcjibeeHPD7ELmHJymu2xDueiPwTm8sNE5oXyAp3JYTs7CxfiEZx1TLjm
f1/ObTkwGqWiPCNMsKG+e3izR9NdjbXTnQYllc+ySrirUQEOhpyR/QGyiWBSFBJNMckKiV6sGRMP
Rjqx/qMoJGzK716cTUnmFmXsDxPCWczC2ovox7SzWBbnrgePAkQW6xEQ9W3XitgysCeSUs0CJPMq
Gsb0kFXBz4bawPRA5Ds9iN48MfvNEx/8/guXeXvgZhDei/3ndWI4+8xX+i9cPmw1r/3jp/zj1eZP
MLt82L7ypF8f/49XmreZXT5sM7v8b3+PP27zn68klom/h9Ki9d2gDy1M88eYh3+8xB9d5okPf/L/
fav5n/Fhq3/6pB9c/ulqH2z/Hz/pH7f6z5/U9vySt0MtQ0x54NUumH6GovkP43dTUeWzKiVHeFt1
Gzd6lL0f3xa8W/aPVxBGsdVtl3/zn686f2q5Q4VmPc+83+nf9vu363OY4ejd6SFv5/MVb7t+/Du8
t/6/Xvd2xff/EnH1ehivRtG1m/lfO3+qD7Z5+PGD/nGJmHj30ectxEw8/Zd/sImJ/8L2X7j871vZ
Tgl1bql9HiQjODZSOzEkAjY7xr8bMRMNQ3FQtaswC4voVWLB7Gu6ZXgU0yUJpL0TI8umdd5DpjX6
0qsMaqtqQ7rPghgCtbp/4hQMke00inMKIFvwLdO8WDMGunkg+/5DzAu7C0/UZixhxBI20VQ9bBmm
Dgishmz/BF30BVKP+FLYUrzvbAch7o46X9uMbg0MlfE5T2Egnby0KEJJTswGlgSczZNPN5uYViP9
ewuAishZA7WM2Cr3e+qcc1Ve3xxdWCVXlRHY8CQb1JdkIxI7nOzBYSKmuvEjtFxt+G4M6ue74qIT
NCBvH1LdMw2HwCouhRIXF0VptK2nF0DXxepWq4adW4BseLfa6h2AyWnzBrkgO4qFlZkjS2TU9/Ne
Ymu/0yqCmt7xtl+AtPspTGNoeX9dUrilfdefVV4sbm76yBHNUneOXPYUMaMX5JmBd2qi1iP1OeaU
qN/6N7NM/dU4dFuD/7cjoFzv5FfwoSxcg0XCKPzm6QKciCM5+iHpGlAVdl5QdJrC9JFZ+7yw/NvA
UQIHNMxkz4HjQnBF8Oq2QhjnZZI1RkuSHvX63ZqbZzWU6y5O0uPHhaMy+PsmlO4/7CWGRmaeiXQb
e6UyPAjMEVob5c67C5rEuxM9wF4euq2lt3WBzJLXZnaeEH6dM0bnkcrSyXVeedtIax9sO4qJmwb6
QTQjobMDysj6QfQQTBv2iZQsxGTy200MXV33UgpOWJFRHI3YrLRoHRl4GWpjPsRjTaHetZKk3Alr
i5jcGkytthQTt9nJXfS6USbkrXon4Tt7kHEyN1IOpQd4jZ++82yk+I+IDKkEbP82qY2ZvtNV+/Ns
N8ETqvBppRlZHlfeipn5Yg4ahqDqOihMpk/9+3PdhimlepQa2mvxIQzLU/mLlAkMW7Z7EI2RZXa6
uLWztYtMrBk1IUQLJ98EZAvC1wPKd2PcSe820IucgEHcxdJtw9uidxuWPVyvEgwNKxVm9KM+NWGY
N0cxFL25+WCjTg/aWA5iy3nif9pgXna7hto7mwxqu5SDT9mfEo6IKCCrydWX/fQaGimnqxBBCTFB
vC1CgxqR2kmrEl5a+0ApwJguxBjs6U+jZfhPCC3IG2EHPeYc5hWzbymELcU2Yu3s82GYez3VGE69
H+XoTWpSMhm5AZObHkaPAQC1vW0RNJD5hr0WrbYTHhRwOZy5Hf9qTTD2NKO6LjfjEkiVBYX/BCdp
JzhJMwDqycecUjjRFcZ6mhG92UcsqfqN1SPfNLsK8z8NAwFRmXeK5fHObevhfnSMq14n3VPBgfuQ
62q5Hso4/ezpBiklAFaEzgZI3qYUlBy5nwoD4GpUQL8W1rW7kOphL8DGAoUsmrqy3aVhOMl6tgnY
ckpV3ToBv7UUEzd4suu44Vaz+eq/Az17dRvtYV78cnNsqOKuAhhzEbhyD07hOAdOrnq6EF3RwMVu
ACGo0LS/WUuqoPtCNTba7AnZqYsM5+RD3giZ2KkRy+2iDgBYEhbIzaqHMTSFUF0evRrZnKC6K3N4
n0VPNPmQUG2b6qA63OrnRPS7F3uAHGBy1rfCWdY05KAjH07U2qoufRq/hK5jQT4cAzmV4gHdkF+2
kFTWRUz4U+9P9qRPX+Lfe0TtE2HL/FQ7eXSG+z86N6W1qhxCn5B6/TSJybHoRvAklZLvIaE9yaM9
dAvhU3UgqMl7ogyfOhH1gdNeSVtXwVZ048b4bgdqtn1nE5cKf+Twgp9EXyJk2vdaAtGd7hySqelN
BUbKeSx66ASjS2JWu492qXUO/2TrDd89SIg+oek++dx2FVYxFmtE0w6UnizFTFEM8o6scmuYylXX
/fylJt7sywDZzdjXn4l61GaTv3heKqOg3oHrl7MXBQn5i9GZj2JFmNvxucx5acx1orVmw41Gp+T6
6Ke+exS9pMv/Gjzb3IhRNxTu0auAJPNw/+US/u7Ntg6YKQIjLuoT0+w8cVss9hE7frhcTbXOKq2T
iRP/b+tm559rAxkVCivYyH6QbYtR9+4luYSFvnDiT0Tv3oxeV34gru0YOqlf2wsfYyuq35w2IqUT
tv6DH9rcM41QOpq1GR8/7NNA+nX0uxK+G77EJ0WurH0n5cSfoB1Y1IjnnALkJYZzAyvgpg2BXoJF
MMvXMJKcdQxb18IiUE7CNInWnZY3p2ZqSNa9b2abcFFkZR2VtrSf7WLBPBRuwpbmmrkbIwettr9t
aeTj+yvM67WQdESdJFfXMCiEihF3sGAl34phLOfJnZPEdyBno3zZpKhZeD5qW75Ww/PVo8ClaEG/
gFSrI3H+tyZDrxe9VwNu74WYCjsFHmvRzb0EFdiCsNo7o1tk5lrrQlBuTtVsAiVSppID/1E0jQ6B
BFr392LkFRDgzB7d5NbhEVjjLw/emsA/Ksh7K0VarUg7eudSkCQVdcxru5v1a2GEOtM/D4IQKZ6c
hPHPPvOa2aeaaJfERBhq3k4GqweDUK49wxUSuUr+3FYo0f0a/JoppELapFRHUQwz3fc0L1uHUDks
xW1wvitmA8y4/jQx22730WlCH1wC6dNtVTTzVvPEvGzeanbOEGwiXpuk3Nfr8ZFa/35hk3E/jBF6
MWpieeRaKSmKLbcplhVcJX6jPvTTJMQY9rJRQGYL314yjWNQTXq3mdYWpFWCo12qwUXMBjn/I2kC
jbkYWmTm73Svn4SE5MdyWLfUx1Qg6YAsTHLndqat3Mb09ylCF6fEgoWLM1EerUQXYvGhWtgZyE7K
UMtNPaR9tSg0+afrbX5eKnpdMHEwDJxVxJAoO9VMPSC8SMoebKqN79xaU54Gkp5LLbL0Pagp5ckv
LRu2e89FcTqHKkzWu6U5ZV8NJF/3hlZ8LUbZ5rg62cA0eoDAmnI/TnlY0eieou+Duv4qRs2UsxW+
AaU7/+g77TkvFz2xr5JJ5R6WrvjYR11B/TrvUwp/h4teApgRtlahWrN2XGc7Fpl0l1Onux7qFrW5
3suXfZUoh1E0cQXAKZvkBBfC8G5qms/g+jh4SfuzJ1zeeWtR8CnN5HIHeqc8qDLEkr/VBoXkoBhm
QXYkLeIfhakWqoRVQurMlNOJgv+XPqFwLk0q56ReBXqMZOG7Fb2SHw3T8o63DcTMvMuYQne9+v0x
hrYiUT568dII8u+kUvNHMlDFoyTFf5Hrb0/6NFJko98BmUTKavLIC7V4zIJmBfX5eBX+SjEiRNxT
IiUmJcOs7tWa0P20XCxy3VgBcITW9+0Cdpyck9Sgtl/L82VHqGRhRk52FM6gCMa9OlApJK6PQoS8
H2zSkhBXW6322lSldrYk4LFiaHmQKo81VTliWDhWtZD1yDqnniS//lzTtop2lhJ4xt3C0V7nNbzE
hldVRe3Ph9MysOIvCRicSzY1pDCVi68mxrqf1Etnm5hI9AydhAiVHzEUjXDx9eCxB514mE2iR81o
bxKcmfchd2gf3BTK39+Xu3mq1Jq7vQPWdfoIouktHQb11N92rlQfDc6eOWwDan1U+3Jndt6ws5W6
hp4WU6yaGlUrYiy6wnpbI5abFUlEoLhFtfZH8M9Nnf3Dgkym5jMKpJ3ScIQQTdx6LqiraVzJknoz
Uu7yc3p2/GAbpxWN2Tg/F4tpXYvVrQIu/+PWRuzYCdqef9s2p/Rlpw3wN8ILEq8iFGc+KY3T8aTV
Eek0veyTYj9Dimy9QHRWnqsQyUCrj9NPqTvka9ujvJwjNkTPpbywMllZORMyHyno9GhMyE3RE7YR
IDqw4mlGNNnvnhhCk8a0Y8TQ8nTTgzfr9jLvzCd4qZur4iftVVUMd9V1KN7MNlMuvHOVu1th6ii6
hGV2onTVBrvfC6NoQoghtiaAjonnurnOjfkY1m52BZ1pcVQ0KOLMqtIBcM8Fi9CUz4kBmo0S01UI
veYuJ1v90lT8harQQHJ4UmKm/tdayG5TH/Vp2NUgWKkQdk9i1rT9z93gDHdiKQjYS1KqxVXM2Xq+
bXQzfhBzgVQvQODET4qjOM8d8sMwvDim9BTAlHcFsFkdMxdE6jRKoDa49RonRoRAaau9mOgNr7w6
pd3sYNLifWRynicaX9rLit4geIGb8AXH5m0aD2DK7Ct2R0SuiHz/tvo255fAMSRNWUue526czoeH
IPayi2hkA2mosUZAVwwRNP45UeUV1DSy7G1m53SaRXKiW/lRDvXc712iXskunq86667JEQj6PSFW
GB1Ru1CyIGPSpY0J0/ae65j7VEE1ZuKllCepPWS50AoWtJbzeJ5GuBDCSzEe6rrYVTrFy340bjPy
/7A8ee3V1VS+b1NPi84hGoAXcso/LaGbdVPUh/8g4TBNtHldUsEAmJRo8dqVYur0QweeQAho951T
W9dhaqjKRQW4JDoWK4F19RPDuhqKa23rPrIWs01XJOVEhdNRmMRS4QuNzaJOVR+MIruJScXzgttl
Ztt8Gael4riFm+bo+Fa7pzCb4vQ4H19NXrlXid4Qj5yGNmxUlO3r930rVY+Rbm09WR3BmrTeMQZh
ugzEULeiddx41U7MBkX/OXSnVD3onOeCb6/wglsF4nsOhIhWsHVRKekGWo5gK4ZjWICiVHznLIZK
CeJTSl9TzW/ueFLFt0Xos8A8DFPDWnjlmiEtyhI8vximFoSdKoLbesHX1swzlBagA9pXuZVuuelq
jyQbuJNDJPAtMKHfhhD/CxyB/dJC6vvywVeHJwAtFnzTGJV3Xh9XFO86q1oetWM7NaInmgApqqNV
+G4BBzozEnCrRatFNYSbDKOyetCcOnztotoJn/K0qV9zufmuNMHGtoriPu9k9YmydOCRZcWbYuBr
Tz1oj5VndO5WzAY6531USzQAGDgPKH8fIxeYVDQ5l8QQr5SAH8SkWB8WX2Ob05Cw+Hn45pUSDNeT
t5RD7D9CLC8bhryK+ak9iIbiK9nwHzqjzR8o5hyJJcmQXY5uFC/tmONqqusQo/72r9tsq/mGcada
6nc3QZCs75T40mXcKXmdhB0fNOKlmRox0aepuff65Lk2i1+maUGa2vm5NMPlzb8xvUPoj+dGUJRO
5POiNzf1P9iGxPg3v3lZGPL9z6S6X+mxF4GVdmHcGXQqhqeaU7XyVRiDaESvzcmTLMT4wzRY0GDn
B+5J2G87iCUf/GbbO58cro4Nv4fvilyovGRw4XdXmpeI3sdPk+rEhnpe62DG5HP+8Xrz3sJP8yVj
XXBXgakbjYBlZ8Mqzbc2yjfGxC0txlCbBICHATTOtq7X0DB6N54WNsIo1sxNaVvhIc876R7goPHY
VulXKTO6kxgRclU3nM2MVcv35hHhkF0QZf0pbWwFlRwqNYb/I+08ttzWoTX9RFyLBPNUWSqFyq7y
hKvKgTlnPn1/hHws+9xzuwftARaxESSrJBLY+IMVCfxNM3GRMVl0mYnIpSPytawWygR2t+ymPTlb
vv9tFbyChg5hqGktXoF5tjHcsT3Fce3CUwn9gzIrvzIpiWsAQsFU+WDQ/eAir0zB0ybXWtSR/27A
ZYzssWd+kXFrSiNkKOYuWvKz7jlIknOkuRMgDjEIbnOKhYMs3NDrxLJvNXJg4H1LMCa5S5skv7OH
6CE0zHQb/Q7JeGlVQbH49+UAo50oH/R1tGz/o9Pv2WTsf5+y8Nx/Zm8KfwvIyVlrvZud6iTsEFqA
aVDAMVmEVhf8yIB5QiL6yV/mTUcb68uk5c3K05zkkucoCSLuJ3ajVWoXizXayuraYgl13+XwoZmO
gQE8e1MFUIns2h5WfwTlpSx0H4B61+gecC0w22C7xXS8NY9I3LeL1uNjwjf549YQIg+LExuel2qa
P/K05XaMHKmswZQw7up8epc1WfSFMX9p+mot6jF/lDE1RAimmhx+3IQ8TLM5qg3Xss2YQ8ifiO2k
6O3yFkvTxlmMHWD120RD/OlpeJdfZ4UOdoAmFy3kHDKWuWjLeskQbWSMxVG4LEXY7NAZueTFiMUH
NkuPnWsNJ3QzT9FcgyZfPo6o8G8QTZtWsioLcvg/AMpHZCfpltSme/E48ZaDZKiBbb1F2aBbVghD
wxMeRpBkHtaMQyEuCeh4o5jCczPXZFwElnHH2uEga446GaAUxVhubSy3FjJ4LWpVXDyBVZjeojQn
Y0Gv6mdjjBZ1WkVry1XKc1iYnM4izbtLbE0/8/92ADzb2ktncYCidkbwfSy0ZYoYCmTuzjhkRph/
BCXEVQdVKsSOFGUdT6V9NFAoObi1amxtkiL3HXzIFRIs6hczDz854ap+2tEWRw1/w32m2tqw5+5b
V1jLvPSJWW3rLnLW5se2cQ+y1VJiFO+Tka84XqPWTgULuU+wuFnporKO0OZ/IKkQQKDQsPSeQ7fi
FrNQct/lagvfnB4yrgxj0aFl/c8wuJv/P9P916vK2PwO2XeJtQ9SvpqPL5u5aOeTV1lANlpFAH6P
t5Ds4YtR27RC5Q8695UxOV5WIYI+gnc397J2mxeWTIYWyDaHLnVogZXPNsvpc9klkEXtr0jZu5ea
E7axzspdLtTwnPUN7F9Ttx7IBuE85XqIK+FDusAWw/w6mO1TH/MNVoZ6afaccbLLv7vqq/4htSov
RzcV66o0oMrMyqpCNynk1VzILtOsztrOWetwSn9Oohgv3NGQuR6C7hOyyqGEVvnFR9xoC7+825Wh
F2Fjo36afMd2mWMjv5Pb+esAAWnrOtO4ltV6aLo1Rk3ZVla9qY9WqqlHe1l1xSx+hdHF3cit8tVH
yQq6EdJbpaoqJ/yfwTVnyK+VqiNeBi37Va3mfKusurHrIUXW/WqV1fS+MNajr/7opslF+dVScR1K
DLC+TRaDju7ZwVgajiX8Z1ap0qknWZNFGqSzkIX4EfV6lq4Hey8sEv2kDXToMKp+vZoX6xBjyp5D
IIhmssEQmXFt5admQFGaeyeVKdaF6NGe/d3slqZerOSM12lh1i7GzFPWDVYxyy7p8oMZp/gEYhe7
msCff6omIgzC/apMvbmetCA8tJWTPemx/omJZ7otfB+cTuvnJ1k43tAce+ciK2Ndlu3q1qgrvrY0
KyyWhrbsdwgavnpZCZnQrcTCFbZybmbDEE4D/EuWoLZkavof8aLMfGPRO4hPhk1L3oBuchQKtN1+
6nC65Pgiem8FGpWW6Xw0vc+DLi7Qie/gZbR906EZkbsfyAR9aEVXPRn6GB9YKmlrJJ77j5jlcaK7
HwaZOk5qCxUsrNAejcn5IcexD+DxDe3kYYDxyHlEa/DcDc2rJJk6PBmapX2FUYp3JxCRvdw6yiJl
KxTYBY+peTcpi7CE9qk2JQbhme2gNFxM9qlwrZXchDrRbNeW+UvNa9RLHUfqJa+99yr0tb2syUI2
RrG36OHGnW5xXQjj2Bb6VGJVqdbuqzXp08nywnHRqZgKTojMrV0xOFtZTRXzpRP5EjdWPDFm2RpD
iwI+NREc5VU8BWm9kJe+78T14takOg2blkoDGc6QPzr+usT2b2E0loua4zQco7nwycJkq0rv3+zc
areyAfctD+uTMP9iGRmMw6IKav7WPegheRnMsjvRbGoxP3CO12JW8rnWr51ajtw0vL4QxJox0xIV
XaPnprH9DGw8RtGlVkgV4+c6iV0ze/fUwOV5qkf6rkmFeFE771cr0nfRYexxhmOd4Czg0vmfkx1v
q8gwfqKwv6+jliQfIg1sH729Vdv5vUzkJ6KcFqqfBXey6mtBsC5VpMmc2H6phwl/pHj6anlOsUma
geSja1dvczwvxfgVyiyyrHyFOd5ZliCkDrk6hG+GEyNm7NbP7YgKZBp2P2TYSftgW+jDwkx3Fnu0
A8rdKDXPV8bf1VEZ+tm+kObr5bV7ANwK63DEc3+P+dc8194a9gLZ4jan79oPNjyIbZXZ/VHx8x7D
e6yszF67tHiZG5j5EpOtsTr0R1nkVfasDL69jevI8k4yhjQIGBpRVAs5ApBJSHp6nrXMpnincf5T
YP6K1zecpCLpN/FvMhd/QHtayFYzjN7zWm13U6MJWA3ziDBoOAkqrBCW3u+OkgWGpI8FwOyDbWwc
I23ZsaApWIRUDYcYW6WKrU2Bnhlq10JTV77f/CwKUvlKUuITCO8FZsU/Zu/8X7F9b/tfDdIA/hqb
FTL+1eBkNuTX2zSyt3SJvxrH/z3/f01zi13t43+PyEyUVfjt8m7C+d2Esz207H17r2YgHn0j0xea
Upcrcgz5PQ5j2b09X4EvgMBkXWREFlOAi1zVW/YfXd2kGdkP7a5Dfs8wlGPKbcxr13KknNpw1O48
ksuSISPtAhwvTIM0chhEmykyfXeh8Vw9FU6/1mRVjkuLJOc4UzU2qg9tHJpf1x5DEKG3dyZfHb6v
zQ1/6ra3Brdpu7uapOP1bRjqbAKmrDByth9S0k6tS6JUmKXzkNSucQL3cpBt6hzKexuhDn1kdTRX
ZUNTtP260lx3JSLW4Ut2cN6ipn12g7avffijXizEe45yFu4K7QP2Nbd2sH/NHlWXk+3EOydszXNj
5gnP15QjUK1WgeigbHCOJsM8yyvHr/S93zRP135yiN8n3zMvm3Yp/3QS34yw+UnsmloPF9Y8q+x3
m2rGhY52kR+uL6mhlRHCylr182lj37U+FLyi2MkqXucYAZtQkWTVSZH6qNonDAOcO/wl7Gvxr6ps
kLHOjcJNMQYRyoNg//SoTxb421QPeMxVD2HEmZdRCBhf/VjxMVPAM/kzJjvzFGxWSY9ah6zKfnJs
E7H2MEgwX8f+a766DpptUcPF1nA9vzPy7lfhtvZdz6IBCjxKS5Cp/mmYLctLjBCQ4zSjOq82aJej
OYHMYKmV/krO8MelnFb2li0eCiL80LBGmlTMozDfxBKzSPGEbyL3CGWaJFtv4pZe9Km6utZhoTrH
a6/R9VGwsILPP1pMOSifx6N6zvYbniDL8IT1ilF5yt0Eq5D1FYUZFwo2zJz6IegjtEM8FOExhOeK
+rx+iNJk45Pj3EU2tKqpKM0DZ7bWzjf6R0XvYVmjirzQp67ZsIEav8ZkEeCfjm/CRxOBb0izqZLu
Gs+sarrG+1T8EZf9J+Ak1/5G0ionXBWRZBmQT+rL8lzN7rpJzPa4KcbwMM3eu72NtYCGgd6mns12
dTYuO35RwUq2+kizHj0r5gE1jy2z0bpXlXDXzn2xPnAOju+9ImE6PdRWpy/qCtUetOAWKHbrH7rW
Yo/hdyFy5gYUV1GLRRK58bkLi+QJx6VLidj4OzCrbGP5tYLAmlu8uzCZyR8VkP3waOfAH9fE9ARF
szohXY2BUIkJUO9U15BvBQgUcZJfnbRKIZeWAs+WnWUf2SCrsihseOyejyOPH8yaL7eO8kqZJZ3z
/tttehmWk9xifRB+be33ZMinTaXXvrYpJwvSosJ2bYURabnkPlqzjJqbzCguj0OrcxdP3SjZkEBK
F/9jFFiq6KC7+uo6iZzv2smIuy+aole7SI/C862wclDU/bi8RZBHCs/oWOKVMIXmMylJfy9jty7y
qi6caelpmrK6NWijwzCypv7W7FJ4h/OLXYPyMq9AdqDetNIT4893oduk4tqi/XCquD/43tgdXNX+
VciYrMqGW/WPLlGpJIs/6r+nUSbPWHrYai1l623w/zqXPb+w0hTBDs/mPdIe0zYc7GBRzRJaDcr+
SAE4xapQXP0uC1ykt6TUVoxo1CnmfGc5miHJXq8aVVwuGaPm/FHGSdzJLsgPhCgrYcDk+4W5GxLb
ZvVYKe99r+1hzqHGrQYDh1+zdvkcL6fyhx6j1BFGgTgXjXGog3bTK90hqs38M0idmqekrryEkVGu
hlrp7y3VDLc22hp3DtYTyzYZC6ztBOL3TfOR1nb0oheKfZ9DJM6Qe3vxOI95zv2DbJIF0g9AmtUa
30B6s654qGtjgefutxKv4OcYc1ucK5SlrJmYGT3bAz8yJ25XI2vtla0vLCWMn/yg7Z7iIY1WTuo1
2yS1uic1z6MTd8BX2SiLwfe+OqwWj7KGHIe9rQ24m5FKWmjJZM48mWsHvyab6qTdkgg+jW3Dgd+U
s4aZRXy6RLPBnMxVlE/WdiO2ZYIaUBgqPQ/hf5x4pDGOltQIO5vgS28NZV18YPNiI7FMFkBJA06Z
hvheIq1AGV7KJo3vJQhrbqvnmmzzo+hSq4m6GBtWHbbZFBwXxuoCrH7xaOdG/shaGrJENmVbWZUN
eg5POIrsswzVZlcdRWM/X/vPg3xltkv12fQkYxcly95oPiPXb+9kF04ynEszWcvbAE1tlio3yWOt
GYvYZhEcF2FnIhWceHs3VS5R5StslgB+nrEs685pX3P+ryaQVjykPLe6DWcBj6Jq63mazofo1cvS
DDgimx+miYjRNo6w/ZlrspCN+dzj1u3/Hhs7XPiGGnJvrKxzy0GdkD21g9zIeoxS524YgvKCR0m5
xKU1/fb/7pEyx/D3HK1W4kmi5/6ujJPmqR6VN4/3eMznWpW1wW7qB22pKEb9pOdD8xQnb8JI4kcZ
MfEYwcnQ7DeyLRxd+2wM6CT5dfOQRAJYc2mc2ZvizJ123WfPIzswleitsV19U7t6uM9j1Tq33Ays
3vHuKh5zFXRdLofJVdZOAQAS13cHOcwJs6WpES8j0kvXqugs8dJ2nv1H9dYqO//X2Izc3w7N23QS
zVEWroryAQ/dHCnHf2LySm1RvCAV7HEKks0AzzHFVldFWXJ1DbYzmjRq7V1q6dNhKlDHlqLsLQ5I
PJPs506blN3YtUD1MxG+q6W+RPQz+AQ4CRwsdF6EHWGRWIDBiTuEXfXwbPaKOMcoyEBu4mdyTP1i
fW20osbeW776JYDSwFGP95rX3CJca2q3HQY2q9yd9OcyMOo7jj+6hawKxMHvwzrGpKdS2qWuf9FE
0T7JtgqBhVgpg7OsacVYLJ3zFHIrv0cDx7kbYyVeAgDAXmS0xlNXTvoSu6Xg09btDSsl80vXFKiK
CBSyrFEJXovZEGzuIEfGszFJNaDoJEeytA4/p9LcZKNtfun7vth28Trwkf6eQAxX38MSn8Ox0ZRX
q+s/K7OKL7Kmite6bdQXIHXtA4drpyTJcf5uPU4yReIvZVVkfboFCmytwem9pfDj92VlZRMoe2Xa
FaCuRUJqSJ0LMxjQnPp9NaQoZbAZ6DeyQRZakVjXfjaCH3eIhi1v45OaQxTsj9oaBQgv2NgZLlqD
07Izrsb47Laq4I6ZaI8oNffLuKgdPvTJX9R2ZSDHpQ/LwvHzO6stS+d6mXpFfqc5Jilou0CRUfnW
6qhzk3DLsRoagIGPPKVyvccWp236J+HNnuGpEX1LPG9J6rH9mUbdvYEY1fs08oMx9LK4b9y42HW9
RY5QS8VZj0p1FWgc2KPZ/SEHjc6+QIXoh2326SJQs+ol6zBar2yvW1Q+DuCcD3YoivKbq0ej2jWx
1T6Tk5i9xsC2y9YqD3wOeYxvstHOffeJD0Y2yQK781f8u92TrOlW7Sx1pwdxNk+NdPF/ziUbS2Vy
/p4rxPDE0DX3ZMyD5VyRePaT1FjJtFtntgnuRmHzK1/3R70bFGeZtigO1fPauhFof0zowezQijCf
Ey2yN2WXxetmXmt3UYX0rcIduJur6qBPZ7LWnPtSU7RCPA3xgxwoJ7PNYo+DR88zj3YMgkrYWql7
J+dS9eG/X8l/KfyQR4/ue9fCF40JdDSIw03b1e1Ctrhd+atZVq991LTW9uA89rfBUcHOwkc/aKGN
OrfRCozbnbDwNgPGyllgwv11Dnmz7LkaaGOILROX195pCLhW0aLDhESe6mjvphoAM25ab9P7+fhV
n9Ce+ifclijtyrBq/2f4r95ykmzO6f3VW4aDKPru5mgbD6rT7dg5mdsYNfpnY/S/dVY1fkMk5FFB
gOjVEJEJucpUYW5WbH/aaVrIHsgsbvrOhc3pBQWA9vaLHmnDUucE/sRqEuVVVWnyk6y34Mb7WRfK
7b+xtMa2Kzd+Zn5xxlfGee9FhdtRSVbbJp+6rdDZOdh1qxy7zhXrKe/rZ4TNe3Tl6uFbXunzjcf4
SWJoi+rwos3c6bkD2II+iQrGa/7UzAq4x3/E8VA7NUahPvsOWrC9af7qH2IUdet/i8/9u7m/Z9Nf
zi8/0L/7317XZ55/9Zfv5+/+/zG/fP/V/P7tMV8PHKA86675I9Db/luLCvQUJ/jDOAuYdCGC/2a2
I2UgvuGf/n2IDPuAyG3HgtM0d6gHRRvP8cav6LUhxVYpX2yB5nE5xzEvHr+iyLM0fscziHbX+Nx/
coxuR/akWaQYrtzVWIFViyRVrLuy120MPDqxki2ykA23qryqap0h/2rOo/bQBgN6Y/Osctio9SaZ
skB9wtYZXaY0Fu9FV784nKr+RG83VWz0xtqp3w141CwHZFg2SeFWSPtR4KdVHWVVXslC6Tku942m
RgmFR5ICRauYmpMs4sJtTuFcyKpnDuYSiZdmdYtVRkseW9Z9ZYo2uuFPCzlODpENY4GqLJzOCnl/
W33vJh2rt8p/yR0zPHa9rV3jY4TEyZBY2GmqOJKwNzDOXY/8S5ykh9JucVFPQHNt3QzjbrTblSOJ
XnhzNlTkSZ/177LpaQjZ3rg52y17fMIFZHpy8C6AUtphvjjHoN2MGLuy4AgtaH6WuIfcNj41g4sE
LrAMlI/dqlz6gwOjIBFn2WqFM88KlNha04PpqUWIa94Ns5hslrqqu29RMH7R0CX8mcT3NkqG/sKy
wEdMM08QWf11m7BuETmwg05tvwoYbv0W57ngjATUvMXUe6x8UeIadqodgAzQEHZTy+IgawOpkYu8
Ki91Vw7Xa4Vn7MoUCZ/ZABAIDj+sodSHel7CTDxVWTHk26obWTIjqLfkcHI4mdC2MrSgUPrRu0+v
zpdDMRro3RbK2lfT8BBr/fRYmxGSswjL7QbVdNdOE9QbZ8AxVlP84bWJZ8HHJgv2ImqH19GJtAUb
wAwfBlqnMuaJggGekYYDLiUlT4zfBSaQv6rsj6KD4pbo0aMFdIYG1b3UdrtkLcKpSaRx24h9PHHm
Kjx7RO+6bBUNOv8l3Z7VNXOwxKTg11ZRi7dCmT3E69i9cOBW3RmgS/CGUjr4kkGwYfJmUTawIzLH
EQ+yYHF/0VUNKUMf7bJrHNkBQynua5DbD3kCMSUUE7Lb/wwxwrInbxi83UITIp07VSehfZuGc1KM
bXgyXofWCFMuk6nNVpqHEXIFGOcUT0L/ghR/6avNl9wU/tlBzHMhw2oscNAwrDcNVUvO+50NFuzg
pmISiitFzHBlNdtXceUqqzaq2CPlmbGZOi29OLGfXYsUqxOMoZHAtoCinHOQlVtVx4fNrNvxkvqd
BftGs78i0bwpDD//kffNW15pw6thq/1aEVF9xOGtP+ZNXq560TbPXZl6K47Iw12thdMr+QVgNH4F
+aLXxtfAab8qYE2gCVJTfZP1Tdo/GVljPKtgp/jzTq8Zzjz3weQ+yk7l/JWB86At7BClZZG1W0Ud
4k1poN8H92V40Tv3qPDc/bAcdDD1AXBOGOI6CSUTXbqhbz7KEQpdbifOw4Cy2F2vgQMYQWp/lCTf
dNcuvqC8n+x82w+3dWM27/ORkeyASy8auGPWHapOiCcRlq8tedetTy5gV83Cr42rac8z4mgTV3Z4
wNsXEiRiVkvMvsTnoPwshTJ+B1DK3Q+++GPg2uFOL0J959Se+tD4aHsjPDZ9Bz+EgJbyrfKdBNxN
Le59G9vqurOxnAXqkOV1dOfOCtKy8MZJPYL9STfjDK24xa5XDiLTTsMX6tpizh0DjY/Y1g2C9u95
+GwsjFCxVyuLbDj4k01q8d+Xsi4LYRjDQYVG8j87qY2icuzs98PBjEpmAcAYgBFCKkEFZKaHWnf2
q9B8KKqhu4/cj8jQsVVP0iA7+qP3KNtstzEfgqJTd1UGJrWHUhAtYzMw1l1uaZxhzXUfldklt+Yc
2Te6uwYaj4WzTUtU/sZCaLup4kgaMrvNOljjxKeewH9jYNm193UdAvtX+7OsIXjb3heWQ4Y5i8Va
xmQx6yngVaCdMTJhKhlrPPGWakpzuPYw30TqH8hQTGiJdnC3crAWeMfM+MdS2A+c3keXRHUxmQmc
h1Qv7YcsNZsDntrhQlZ9exAX3BRJ4XXO9FFr/WEQIF0UN552jWIYGxYd6jsARORPlX09KA9knrqH
wS7jg2MKd+F7/k+jiOcl3+xhbT5ZJWuThnOzxYCC8ouIo2RVe2XN6ycYAYASPNk1CxbbhrKuppVz
1wZqzYlt3l282a4AidjxqW1BCY6Gkr75PrbNto1QnWWhLgDP+6Hw6vgTFz9/0aUGxh49kmqxUwvM
ICKgGXaXPiMXixdWG9kPLYm/9TgAP4Q2rm2asoaNAfBgZ2VCv+tY9O79jo/RUed7hGo1O2Pq4xP0
b25F1hBfsFrkscgu4GGczUxKv5iesDdTSY9gyDbYjon2yqC94Z8QwzjkR20jZNsEdvndUMd9kc0i
/J4JY7idsDhIg3FhdZr9MlnY44Ztxabar2BIi3jl1n71BgIJZwg9R3xYt6u3IlmwF/LfRtXKj0iJ
JEvZK7HhfOuJg+3IPAjJl5WTZMiiiro7m7VX8Zu2KqxQS+XVCVxIkS7ZiVx0T6avLNXxGJjnLilC
PGuG7CCwUPqmF9l3UzWjd1UDvhhGDr6ymsW5a5JMAGUtpC5SvzpLux6BaL9tOWWhL9S+7i7OTCOT
TFrJuAWL2SGH3z06Mx1XhvrYR50l6cTBdZLiaYK7eMBkuluUVdztBjBxG+yR1EvchCH6FdpZ1kDK
AkyZC5QLm22MPjFPSN+I1qXei4VSpNYjcixiMQ6W97VrywsuEI6/4FFrzYK2vOopzGKYI2UWbjI9
50nZ67ECOCrB01VENsSMxj6RptKnlQ/hinVie7xWy84Tm8ZEkMnhWJo/QxRtnFhT1YMa1/hsITO6
SIRXnmSRzoc3FZ/8cA3G2Q71GuMoG9XUQH2EHNm6NDHzSBxQIY3hR+dETzeWgvT9CA6Mn3Fu3Eed
q98HeVeeIRii6vpPqJ6vGhQmvWG0727xIVaMpVV3xUYLYx+daAw7d9fpuCOC3RnN61RyYixH22Nd
9T+1ekJbfwjyH+m57p3mhxKb7cJwyvHJqSaX/6nRH9jZuqu+yT9ZAVi4aHCE3KlZwEkYFDtZvTVc
qxxexW6dnf4VH4xWXUXoaq9kt1uR56QwjOxeRgwnLZzVMGrtUhhuth68gyr87lEWgcNH64lO3csq
SuUair8o8Qx196jwLXxE5jLb+o6Du/w8SsZQ04S9rkXuQfbrG4gv8eRtrgPmbrkIsk09eeNKjuor
o3usKvUVS9L8KEODg9dsV0dnOQjsXo7bSLArOKE4az2JuFHDuVKvepKxyPJz9xTvip/6G8PS/QNp
Ze1Rm5B3lT0Gu/4ku6U+1apT7Suz7jdeg1ewmkf7Oi9MHZMX4Z3LBr5/65pHVEmQcMVLYGUas0gV
1oQrZGCrPXlL583i4RIWtvEahFp07MGgLQvPct70oOZWqFYRu+zcfDU97E9SJ1g2OYh5TXPifZ3q
2hF8WriNoqi/5E1TrFEbVR/J1ltLo66j17IMNfRlUnTprfGrgiHEt7qL9kWs6zzbnHEbepMHr4Si
Dbg5u9ko2N2Qjbc8hPWT8d0zE2fZTO50V8ad/RIm1jooJuLor2y1Cd1UM9OH90yQle6QdfXIROBC
rnMEMg8fc2BhQTEUl7aYqgcv6D/k8MIR1io1kWUXnF7HYXoi2azvXReoeVsM3Vm37Wwd4Lb7bJaa
CYU1Cz9qC/doueWp+n3Y9dZPRA5eTCvO38M8L5dqrYnHbBj9jZyxZ+txndFGt/WspD3mU4OVP5fD
YALt18IPM+hOIhZsopgxA1XxXePEa/w2e8/oInDerVDn79Fb+lFPA+Mp6IFh9In93utAWRTUB/YG
KtJPqp+wi0SgYCrUDEOv7Iqi8zOjvePO0S4lig5Ua7scs0/PKUMMqDxnWWmV2Pku1b5LEEvqe1yT
ydeAoW6MbahgES5bh5gdWgAkeylb9RJSuw21EG8/805xhbNCs9j/TII1D3/ts2y1BtOuVD2aYZ1c
RsXIZqra8DwjzIpc7KvaGl/Y6xcHX0TBWgLL/o6Hc1wC0f6OF6wX/isu+ytDUXEimZo7NYn8Tepq
ARb0evQSdLqybWP0D2wvil96oRQHS2B+KVtzLVHYd4w8keZW1xW4qQ/JadLmQ5ym/pRwD0PpkkPf
I1NwQ3/IGOedHMf/Rn8og5EcZEwCRGRDbXIuUAMOtXWEjl0c2k7OpHOMrETivXS4s9fCwvKkeG9w
vH6tZgF9koAonM1dkx9mvGlzUI0yU2CMrXGWV2K+QtD/MihTcpChWzzPrGbb/x4lGzgQ/zXUa8w/
Rolg+l5NtbETmhZd2jS2Vzl0n5VZoLIuY7LwoTbsROHiagWJ51JXXcsCF+4fPC9j2U1xx//w9xDc
wbZu2Tp3135yLs+DNNnMxJU/gorqWSt7Au/QmnWorDojr3YVQreLxK0DDDfnV4h5BTm3nOc6en4F
o+jsVepp5J301n2wJg2mnTZU3139R5FHw6dZZPqSjyG9cLRsHgIMwjYCu91LoMUmHmm1vVZSl52l
1mWvltrBzilFuxvmamZWSC/HTnWQrYg5dECZgv44qmH2arbpVzfqrTOc7uzViNjK86s6NAFfGzXh
VetJLd7B8CFvFBjROVLc9Anm0EXGTSfPQWhAGp5wVHq3+2I1ulb2iu27cVf04a/hXorEWIiK+lm3
kv8c7gNqebem/DocEXbjzrddsbRTHTSGHnrL2CXbE+sjewGnjb7U7ZuLqNFLU9XKvZ9wkJ460ZdW
D5wDKZ4GT5si/jKwa92odg1air/JwlWseitGD4c5vQrOQ4M7+4A+9K4esUhS/LFbNUFhvk6h9bNI
cKcokweoySyxZxIGfI1FZOVnRzeGo3TalX68c4jvO3Yc5j8Wvb9DVYlnYZ9GHhDWqt1XSfkYoU6t
buEENH9U8Y5p91hFPZatmp+DuIJh6LnpSjcMFBDnIk3brwlyKfuxKzEOHJsovWgoji8j2243sir7
qXNDOgoOESs9u05QDdXK1RNQeJ0+Pg8eWYRIr99wICw5IR/NFWikOaGA4Daa3Mlp4KH2ajbJIjbj
5s3QLfXgDY6ylKN8X7TL1MQmWraqbyPyfm8kWsJjmuCkBse7YfUepaux9opDHarWirRmsOkSnuBo
DHQWPEZ2YLZxvcwR6q4B5B7BD5El6Tj9j4M63euzTM6KtbezaPqK5zsaZUuyj9GL08Qgs/BK/ZHW
IPU863sEDIG0sT096Rk2tMNg+HeGCZ8NqYhwrdhw7s0qx69oIt3MaTr6iOZnz12Yo0EfaUtsE7aD
V9h7uNvWuQ7dcuWOiXirhHmRL2SEwS6GC4k1HA/SQp2AGuRedJFXVl1+V5TA5iDwr3hZNS4G9riL
p6Q+d4PChrNTze7YWXV/lFdtFv26sntTuVNDoOJ0uIX/1RV39P7a2nazropVkJiMOTaL2yDduVhZ
XY/Nev5Ap1JEb7KxmOEiebgYEyd5lodftmJ8sFTKTrIJ/4BsJfC32MpGliDJda4ydJVDOnCcHMTC
v8fEzlxh1AS0KYTNLmPefEXefa2oguNiXAqv8dIT9a7j9HYhe9wGJCHSUq49lKA0/5kkTHkrTojI
z/wyMi5HxZ1jrNwYO3LZ8MfsvKBxCSO1eGAr0b7UmXMKxw4kyFxztPRFUUP3LGt2nX/30lmTY0y7
/0PZeS1HjmRp+lXa6nrRA+UQY1NttqEZQRFkUt/AUjChtcbT7weP7Awmqye7t6wM6QoeDAHA/Zxf
PNg4uuM1WUyXYq4W4JkXpen0QCc4U0W0Zqn7brdv66l7iLtgXKb45F3Ic4l4Yy0ZmdNOnjuo3LDH
PjC3p79BQ2HE63BNkOc6JLk2raEmG9nbx54A+jj765VYcFaphYVi1xePnhXtJlW3Xy1TsVYJ4AfI
Q0FxD3/weGpHlWMVs5+/VIesuXNM/bNsl/OEY406p9tMRyuDe901k/M6tKbG3bapboIwdq8tXViE
ITQ0BJt0WNUDtpKlE/RHWJj9UZnp+RWPyUl1gZz9bBe6CFYkLgUrNEbIDl9omFVkKLDMTX6hKi7C
ruNNhlnJQbalZhwtuGOKVXnRRIC/NVbx69LVx4uYxOZ9n0+3TdXjE9QQCxzturu3bMiIOARc9nPt
1BSgZlKhOStrEXw1vMyT/iCroxdlaz8Jxo0Xg0F02tbaZJK5owZeuyjmIubxG7PqgnkJQ1s7s3s0
cL3FqokCQDgzDleb4m3qTvussJWXhluqSFmRs7XeITLKrwtE5EuTujtM1PIHHhL1AYXY2WGXdjSC
vo643qjaJ9FnebAaj0FZaoeQZfbBgCfjtETIdW7aC9EP1V2mZO4uGKNhO0TJeJ/qw1dC/9bXyOI+
gl7CU16YycYBebEnmB4ekcBFTsaKra9OdmepQ/ul0bH4tT0ruXY1QAF1DepVsVPzgDZCvfBY93Cb
oyoPXtybhzkwA9x/bnxXdGWr0Zbphvwwmo9zfyO0eOnOW02W90sMCbxL4tems+ptNVyFimKv2rSx
r3HwbtnzRFwtQVHuOsOwwdfQ4YsawGgnBkiK3Kx3spGMlnPqFkEA2cS1usWAUteq1dA7UQ1rusM7
V2xnYyksvMYm5W48vGHuUmHTEE13vsuGE5GVa1mTJ5A9VFfDvFVVlaJNWdi2yzKpq6Mc4vEMu5hy
zVoYqAHfifng64hv+FnsXsiq0fnJdaDuYDwfodwT1q8eBeoL/gLi/J3Kn/wS+HGMXVKYf1LhrqzV
FIuBAlWWC9ubggt2S/514ob4IRF7+RT4pbLgwm9euzL5MaNODuSfM9boZm3dKVPXWIXqO1OL0bSo
Ku8ZIea3yjKqYwCTALtH91E2j4ZKeCWd3K0zjypsYyv0ULtntz1h+q4LvmvaO/RxVwNY7j3OVPVz
lq7kv2Fy2Q+WwZYXOp2dF3Cxk+F9FXdLZUESylqm44TRUm9Wl5EC4XQzzsVutgKSh1orbbxDGFMg
gNIsZON5jIFy71YUqboMM8KO0hlY08dd1pCoirgmFwKM5sNoJzp5oAkesJ/7675qnMfGmn9B+RPG
Yu6134ffTzVAm7ua1d4qMNv8aSzThlurl134nhKuHM/rNkoJ7lp3cepKO55UXt9t+cnmzxmiJ+0c
uDWhwKziIsb+EyHaW+Hb8QJrs+lzC5KUJ1ia3OpxnJA+9WEr/pRqlCUpuHhSZTz1sNFmlettzuO6
qE+XoZUaywxvvr7N+uM4H5LSIY7uF29tigaIrMl2ww9hkZYja1H0l0/D3KQqbwrxLEedm5uRBY7Q
83R37igLAliRDYBRziZfr1Y7DbyrkcWfi95fm9warpN6wOeqHcO7DCzPUrdAoY4VAIY+yMtXTWse
Mb0M3zKDbKjectd1tW3WagVbQNPf606NqZQi3owxMJ7dcgyI4KTDvd7HwyorSvPYIQGz0euovmp1
GCV6b86Ezr5bnfHyXTC0S6dwoeiRMCPD0gf1leyu4YPiDNO/1WwQtyXhYKR48hibuPx2ai18dDRg
XJlSEHuPdczfMJrk2w6bfQse7xlmnhweEWe5iLs6WFZ1n++4SyG7WEfmKphvuPLQNFERnOqxqLJq
YdQwyf/423/943++Dv/tv+VHQil+nv0ta9NjHmZN/ecfpvrH34pT88U3qrbGatNBTtJxTE13bFun
/+vnuxDQ4Z9/aP9nLFDdIATYfGlQaAG7ld8WY9Xd9kr+IM3HjQzsSjYJayOtzKNOfZSjWLUmbNpY
efpa9lbM3Ax5EJ3W4h0TvwEBq277+VBEcbv/OUrMO/KfTapvmai/qu2y8KPhMUEfYfIIS8saGFRI
D+Fj0CTtXTY5kEYZ4ytefR0Jk9338fcfhmX/5cOwNUfXXcPRdM0xVOfXD0MHXDd1bEm+TFXdbDSz
TTcma5ALwmXJQ9TnN44ZqZ8zJyWQ34qQuGkQ3QRuoixkR+GYD2i4ep+gtUb7LnXHdTyU2LlVzSdM
LrFGnJLgrmui5OJUDeYQtYxTqwT+tq0SYXASJC1cv589MpY9ohse91hinSPbsqQrhn11PleedZ70
3WDOl68rR5zbvQHYJBJ1UNaADByKbPQPNozm/FQPDOwS+bS2steah5zHIcQWnM5w5Rnn7iRKM2uJ
ubn/b36tuv7Xn6tr2JohdHvepDmG9es3VKtajW42JOJOCctNn6ouLjXozDguxD22s+x/sOC6jryq
uywaFzJ4lzfPdq2HByPpsttQRNmtluAymfSueSHbTocOhoEfFBhfzuNkGyKqKXvkrt3Kajta2W1f
6A7BuqTZjPLFPa8geZiX3RrqgYfcAnTY2DSyZjFUCvq/uNGT+we5TSjOqZexrRWXblLAt3hXbBC2
3UWTd/TUGlR1lPGJ94nYcW1al9NQxtuhN8KbPEr0NfDE/jbiilhh+Bff+x2hEHaD3qNS9FCZhkl5
SYLgi6ICclZ05xJd4+kezs9dZWrNbgKAQzitjY86MbWjLMHJ+MYEKAD+bMobxPSiJn003WlwTicU
pQ8DMAV/eD6/6aCveYR7QoWrMZ+FxSYrL+PPbN8hwNqI+fhqaS9N0eMnqwvopXMptickwWWxnkL3
1CirAJrNffNdxOQY/SWY4HgOOyVrtwmAysqDH+9MZ1QuSKLFKCUrtbHUnACpecjal0ite5eJ0nQH
4poQranJdsuvWKu9KwKeXaP6Pe3PY3KXxcFK1i3d+hKZfr318uYiVIvgIVDbYiWI8V7mk+lcu+Qh
l8YcVG3T2bgwEc+ArPINWSrzAuNn8nBeS16sssYTHFwiwAfPxwrOgTI4A8bHziWeVwNrkZ2APKOb
voJXLrypWJpVOi5GNcJmaR5sNC7pvCx8BUvcXE5ur16DyvtxyDKMTthT2Vv2Q5O+qLtUvY404F/I
g2/kOEt7U8cmuLGb2LkaMyzAB88KXt0edkE8Cpa1XS2O9oBemJsb4WvV5RBcPCcBh2Eqn0hnXJud
5z2w9+8WbrQnFzFeK16l+usOj0LSZ8CV3LK4MRTw6UifYtGcTuVBtmVgBtFU1IobdsQPfYFGQcVO
x1+zlSCAAIZwNyKG668LweJAyci/y/PkKbLkBhGEjYR3c55rchAeT7hY1kmQ8MFGYJjW5uQFK5tl
2Vpr9C5Zo05+DZo+Pwivsm5qW7duxgjU1u+fHKbx8clhGLqqma6mGqYGU9j89b40VF7a+L0tPg+e
tzZmvX5tPhDhadleUhKIqHlgoP7ZWDpDsKpIw75rk6NbUEiHOFdMVC3ms2VdloIB+XJ1SklyTAYS
dk27IcqasFWx4usq4LYnD92QRfgyyDL0fVVF8IVRsu5XLuwVvzvIc2T7aQhQlQd0k3yUW2pNXeQi
gzdlYKj8+89JLid+WW4Ylm24jrAcV9NNx/rwhBVlhIuuYhWfFTPKljbRh21eFnhYAph56QRKaein
PeaO0x6IW8KTn9udCEU+tRDTTTIp3tEX5re+sEb8UFkns5yo90If1KeoLBayPfCMcEfUrdjIqpZh
RQlS4J7okHFpBkN1mrbUChZ+jZpeTyJIN4mu9Qj8J+FGd3yHe29sP/XI6MQz+PJDe+ovzaLNX/0x
dtY9BjQXCfp+T6Gan4CsEZqYp3Zcs9unhLilBJR+GJ/RLoGpbqhE6AUcwsrJP835r1WRheZGVpWx
yW9gP+5i4ioFAr86TOKgyy+iNi8+YcRMJL+p38ZR0da//7acv6yHeNbaJFwE35fQCZf/+quuyhoT
AGEEn7ugxXFYy58mq/Zuo7S0r/u86heNaPuXoQ3IU/uuBSvW0R7QYtlgvdy/iG5Itk6rh1thps26
DkBUGOAYDtp8cMjgHGRVlmRbIHRyAjjHR3qcHVnvIB2ictmUeO4eEaXDlnTg5tKXanHpaWN/WWDK
8NCM4iaooukG8Zv8wdXFG3H15krWgjkY1hRBfZDVtA37ZeXa/UU1n1n6bAn8ybC3sjcEn7w20qre
+K6e7oMZ2gTWrr3sZt6KNWuUt8um7utL0GFA+mSL7DuPKnsduWqnePazGkWjNuq/cdO35jxSqlvk
YYih3fEcK3ZxVLNpT1S2yrHKUCPu5qF14+9sDxJg7Y72lY1k2IT7am5f5ZV5XeVivCjnDtkr27XG
sv/NFy+/2PeXqU4sTGiqbaimLTTt40K4R/K4613feB11v1rlVgFyUyj96RDzg0f1wn3Mq8jasKWI
rqzSsW7TCYFXGyE/WSPfmtyIzgR2yFZrNi/q1rlnhousBr8x9khmyQOaRNm1Y3Pv9xtTYTGKt7WD
uhFb+uG6Y0l88fsf9V9u1bowVH7Ohgrj0jAM7cMSMjZF6RhapL3amveE63t+1XCXeXcYelTg4NVp
LOQme5EiYnwFOqFfmZnnHstUzzcx20gMe9C6FFnu7UsntPYqUI1dl0zTldcN1abAAvgIzalf9MbY
HIpQI+ZrFvUOcC9olGRaO17qXZjgxPayVKhRdyplP0v/qvfcdh5HAif+N4+0v1z8unAt3dFMxxAu
m8SPjzQWcFPusK97jdL0LctuCAN7V0MUWdfhjBmROBChp/EKZR2xOrfJUtw6+qWGkdPphBItlIUs
RtMMVjXKcSMnkINlB4op8y7bO4wkR8cfkOIOJnsZjAGaHk5/dYIZy6I61LMk0Jjg8tb15LchJuoA
R+Ag6fWNLfUy5jYbR/ar0xDQRaeqMQ/x0fZYoGk6IjdaZ8eqTu91R5h7aWqD42129FXR7ARirRB9
qMqDHJun8WlsCq7cWYgyaHe+Mmz6SK+hlTqttmiH8gpEtvMaqAk26A6gL3biNptY8Ww2vvtq9Xaz
BCGPioXWO8cqQfRTnzsQtSHsmAfZDQgO/6aYPMQd545sZI3XeCOm0yLIr9pBncMQdERT8WQCvPv9
ZWLL6+CXe4DFmsYFQGnbDmA342NkAGnEREMz9dUaQCiXdUiQBRX7daT09mNpev1K1LW1C+aq0oMV
Vo0mu5K9PLpxiSX6OBZC3GcsMWXzaIHR4eH2BdVJ+7HVwBk4uakuZaerY/fhcalwmHud/Dbo+3tc
cMprUQr7SvihvmxR8P0CnBrmjjE+T3UBugx3joss9Iv7Sqme5IBOyeqF1Y7NLbKC8SHwp2SdeIPy
uQkXckCuZ+6qcIPx4BWZix+5x6N/nhrftnv2AdY9qxhjNxgKrleS4OekFuElv+f7RU5nq2pRfTvO
B2gmP9qqzKxu5QFJjvdtcvD5XCXq6tO4c5seocjDmuKXuT7OX9qgT9hO6mRpP9m2eh3APXhJDGxs
4hKr97xW7Oc+Qp+8tl+6Bq5W0qkVqkCe9WKX2E5DjWMB34FfwMgCMS3aofEBga8z69hlA9rKCRRE
1y0vuoIEE4IUCZeJ4WNLDK08gqZVjf2BhUcfPLp588nRwVjoef3oAkS/mszG+QRsylj3LiJiIa63
n0a/6rBTw18nQiJhycIFJPPQ3sixuMmTFq4UD3YkY32NpEuVT8lC9p4OebM03Wi6Tdg4XopBM7b6
T0EOqavxQWbjLOaBYfO0xfL3eG6SJ3w4/0P1w3QtzLFVKXRrIc+Vch7n+VKsrfZqgXVObjfrrs+N
oyi0hkA6L2vMpWFuk71q4eqn0u/H5WhTb1yVXI43Y6ktCauWRT/3HozWMk8dxEC1S1cisWWvM4+W
pWLwAUEwLiYXMRmA7SfWYqB11ehWHnKvgTTvhelyRm2c2hphThd2NsNS53HtfFCbFh5FrN+cT43s
VrnWp3bZR6O+RkXnwXTc8dZWp3qp9V29lVV5GDKtXfSdk150TTHdyjYtBYaqQK6RNdlejC7mRMV4
dW7CQR6d9jY6ZoZojiJ78zRSknWCc45ZFOMz9lFv5LX8o6to5t2gBdfNaA/PorQMUBuoBOHE8X5U
H3OngcJ3PaYF+G+Yadi3G2m5TPxrDwmtO1dVhk/Y0BNtIDW19btp+KSXo3E589wct8tK4pN4DYGn
AJHG2C5XHEgPPJy0+JPOMwL99/GW7XLxCQ/5dm1pvb6W1dGNw9tsLJeydhoxltrS9HX84us5xOgT
S0BAyq42hmcah1DvWP312Q47QnsnTKuvL2SHPCQ98MKNK4xZM6mvFnK07Gls9SpIivJOcxFpLhvR
X8W2o117LcAXwIrllwShqxT5wKc8TbNthm7fTqh58YDF1K0c8Brqvr0P7FoJUT2DP+A25tXgOAOx
p3G4gWqZXgM6X5xGaKxkDkpsXp5HyGF+keHWZTUgYE3VYbFcOUQRAiywBzHMn1lSHTQfsfIgpZpY
jXeRZb2xRhWgRMGRgI49eOkXA6GWMraGbxjiAGDFuvGum3xkWNLG2nmROnLvdezTkIRrzrXsrxbJ
S4niP2ZZOl7wPE5RRnhqYRRhBjcgNFfnPw7uXD23FanJ1zgT+jYgqdxFQM7wGUu4pWSop5WNvpsK
4C8qc/smUHksS2b6NCZ3dlrql0XPpzwVPcrCqAO+Ts5MjdGU4TpVCemZmFboJptUEMbLotHKV/gp
oFwCN4ez0bYvUECtJCtfJ8DkW6+eiq2sJvq+GDxgSMNY7qbRrDfyZKQHlzl8qqdeUZAR8uJxLduD
Otw1kSYeiknt9klvipWcRqvsazUhXOhlPRT1Fn3DRFgmrDRveDGxy12UtjTCmcZbDMNfZbvmgxEG
RywF9IfneDgE83C9UdSdizHcWo4qVHFj1hapRZC2V4ZVKChD9sPLKBqo5uUixtdr2ceOeLDU1l4M
TT09N34d4yoUjp9F5MOPrvRvRpTtQCb7gP2U7zkcvIiAzk3Jjj1YkE7d9HlavcV+eqsMnXE7+WEG
M1cMxwx49hJgvreJY33WkFVabzfqTc5abwjqtRcliwqdvhtXKJm3MDSYaBUf6SbOfNTYoxc9UF12
WGWlXHm9plwNNnpTsV4eZNO5XZbU3ut5Uyw4P3SYgaGsJ15sW+E2T2YzvnGSEHkYU/EexsxIQM66
ytHNC/+WHY6zMKAKkPGjzfL77FrowS2psMtINfqDMWjmjdr44gZfiniW/1rLJnlIAXRgBzK0e1Je
RLBblgyuqgUPfQywE4hFDFqhDR9QhLBv4q7kfkWn5cXDJ994y8swfChUvVph74K3jjs0V8N8KPQI
GYGs2qle1lypjs1hLslOOaw0jWIpIIutZduHcWUyYK9o3UMO0S4rXZ0OvZuWGLXU0f00kG71SfK/
hfgzNKb31okgXHhIHJHX86e1DzLpdBJEsXITJdpCAMk92DoCpRrMpw5hRKPbKWZzPFVRLzcvxxoV
koW9NuF1PTQZQvlVwWUSibR6KCGkrTGgCraOb5UPmYFsInd1G1cSqnppYljp5IgrztXQtu1dgGbx
Uladtiv3LDCjUxXlPvcA/w2cyzw4nSz1Si/8b4l+78WT+hnI8dcIKODLUJfewq+EfZ9Uer3KHSu4
hWWWb6J+UK8GpRwI8o/qPhn5khKrQMoD35ilpertESZnvFP578LSxuYa8pdY+dWoscnuvmla0H/n
0lCqJPkesbJbxEjwP5bhGKyrAijqdyfT01VsJVwBamS5l32p77Dz4wIoTOsxKzNjX3jjeJxrZVPw
SflB9gDaNFkomjEhlqmmD7ZvAr31lWove10tQ9sP/XSg1/Tq3dCjpuZOG1klOxltewJ662nM0gd0
j8xF2irxpZvXwY2ua9+5GXZPYZDmuwI+x9pCAPHJz12NsF+hov5Br9sFl3rQ5HdNxh1E+AiozM12
aVYHWLPyhto9NeiqrouhVreylx8LaupJlYADYsq+X1XAYR5N5Npu7N5897qQz9K1PMdoh42ODaCl
dvUdzlY5ENgSa6jYCq99JP1WTpXWT8hyP8GA4fcZ9Usyq+4XZ/IABM0nCTgO2yEQWFLPJwUOiCAD
+9ynKUhOJ1lOv3Sqwvni9ylCCHZU3/nzK6V68P6VAFvVT1nlP1mKr7ylZffulWCP7ibFWnAvFaAR
56SvTAXLQ5U2m3+zyZtjHblMCp+yv6TRdFO1CJwBdPlrnKfNvCJQVHD7dhQYCEy28UGvMv0x1aOX
yY/qGwTm9MfAiEFK1tX9ULL06UdvJQfB+cU+F0jv6ZSgGfeRCXpFVmdg3ha1M4MvjimcQelXaGAY
OzkjUoRk84uYJN3cO4bRTYzVyVFjV74n+hNe57mX7YIEPX9WawhMiCm89N0kXwQRW8o8HGAxpgMO
TIl1L0f4wxPaYt0n2R9gb8FrN9eyFmo8itJRTfajGzw6tWshzGGwG1etrVcZygxYcy7hMEJDmau1
kkW7OI4icC1U3aQckHF07Z2smo0FA7Fo9EPgjJ+4ET/qjpXd2XGX3cVsOUD8kcnoCq6FpR9x8YZZ
epC9IBPaq99/g5rxMfMwZ0JdVxXEaizYKOJDOCuyuZuUtdOzwxvGLQHCySB7O3Fj9FJEmBpMm6Or
VqjmwaoyflS8VwhdHolmaxRHL/uiq050V1R5fFdilnzhxKIhjRhBYHbRrFQRwN3Waqisx7zontWO
B3ObGs2NXzuoehTTRaLo3fPU9dNuEsAFA0TInksDhYeJENi1ZeLEAg75dDo0hObCqbl0+nm2ooWJ
6TpWedVjg/E4AgOWp9fFlO8LsugYPTGsnLQE05G0ukxBOT45P17Tdev44LiZuZSjfIFwnMbd8SDn
QHuHpOa4UpxoWA5EAo86SmbHApF/n9vb9bnJFWAvjAFxMNkmDx6WLxsTFdfTqcgGa5dmaT2pmLVe
+vj47XIjRVdsLp3b/lXp9+PsyP0xn/uz9GGWOHTFFoguuVb1tu4UbxsFYbhkgzbNu7TpVkuDZCPa
Ll+d23ytnVZdqxlreZrs6Ey9XJqp3W3PbbZwEOYa9XIj+ukbeGNkGGtNcOX56oUwCGNNokcRuQ6d
O3TG86WVBe2L3ol7cEoBRE1lTQNEGdUpr42yq19///v+S8LfMNgjkFazYDsTtpX97/ApmcUmJ9Sb
4AVBlDDeW/auNrJ7iETNm+W0WzHW2qvqO2IZ6LZxU6LdflEFk7WFVJ5f5qisL3IAaguQPPzI54OC
fPzKikEcyqpeN9fyT/6vXzA1tcTYfMWeAeXsoPlQ/cd9nvL//8zn/Bzz6xn/uAq/VuhNfW9+O2r7
ll9/Tt/qj4N+mZlX//HXrT43n3+prLMmbMbb9q0a797qNmn+iQ2aR/6nnX97k7Pcj8Xbn398/paG
2Sqsmyr82vzxo2t+mmiuKd59ufML/Oid38Gff/zfKpzy7PNfT3n7XDd//qFoqvt3FekHUzi2qepg
+//4Gygq2aWZfycSbZHhAaTkqhaxyCyvmuDPPwz776rq8MtQHcBMIGvJYdVoOs1d2t/RC3RU1wbP
Qwzb+eOfb/4HMOr0rf1roJRmGbybdw9LoZK2tNFKQm9B1TQT/Mmv2TCSXnWNr2gPeSNp12HZTHt5
GIZ42mtoNez1aUAMvfA7UCNqtffKmgNQ9B+luRpOyVPWWLidNTHyq2Ctu73nIkwpSyJYpDCJ9w06
tziIE1ySJXno56pss1NUAKHrMEYBfr11dQQlCaJv/Hy8h2DqT0tXSwlMZRoU4tlThTWWt4kcI9uf
Dxo5RXZhcyPgTIqdmT6Z+mSvoZFn+2qeHizRbBTpKxyJrmSs4hWYgG5Y7OVBZx0+Laehon4u6on7
FeHleu3DfSeYN3d33dT/GAk6aJyWSRyNK6xqELDTo1I9fWI49JQ7doHryLE6lDfnT/HU3WO3Xmd7
TNz7NCv2YvTyPTI/BVyUf1YTYAAJLIog2iPrEedNs0cJXKhLWfT7SYf/MbfKg+Jqzd4ZSuLPXtaq
ywmBlmU+v/PzQUM4M+Y9O8Au4/njFxPxMTAwoIe1Id8HJBH3bD4Ldc1DLUwWwrc0li1zsxxwHtVX
+qPo500iP97NWOLugi4LAkBpvZcl7WcpbI0KYbdfu9Vw8LS1YUTpRhm0e89p633ckNhfyIGyrqMB
z7s5d51nfzdnZswfLYuGEieUFC/F+YXOr45D8z8nlY1yjtMryeJ5pDwxLbY4r2f7WIn1fZc4SAvP
JXZq+h5VWaClsigb5aGcklfHVL31uUmW0vk0WRKlAuw2j04jzu3nE0StoW9fbFNFQ0guc/jkIctz
PJVl8/lgz7+VU79s/Jf1d1PJIlor0SYWLCPn15CnyNJpno9TvHvdvxQj95uBrsDFx1d4N1NijdZC
63QbHuf8Zn7zSv/ZK5//6Hfv+93c535Zkod33e+Ksiu0QASaibGxQbkudYfL//zzlqX/te10XXzs
DkFE7D40Knh2na4oMNbthHEzV9j5UCC4ra6VaeLzMQmybHVuaedzzgM/TCs7rOk2wJjogu1cvk98
HXHzuaRl3DvO1Q9tuTkHj6x54F+KcqjskiV5kBPJKc9VoXTcAWU9ldPJoujBgC5+/+pyoDzIlxFm
cK+0PZSK+e/RY+IKz7JIuK5T11E9aVu1t0EqqnBohVMgDeymySJC+GkvG+XBSXRzWp665CjZ2oS9
mJb2VGLQUUYkuhtyVAAmmWoinAAHbS6qwk/zm3fT6JavYj+iERmN/TxZnOZSWMVHh6oCaY4th0C4
VwOZWUHWt4YvYWXCES/QKcPbkbCNvhyq9kucmNGyaoZh3SXfxl5dErcJ1qkCZQSAsr7snRALh7xY
JwNob/S52nRv2P5XY+q6DVgF9pKxli69CoT/u7/y9DZG0wFvEFbBup0fad18H+/m+7ys/q9ttXwE
/zzIM+S5pzPmCT5UIcWyrfow9X8wjeGIdmuazk7O7MqHrZz6VJStchpHPvd//5ekargPopH4xru/
ph7yTaGPd4V8kmH3mO7ddECmZS4181s5t30cc+4+jzm3FaVlsRT5dYoP06L+xfNTNp6n+P97GfnX
nl/lPI1sc6P4JY2djO0964Vhfp7p89NUlmSbrPIEP2qkDTbn9i6osRyQQ05F2RXJ56o858OMsprK
J6TsPo2UJ03zy8rSqf9cP82Jcs1qVMD9ThrRPxv3c6EX4qCpr8GgpIdgmqXdsQDQ0tFfDG0/sOvu
MWxgRYp1yRxNjNXV5OFHl5hI/UdB8SXurIk4rhsueT43ayuwB3TVYndbpSlgTFILHV5wbqECYoud
V8P041WBxFr9ainOhRYX6QW2DRDTPCj3pn1HnHpc+KpCoLEuv8KwNFcdK4x1aFw7lj8d/dLb1gUG
2nFFhDYJy3sV1iUuWfVzEipfo7QOt0h8uOt8EvBgVGcJi3Xpi6ca6agtSRUXwKe9xHJ9CyMG/XAV
ccgkg7vdjGs0Bb/GaOeyJLZ2Rq00S+H168CMNymhvzVYsn6T2eauiMsjBJrvcdZjGziB2o4s65It
Aoo3pIAWdQz6OGFXK5w4O6DgmK8czGsSXX1KjZh0TFhcqmO9zlm7r7C1+UQ2NroQ5cYNkKgs89Jd
p1DK1mYzYhzbh3cWmsQry0/ixecuy9NV0M7sOEXVNmYeRpdhPz3nSfjZJtOMidCLWgP/L46lKZY+
pmipmq4Le77PofExVQZ0PkidOB8hFCPA/WBvGImFPeE+e2taya60Wn69eqVDBMuzJTCI17zHhNNp
kPdJc89YwGq51Y1vCWoy+9QLugek3hdOHIx35MUuMzjrAlWQVet4oBlvUSsBTVccomL4XqTavGNA
pVUUZct3UUByaICpQT2cFh6E5wtoOx5L3eoqw+Cqb7ipQj7ESRNbirR167WTwpW2S/drpOVk/msA
5iRSV66F/4Vw8/AisPWXLriF0pUu0byEy2ZWzqoomq3mqezKhb02luSkWPuLsNi0IW/LmnosY52X
LNCjm64lV9w+O+RR225rhyOmCbXypgQ7r8ywPgrUR+SXERZECikhiA2bn1R70pAP2/iiIMPkFu4S
Hry51DoUNopgWphZlS3xCCsXmWlsgiypL8oIY2wcQYJV6VQ2LJsZ8oWPiYeORS/Scme4zYsft9/h
RAwro8SdMo1vOrUhqzDWKLFpZMPQIHC968JorANGE8vRTVC8LL4pFv7XvZts8A4uFiVWgcum1bAy
LL5n0I9E62mbouDnsEbnrQayjEGdC9E36jowTXqC6A9EEBEkgINTvIZTLwxXNZE9Pjh2NqaVaqQi
Oi6eSbsrpn522LKYx8MBKepfmmm4tRqrWtfhxKMSE0V5xlgEsInU8Qq9t2Pm+cWLAyk61KZDY9ub
lOujjnEj8cx4UUcAAFjtL4o6cQ4W2YeVhz18rEI0cnVzX+Yj/rgRIgC8H0hbvvZ1EFWCUImZLIU/
FscBi99xcMcdyCZslRwDJdD/x955LbfNbdn6ibALOdwiMIoSFS3rBmXLFrCQ00J6+v5A/3v79Lno
6nN/qlwokaIkmgBWmHOMbxTyseGuCqQoiRga6jSwNFFeF8GZoMZpUqJ1X9dpZA5HVh40Els/LgAN
L7L5oiOpumuz4bmDh3BYV/aslPN8wtaWQKshc+LOoBWc9PSuTmWaWvvZKK7zxPZvzM0lqmvrNVVk
tevWBcZzTkixCRFXIiMbko42iTuQLTT+MCna+EReIcTkxg9gAdfk0vjloHeRRe1NArzboU4F5SKb
VwV1tm8NhnkXt2MWEI1CHdG3jb5iPG2KAKUDoxudJF+MnYWGZvR7s91p7jnnajzCu/UloMbFYkiw
ukZAOy++1eoSGBMZlQ3vDN5BfyG1z/TtcWh9NVUTf620yle1+X0YRiQc2XQARc7dSGjrOsa/Kcxd
4P4d7Gx+JifvCrTA2pOteS6U1tk1GgS1QTEUwI3DS60rXBS4TKH+Fimh2sbzaGgmGX4emiq3ihgK
l+uU9ZS8hQKAnEE3TUHPDqXl+g05sIENgRuAndzV5bpPaMS37XwfG/Y7gSLIHHJc+iXqthohd7hU
+lPrNG/cfRkGGYlg24OFVfBoIBWxnkz2o7mghb8m50xv93OHIVoFkxjMZfIquE330vih1Rpyu2Fu
AzydtU/h6XmOPSBpY4o5ZwC0CvqdtCpYn4n2okmWZfC1yFn68Iq42jdQ4hA2AH2IC9fXuvLZiMuV
zl2eBEqVtwGqvb3tkVtcNME4uvDM0bS2ynniBuNOM/bI2BefALagXRoJ8d476wulRvosbpTYjzQa
NRC13JPTxuCrWkU/ztYV1+l9O+ck/jhcexMaSZ9G+DEfvnWsoiBBBCocdn8Y8g82CHWwjL3vDZ63
qzHs+JZN2IyZG91+6DIRsZI+dmoWSn3przlV7SUzs8d8I19WXeavy2KeRZ3GITdeKBNHDaaWBpUp
sgtoiHoF5CBHOQfSMffLGL+t9gJfePbeFpq3kVm0tChlEQxL/KOT1nnUKzTseUl9K7d/l12hhGgS
RMCdUh1idgJ+AuW7mgFL5bHoosIBpp3iPWhpoA2zB6EvJTwh04heVuyNriPhj3QlDECXp7pGdQ+L
ozRs4evvVNTIkAUPUEtb7BTLfp3HZWfDQKjW2fThHRyKhDPsYAbzU4/MYNckmsjqXypp4roxVj3w
jPQ+d+spGhcr91sieoPerVx/xWUKdvmhe1IHfb4nG33nZPNwqrk3nDyedgwkQziMP0ZJpyA251DY
8dVwcJiwwbO4oNVTmw9VhLvzRKdqOQhp5vs+E29xiSdyzZR7R5o/zXGGi7kmJ9VNtysD1KOOGG9d
7Pu6U4q9KUjus5e7ePukGwiWdeWwWWoY+WB9ac0wRdWmITFc8avRiFZcTBYKvUBSMahmHXY10Xeu
4imBPjZ7mVUvLgUiyXh8Qou/w04zXapsawNZuoxMNAYyVe0oMRodJl39jBLvtSVuOhyG4eoZbecn
I4juQW8e6DW9gew71/F+tqXOeAadhKZtHxLXVLb5s8y1O17EaTMeZ4vmDBlIdwiRfjYTf0qFGVup
+RI4lgPdNAZDrKdP5lyMXKMDMtn0Vz6/2VN+WvT5q5iUBbajAoxni6hEOhIgZnb8zERGVdp9F8xf
BmGwvtrS/aMb9up6KVA20MXxCMIldUkeaR2SLyrAqGDFFRGIvIqPLUtotavxCKxVZKtmf6jHoHBc
lCGKcZTYLH3UbQ5/McDYmwV4PPvQbA2VWK55t9amcWCMi27Bf3aVQakYP6UjuAC03BcuH1yKVyQj
vZCVjzy3qW1T54W43RwqMoWPnkEEYH+ksa+dB4+Elp5kxiIj4lPPlQAliIEWooGH94F90HjotW3o
BPWIF2EOSzl+VpBwEzsN+MTjcE3cF3ZsDdu6fd03+yUxbTYu5dNsVm6oVM2FXtSTPpXQq9Tq2ZLy
V9KPeaA2qt846XuReY2P50hH8tRGqtDlAfVVtLYzQ3OapWfVse5zytAYCHGzau+dIHePwdCOsry5
Yx5kuWW7fNxNFsgNfixYKDRmilPN6DFCt16g4e2lgDDVYaJ+jANkOWvcJQbiD82on0rPFZs/LQ4r
KznIYt24fF3DmIfIXopsjdRRf8js7lokTMYIao4ydzJABYAvxa/O1e+7Sbe/GZUTQP7Z8t+jOafW
vWa/F5qewTBCzTU9C2OftXKNgtpVnA1CAeOfJZpCLGicgmXQZNhOGjcf1jPwW6xMHjV9qknu0O+V
ht9RDx2V7ri2kS3bqLGzOBpwhe6qCR4uuZ9nYmSTPenh0ZQsl7hL1V2VFN9SuSZ7uKM5+HPrXqde
8TogdNSR5nN7sTrQJGCiiXLHPOBbytMfWNyhE6NCqeLpSx+0O8cbtaO2jF928ko5Pt9N/fI1Efz+
ZqWtDHKl2RaWMwJbjQTLDPPgxQ4zTfeIaovPSp9geh3XiESNBJL6pfSmn97SQz2V005YhnnS5p64
V9FCb0qOCVXhAzX6H1bdLxgTVwuYz9FO43XvePJ3gygTaFOUquJz1PPOb02boo0n6NlO8pgWw6+u
jL0d3Lyzu0BLRT4RajaTQuN4n7ZShvDj0ax4F8tBF9rZzJgQ6vs4eXS7/K3W48Okua9mP3r+yCYZ
c9Dy0sUtZ1W+asnML4tHuMIqiWxqf8coDfF5oHRH1Hih12812JiUsFCldvylHotggYPT5GK9rzfV
fj5o6WHUTX3feZwyRXvshly5qpkVX5sVtAVyEFPxHBJqtqemeTx2M3KrP89pDkhjMgzK49+fSnS8
hWU30zrcftPtG7DkfwzrFnA/jOGGZu/b5x5393XSpv2Ass1nowqvFAgbkkhy24WSvCrNCM8zZhWb
tdKJRtKgCOE4WyZ3FSWC+1Gbk8dhOxCw9EjKgluV9dlJJhya24Fy5IqCdWUlWjv/PFfZRLavkFcC
9T/PydXNfN0kyL51FR/affxQbgfJxdg47ZWbQmfIH9CIl7p+XbcDpdnm4C7wN28Pe7Bp16xzxMMm
8b899ff53ja/CZa/p9tTrtLq16KZ17Cc+jr6+1pDj/Vjn1gJ8xUv+T++QQKXwfLl7zMbMcIXS10d
b3/49g3okD6rMSNkc9oQt8ebvH1T5Gp1tuzl+faUVTbi3nEUjHZp9kitEEbzch00TTxO7fw1izY+
TppxUZesuIP0aF5vB3flvqoH2wKx9e/nSMWq0GBC7c9VJVN8TBgAeBR5gg9mXcV2uL1YCpt2TpxH
Cx3iALN2ykktEvR/FtDoP4+Rs7e7riY8o7l9P20sYnjs+Zr17sPqMYaMKzRx0Urz6nm58mCJc7I9
MNje/Dmwtfous3Q9LWbBXyiStQeUYjA5/Od1M7GMh2JV2z+/yFFr+5yU4lo2pbxv6iX8c0WtjcD3
mw6+V5T9Q83q69FU3ORRz+rnJk6Ih9uuudvBbmvdj12S7m8Pb6/V3GoIrXZSo9tP3Z7TF70IlTq/
YNeaESIm3hXEnndNct6wYciPJO686+153SnHB1ABfpyBU/ZvL4vlcmwcPUWlyE+yC7yqQkMCvXL9
1QtpBUri2VfAIc4V4DK8j5Tcpk2rcb19g3Ce/ogzFBXb9rrbN3DTmfct2jEjyweFhX867GCiGsEo
FlZuo0Xs8L9fC+LI8b28xzitt1BqliwJsZimj01lwas1yS4wnBhmhzOQN44lRAZkk4tHuR2IrBiO
1JQqSLWz6v9/FcH/TkVgaf+ziiD/UfU/+v8uI9h+5h8Zgev9yzYtE9sheCcoHg5t/H9kBJ75L1uz
PdvWcTVa+HRQGPxbRmD/yyKPx3Q1z8DvRoTDXxmB8S/6/bza5emt+///pCPQIYn8dx0BOhb+GZuW
QbNA+9r/l1e8ZZ40G12aRxi6LhUe0wuTsj+nwnorTEccccxSg7JN2hs7pw9sLIxHQhzQgLdqhE1f
HBIGPdcuv/dekULHczt21+0Wz5y8egxxdTmJo7HKOdINjImpKJC5XqS6EEyol2MIEgJSoXS+JRu/
y8N6TAZaiBPEPQ0wHhbLWS9him5qp5SK6xfaYu103ciBjRtBk2s/3TlAf9/fqZUYg7RUZ39w2JyU
moG6v3a+8tGwn3ustpNuhjpj10NhxYeiH1j7SfbUjbfQIyLbA20kvDPNnBHB2mrkLOnVrDz9CPS2
y8uPYwd5gfU75bXWXUJJ1hA1L/Me5e56zUSmhTnMzrB/TO1puEPpRWimw5ayrnPvUCP3E3l2FHUm
ritCfjHhzqv1bH6w6gfkIvVuwH8eeWqpsQrfWPxlDP1f1r8ry/kdO0axb7v6HfZw6cPnAWiwnpd1
RWpUVyqYkTH277Wxn461ZF1OulrasbgaMUnpmbF3suVtKvVnQniMsCrTb96KVnYechNyiFJxWpl2
1+krLuaHoYuvRcYqv1VziqQjo7wYGxukXnnIpUC6N20SddV7cDyzD1aW2ZPUYeOZ2reYIIxoqNQu
iPOY8Fixo5jQ7gC178pWqXemN6r7erIulubuYEPuM889jbXREktClMJcZKjiuznZazklPrVq0UQv
MAITy3tprMqC4w6aRmyLeruB6zdVH7WaP9U99LC++ehcKfwW6tx9rFCH7rcsJKY1cVy8/l5P2hPN
GdzhdkrjQ60+WuUAJCJ57bO9U62hnlSfWTsEhAw9DYQGMgAfZFUiS7Hmj5TQ16CwCecpsQ2XqsYS
JDkudqMdBkjYKibzXdGRiYdY+pfSilfq07GHDbBw6dgXaHANzflhztl302VRakvObmvVPxySA/1k
yiuKmmDUNxjcoUz0S1lT8afZStxXBnSLeR2lL3V5TFA+OpHvaiN+r/qWYFqzrTYak7RUEp2pWxZF
E2YrXtVsUTLebvJj1BPrmMdXJUvmyCuX98zQD3pp77EmhFNrCXpmiYdzZDwYym8LH9xTP1ufoyhw
bVXJIav6X3FK3TUvwKKtHkGpk/tcpNDb3gh4bHYV79qXKMyJzp6CWdrXjowSdjFa7wk4em0VtHl2
HsEOMREC9otpr2hYB7ZGI2cSiLhufFBSgDtA2TaoPXunNfD0tZzaghVzUvFQTNVTbU8jEE34ZBRE
3lJwkZVtUrzjhk714q1Rze914QRpN5w3+p7XDNQmiceZLvyfahIXNOE+ZdxxcE/gTuv3ceewKLVG
sHyeJvx53GJ7p26v5wZiTeU4FnRCFI+q8hQsrcwOs9kSMURAgL7SRU7V8lMfWUXgX7i26JMikA0v
iZKOYaJPl8RDqlBWG3e49YhJH3OsatX0pRhQ8ZWC5ogEl70ipVG67OQq5kcPLufehLsef2/tmbX6
nNonMyP7cRDyIGbSH7TB+qIE5/p6QbZg8uQ2ZMLncas8m/oJn9SvoqLmUWaZGUH75tYB/Fcjpo/U
pAVDqI5HKo30JKGSzF7ynm+aK+YALnMTA3FNaThgxfN9qpaneTboqRfZdGwSqJ5TbFwyV6n433R9
CNU9MMb5soXa0Rmn8aez/jw47GnJ4txa41CKGcsEUHgxf0xYhkOVwjz74J+muBAR+YtyRBKAA/RX
BxdA3RfAGlJd23PWZm8lAFpmD0YOl27JswrlV9/RfsgUvDnJljnvbXFyJzT97BdJ6va7WRF3w7oE
GEziQ160lV/8qmcH6fNU+3XiorolOnwtgBxCz3dBGzojpf0xUmyPiJApecKro7AbVsYdG/AAs9TY
KJdFXVjnIakKBLu+pNHsk1MiG1jsvtjPFldGPd/hF7ukbkLWnJo2xGR0JHkbmbIfliVCrWhyQadK
QFSxCIopTXZDW77FVqUymc0BmVIiMuKJzsRo2z7RYXpIPBbtta7Y6aWu/Ji1AsTtxsK0aS+CIMID
Pzff6RK5d9403M80C6O5n98VOpnHWb4rQ9UHREDUYV1RmFKrNaDn4tLmyG1f5A9dkpigwxcG5Yr1
qNDJDaNRFvQ2I57n192c77MFRMvYzRi0DOvNrZO31laIch47ArGtMgk1wPp+FtfNTiwu4EF5X9i6
sQeKlYSTTVw1NvgfjZhes7pb31b30JueG0qDlb+eR6MxHaokk4hv+HwGKjFcM2z35Oybc/tQjTil
Le+UGH1LHdm52LXCjGiLU+wi3a84kPx7mMQkwlnz3sijfxWeS+PN8IXt7VWTBAG3Ge+oUPNWZcKZ
XS3KdoaFk4Fh14mZVXHW8VeppTIDjdHUvlGYJtEr9uKwWXlhsyoOXRu6XLF+qvLlOa9Isxl4jwoD
CZEwQjmIrTmtDB3oicEv8nh5XEr7gw71yjU5HVeheWcrmcK5RirZ0VEhOBvNO4V9rZHpJc7sO7GU
wx3xyMGgYlGpYhFOov2xlGGZ6ecqdrSE+taXZwDp1pYdipT+NcUzghGUMRe85gwtL5SC/pZUcLys
Y3HR0CiSoFhas3GJSZnThLSPLqsmt+YDFdI74Oz47Q3fyswyg86qKX9N+SEdEKvPRUlPfoqhni5X
60EuXHg5RkFbzbfsZCZoKqW+w2AWZl2z+pBvOfvEPOgbdQbaFGOL+bPjRgzxeb6PSt0HS4GPUBZ2
uL476vCx1CbI3di91qzeyPNb+h1JJskZzcCHBj5nR7oQK6Apf8kUxQucbdbGWtMScal6p4wP0InN
MXKSPg6Nsn9fFUPdp2ZzcTAM8MoXtlfpTi1/6y1U/Gyx9pjNj/FU/CDWqQbVw0xa5YiGCAkU1LL7
7IBx+Oia3qOue3NgFawEhbl8W4RBzE9PWaSiUkPpt4cMoqIP4g5DojDox6yj7BtLLQ7i1IUWQgRV
4LXzcYUTHWVD6uLXjo+us4qgxoQWrB5jF6tA6Y/ucTY46/micIkaiINGGJ3eKORdA40sBB1bhh10
5hD/40F6ngc6lTwbDQ5OkacE1Nbdrljde+alOXJqYwkTh3ghQTeFTW38TadXt8qXcR69IO4n9VI4
UZySlzpWWR3i+323nLaJKhtMltuTt7mtuXKYoAtqjKOb9Vy18YlUGtLga1+zCky7cOAaw8mOk80U
uKj4h1fwNFGXVj5aZdq+FvmDW/5yGDeE7KYP3jQmzGBA0IpWfVqL5jDE3VMqoKpZq0YiJalgROeQ
BzccsQl86+WwHDVAS7usiouNZctSYnJCZWydcJLeeCgGa2/h6w9tTmZQzrYXkZJWHNHvk8X1XrB2
2eMOGUJ9xvLvrM6HhuVYxkkbdlXyU6wy0se497XMrfbz1kHNivm8SFx3C1uOoNRHsmugg0DOqSPH
YFBeJseOTJDwLNtMlpssNWnIfB/rybifviZSeZfU3rW1cYGtQ4+1oNyVSuO9pUEk84GQ22w4NYWg
QT670FaFS+sacQCEtC5rdv0EH13XMFGPkhSbKV2fHIqZYVF22Q642wkT4kuOkyecG5o01mDS9Zld
g10H1e5ORSdrO/lTXzO8W0r2vDpkomcDkULewBIcE9UPoaoPlI1ZbtZ+kjvA0wsPiYKNTrc6Or82
7o2lAgyBWMF9Qna5O1GBLcDXlb/W1FN8a0TSYLvumZ2r+kJKM6oJsmqrbifq/pO10gcrvWpG71LX
pow8m0jGXHWibiFUGIoPAXwJtW49if0BMl+Q0k3zdbuNxs2YyGUdl9RYVbYtIVoL4tIIjN0yoyXl
72Ca4s/VnuodyiBfOpURVVlpB32/KwZI9lpMR8bY5eno7FzNQKwHFdkvi+HBNNHfrCNJJhbIDWhm
55wb8NgZ+kMqLZQx2fDNTVMkBWP2UfYT3SWloS+JpoMgsNG3rGoMewlqgonxUS7ZRUk9SbIBTb/E
RWQjJwHVdT2Ql/BVGMXz2DKU2trFTTcTtwfyIKu9qMhVfEo7VTjD3oz7u8pu2MZ0Bswu3T6OS3cX
i/io5EDq3dZ4S5xNriGnGu81zBLm0JVdmO+MZ1t/GBPWEomKqrma7SDpSDRbKOMnlvKJx08dWMpW
/WhGiCioPXIh78w4DjuFCDSh/MwmLQN4SJuUJBwyvAzWJGx2aNg5BAnoanIyo4HN/LCkJxcMFW0U
Mi1Y1DKfa6nmpyzEghz9ltsDFG2r3GC36mYB0+mX6zr3ae/sMi319nXeEJe9eN+FqX/T1Hh4psL9
pFY12/7mUJjILLLk1SHWDQ0S3U5stT7pPge9fTJx0wbeOqIEtUn+SJrF19Xmh5ZvgSxg13d2zyor
W8nBNKUZFHX+4jnjHbqu7lBL80Xx0ha28oKr3Tel+pJlht/PM2h2iYgi1egxSZH7ZQk9wnPbt2Ux
NvU68USJsH4qPa71LOO06++eVWZhmnXMeyyjDC20Uq2KpikToUY1cwcVIBwL+5STPRbKfjH81DJ3
Rq5N4D6/D70Sk8Cmjjt9+phEWp9rhgIBowvnlP68RSgWqtm8mCXRBJBNhE2Tp1Ovau864bgOzHl5
OFtDHgF4whOQfVZJ+i0DTn+HX+SyKovrM1/O2hey1o9Exid3UHdmt7Z7FJoCVdQU6aWhB7Em74gg
gABJSpydTkRN8x5R5LhoOJCCUIKIjwlinK3fv0BanPomWKfs3lGnX7L60ifPw/4IQkqVMoitHHnQ
NFkRTuJgtk0A9/EGLR6cXWXPGtGrGfKS+t6xp/gxJq8LPWB3ynXCCVpN8RXpXnARROzeFLS1dG8t
130q4i4+YPgICJpsqA+obE8XCY9R2mFdDHeDaa2MqdSoehDljqvCUW6do2us30pnVyt5HJQZg0sd
a5cclcxhYMVjZ1oWjhMdIDInY79zm/t4W5ckMfsm4gIvmoVucHAXjfFUfWtG77UzuNPs4Q122Loz
bP1zqimk41UkHra9m1xWDpKq/8WmqoUH/UJl+2VUGaLE1hoeJfdmmT3P6ZbMmVKWCbIieS42y8ZQ
LpehpTQ0NAtUdlUlDGoV77lOTq+WYoLPqunHau2nPmuO+ATfbQLnL4M3PIs1fVkN1+CMMoAJmD4Y
57ASoDFY/3x5e5yVv5By1EdFDNmBDPao6TCZ3A6a7e5t7rn97dFNIN5q1bB3zfiqq0OwlI56jNPK
O+mgDXfkJD6MQkUtW0pyvEztGG8+HmtxxcrVxJdT4e4Ham/7VBOMZLk83DaTbmd6uyKZjSC1+xFw
Uusv7fRVGchLgAR1UaKn197R32TfJcixxuoAcIHdMW3zgRH5c4JDkFry51RAOy6QUUIDrc49XwWq
JPqsLKYZBVDs8s5gdgAu5/NMuk/bmY+2slKwsIiZwIYV8UlXkVbim9H0/GG7XVFowKdQnlUnNX1V
na5G7FyUyWYNueQyhNx0BDRDEUgTbOlUxJ/D8hQr9cziJBrVYnhSrPaToYimrGGDiSlP+VSA0Jru
6wRbca2oAdKde905d8J8nQw3368CqQLqF5+uUED2XBmlHlpUVf2gzY+IQY5gpwq39xdXfyo8Vw8H
p/nO9IAglyDNLOv9MlvXPTmHdyCiWNHBOdl3jeaFpL3e54P93Wv094YGfNuA+maB+Clnr/WnGtUN
EHnT1uQ+axPiBcdC56JnWFlhKvks9bho1av0ugudXvQvtaNRn419vdIawh76e2dRjQMBsc+rErEk
exwtJd9jXKKZ4YzvpZESI7mRZInxIPlKHguRkeVr7IisATCMbpBAjjVGi5WfKSfcm4Z+Bx0Si+do
4pfyDNjEMpWh6mCf0v9zMDYzhLG95PactaXKKMZcBTebwTSXY6S7ymdTwiSx1+Sh51La3x7Fbfna
l+5PMVI1aXtkFGtRkSe13Sy2aOoTFBjy29CQunD6T7XIjdNwUmdsYZU3UZWZXHo67fvNPzDdbAus
IfGMbRqB3rQZqba3pczrtBcre7/VQZp3e6vDuOD5cqbU3YvEANyTf9Tm+ggNkj+2uSBuhz/2hL+P
NU4Uvob0eHuLt8NSzXxuf+5nQg0opx9rdkaDkXk7tK2djhkFrDm2jXG2nR3q00vS69kaiK2Yw26T
dBD32+1mNBwqWojeD+b2f7/9SpKy/v3bt79t5IICaeKWyEb4I4VSlfvb/9hyZPWPj+L2uEq9bufo
y5NlyJ/eiBAtpXwyEWq4tyScmLQVJXPtTLzrarKcYj+mInMAKyqTZDqZ3nCcBInlCjk3p9s7vY0i
t4d1Z6wBVKQk6LYTdXvrnVG8t8xWTDH4yzy0vqR+mAf6LcOhiuvIdRh+UzmxbNTlI9JhczdbGd7B
uSwT7Febt0LxvGrXVt7TP0YFEz9cPe5ZgzEmlJ7XHNJspSyF9WApZ2VvoPGZAoJvzqqIzbPWSXZk
czpFHnznk5oMpT90DrGA64KOL8WBhMyev7Ni42bHuGoMHPlwchSnP1kK/FCl1w+2gps0oLi4NIdt
hXEbf/NUH05e1UOLup3ChpJ/67EazdP2FGccbl/dDrcrDtv71wrPKVqqzVqoI9aNXbU4/LlVbvfL
dtA3+xbrdCdYevQJEo85xpvNZeTxw0h1eydsRCa58g0ks8DWsOUYLPREhDzyCLOE5IvG+l0mUj+V
hXXvUinYqYscT7cDpOs6sgZueQce6MloWpdr3pidIPM66kZxn1DvZrTZHKk9S3U2V5u8Pt7ncybO
MxNbqA3sem434+3QbNfz7atUKNA8AQIp3WbWtDzMXUmLFet2WLdL41PakllWI5f8BCTBOEn7Va2y
4Xg7D3qB8+LPGaGa4+rKpzJabAVt8RPd6nLHVm+962mW4o7Mun2irq+zjmDXEuXDorh05LdDK4gW
UvSFHJj0TbXY0s3u8s/3tE7ZW5ntHp25tu4KokJ98iwjt2HDVFKRuLNdKl2FsPe3FyAh62mx4zHa
vkcM+F1vx1+TOTBmtApClGnZq/kIR29KRtNP4NztDW40RIhVeT+i+xoJuDv0VEM1gusZoGIrvbSo
0H1rxt0w5dv/qm5CqlfP1Bao4HYskvTtTasdPS6kSSOcXlW/pDPbUmXkoWKuSHFgdmWGvBsc8zz2
1SFfy4v0CsoXKHov8fJVSy29s/WeGhIFN39Nl/wouuwAeEbdZQO7Z/B6MCu5xLULQ6Z+GTvphJAr
hW/mxV2at+tBtpAnYF/vBrZYyCuV721CeJrMqHLW5dmNKzRwEqFN2MzWo+r1GbyH8qNZqPZYavEu
23WKrIaLATTlp+jKa7mJeBciQvcSXmCg3gm3QbxuizsNE8tZ0mL3dViPoa31GduTNKGviXOeuFaj
PP89OLMOacGFE1vFdzp4+F3qeo8UbtXaH5e2OJcaXCtyMliDYKKWgqkOgWZoLbp+cntFZynEV2am
R4qm2wdVLcqzsbrFnwNKUopAiKoRtf6eF0eEqVVGAiANWoJEP2mmoZ1uX7Xbw9tXf7+R9o1+mmPs
Zjkd0+D2DRWWl49NBynTf37B7bfcXmxq4q2nvr5rVcU+gVewT3qd9UjDty9B4SqHxSRySrGmE47e
27N/D91UO39+qOrwUNXAUnAsGCzRZudUDYOKbXCbSaiTn5IYVTukFARhJQA7sBYFK8Kl5+KcWhTh
Yzf8pLiyWR7IPSqnvTfFhDMs3DFeY0RMBZwXhsfEUE4qE+exYVSdFobNUkGy3xaTHThJPp21BXdl
NgELRHQWaPF0NHXGtUHJ653FKOAblvZppcT92f03MRS/qa4EtT28G3XL7YVuT9b9iwBdQ5nW+zbl
bhwgKNqYaAfKrfKeFNNfRWPG/uwUBLNMDa23LtL70r7VME9GXnygXM2WiToGlbTRxj6i6MXnrLZt
ZPCRFV3/6Tn0vN0h8mbjJfPezYXCuLAwEQ7m8sqUrRNrPqBznah01d0zcffAm6Bn+93APrt00Dxu
2S3iBaU3VvQBfgTbo2iuy29Fn0Eg1ak8GuAlJCOelaK77Rs+BYtyW5Vd3T49xQXWkzZPX8byAz+D
y7j2YCykBbpq+YCqHtNDGQNY2m72OlLNAlVb1Rw1cmh90EPHYU2BlTjAyWAu3ruUtbXO5q7f+Dd6
MZy3suy26jeM5gtZNM0v52C32dVYYLrpIMHoqQw/mRmmnas/FMp8oo9/net5j772vV3osXnFy0Dj
lAuLO8YmyrZ66RzgfTFp0tjduQIYKfeeB7CMrQN6GdL/Vn7ZSHWxmjs+o0Hg96qpGOPQ6CKVBEuH
QTGxfPDRgFGb5b7MUfEVL/0gunA00HYxAHIHxxH6wjEAD0DxdlUvbRwToUqZUrSkypbH2Z35fMSP
hk6AU6a7umrvi5pujnJV9OYU0yexveKxjcNBYjX7L/bOYztuJFvXr9IvgFoBD0zTGzJJipREaYIl
R3jv8fTni8gqpUrd56zuO709IBjwQAIIs/dvuqC4OLq/0mP3GE3+98EtLnWQkFIYMOv1eXD9tq/M
gRYNDUYvXaetufVLcDsVYCLNx7oZUl0OYWcE+9kTM/CGvU7Ir0w0EKPV1raMOwKBUAk8cT8GkAxG
up+m2JKFuCN8boEUz94QujnELU/Vbr6hfHPvoY+VjuEZJ4MPjaM/685d4NrfG/OSIpWyIv73PI0E
10ggH+vJT86z5kwb24Egu8CyOPO162dVUpMendXz7FGX5lHyuVogecwuncvUWqIdIISPhh2UsN0y
/LP9KCKzHqEWQRVAzqHmG+/F3msh7tQHX0oAKNqhkDxIp8Hmgc4ZBMW2dZdNXNLrHo3OX6UTDICE
CGM/WlI4jZp3DFPzU0TfY4U3usFQiDycHGcSq+BhdkRLT42cGBEY2qiaE77OttnGIcZpWrKJTaM+
odyDpIDPODZ2QCcr5Qo1QWftqc0X1LE7QscroHTlafbMalm301cHrvE6yxnEuJLjPAzgEAN33kdV
IOEE5SpTDGq1cnqAkgLYXo5edDmZVA8tF0O3zgk1A5rGS8mASZIkfCswy9CSRCFs5RZ8w6neTCfN
ETx4EnQrUA7roVjyFVWwvx4ie4Q+sGAvjmxbQUbXGU+hnOQMeU7isyn7292iPXsFd1JosslTG0k0
7CFyCrRoEn7qyK1PDNZaxAlkcUqq4Dg1Wz0FU9t6IaJhkgWex1K4wJZ3PF17jySDrB5UBiZmZn+e
Qjp7Rp8Tipc9VGzKalqNErr1bb7Q7aMYw27vY1WXrW6nT+SFkNgj003dIpVI8tTy1k4dOFdxDbVM
yWyoiWYgmsOnT//In050VdzD5EZbHJk+mVbbMXLFXnfQgao6vU4IjiATtAWSdKUZrIq+fxVtTEh4
kMlCur9OLyCfyUnoIvg1xzZJIKRRT2oSLnywCGfvC2LDSHUwsSME+gItOXTqDlsEZUBMjzORgMSA
qKURxtKTeBdX5nt8JSt9O2WQI3W3bDZVI6in+wGapOxrM/ZiuBE74bZFqUr+zizMWqc7jZ3//F+w
3r8D1nMdKYLz02/snyR/1mVWNl++l7+C9a77/NT8MdD8MT3ft01HN5Gb/wnWU3JAjkCjH+sJ20T0
5ydYz9JB5JH/YU/hEzoQaKL9pfnj/OHjLIJmGAg/0+Ug/4noD5fxd6weOpdEz0nxuR4pagJ1vzlg
iDyqRKAt2jlropwuUl+fxhZFBftn6bqsmvggkzlGHmZUZbXVP63DqXjZNPNMnEge5XY8NasmpU4F
SoSY0PzoPyLNai1bSOpPJFm6XSHHWqli9reIEa3z0IvXamEsh8RqUs1ynHzdqCmSlBCFXKe2yuT+
t01/Odxtm9tqVYKcTrOIncfQR6TYfp7mt7OORJWp7n+uVqXftrleGSLlBOB84P23bQq9/Yjpgb/V
sg48MAOyNgBnUiw0NMJyUshrqWx+1FI1cZ32b/MpaZWTWgOWCiSkHR7V3mpRNqAXo7+o8m1DNasm
ty2vm8vT/nKCf7X6t2VhUXq7NnUAPSGnTstyvB1JlUwfMw9RM+KRQaEJiM2yVkU1QT4U7ZOfEwPJ
34VGgLG3WtibAlC537rXR3l7ir89VDVbqOcPLGaR9HYAagiNLuvGIhg2y5cOzFG0AqJDmjySqh3q
JSzzCidCvSKSKjdUy1Tpup96pQ2iKzu90y/qPZ3VMrU61/VzbUbpXs0xlvAYunX0ONU5b9thtPjo
9O64UytuL7+avR5UXiCKvwgnX0arofGIDYdPShbVJB714dhnXwpZm6MtLyt2WaenclIY8PjUrOV6
BNc1SEGgyduTW2ZRc1DFbu6AJdXhkdB/sYFJCIhCRvDUhKFXT3+VsIIe9PHB9TDwkytV5EyVRBrs
wXGJvQoIBlLo6RoVvM2bTWluM6f4pCJ4aqKUVlRJhTiJQBM0khFOApwfF1wkYCzJWGVIugM9w8M1
phZogk8K6+hhj6D3QUXMVEwtVKG0X4pmDA2PkVuLy9EmLTN6PFES5KdcFT2VOKjht9g5asO+jX2z
uFe3Q6PLKVQRERJ6ZFmej2ABg2RdGK6RP2gu2PckcQ6JhfbF9nb5LoOXjVELUuDytVXxJBXqVLNq
osKfqkR3+J5Bk7dT0SUi7TKYthCwQF6SXyHPYW8uc/ukfgWlWKNK6myiRw1qsoh1yU4bYhf0Sxbo
2RGa6qjru38FQMNYxkJt0nabKgW2mqWGi8oP5nNVLDWpk5b4z/W6dKkhFCW8oaUBh1ddlHomltag
q0j4UC1ST+j2rILdUhFFzZCvAfyX5R8q+t276yxM2fo0J4ClmkAmb4VBfyOAYSXfPsYEH/ypRvIN
hX3kw4f9IqOrap0qWbqxNawsO/DEm5OmBONkyZ+kvpcmZeOwI2+3utl/91QPr5MdSjMlDbNqZFHN
F0vyrHtpdY3za4NJKFmFMVVoU5W8No95mcK7m1ZR2oVIuN2kjEKY+StYGjIUGL4KLWpPs5yo0m3W
Wxg2MTB5U4v6PvzkERjfRmXPK6FisR4I3J0ZLve38GwEcmcPHvAwpd5H/KGp73/erFdYPTf7c34i
V7kyJq0Ci/PXHV5vU3WpHdkPrjrdOIr87hbAVXd5C+BWVlWfLESC8EoM9jFI9rWwhnh9U2lylUCT
fZNpwo4MSvtoHFQAt5/QtsQlFizw7X1Vb0eZtj7BGTBRJvI6pFx+Zhv8XtvnkamTPJIftZxYVn6p
I748A1k9+tU08bcJ7iQxXFkG++qplF49ElEaHhM5OhrlmMCSzbaaTQT+oEhxMW/rFkj3ZQDBrjoE
SidITYSXV7w29bAD+gLweTAxOzGwoHTlO+9MAUMZFyGvJMemmqDndFLLgmL+7JZdsjPwXziriZOl
5PlKgcVllFsbE4XXVS9Hf5Mc4amSixIFqntpMx0b91kfSY672FauiQe1pyrPJ14H8FuEwpkME7g5
GRTfhkKn/U7l+ES94Nd5q+4IkPsIi0ahvnGqhk9NPf5GPkg1WWaPhTVYKXxQZPBeJYNUykqF5VGn
R/aqJPzRlTEtHj+ferlV6TbbMWDflgK+sgdyw50X/aQmYah/tAeAEOgBIoskq041cWPq09syNVsu
hQ8kTq5R26jVt1m1zEzCaG/MzlnNWbTQRG7koa9FtfSX41yLHkFWp6Pec+ZB2zVtfafUhtQI3gAn
fhTtU2k4w6aHvb/BgdsECxmG69L2Sf+An98YFe9ZJruSxE7oGOkF40JLLrwW1XoqlQeEDxLgjJAz
CyniNMq0TKMkqFRRLVSTSq5WJY1eM42GlMa67aNmhycTW9zrQdQqtVQdCFI9d56CklxVrVPRNZHz
sTzI7UhRgMWMEdsFw0r54anVperPqGKkupdyH8iPqFPKSapEsW7zasPb7HV1rvrNaku1U6a+mNsx
1fa32evq386W3PaxAZnvu766XoHa75ervG54PYYr1XbCwDPIUNPol5Ns9NqRRk/NB4YFbD0gN6KW
qUkv195mF4+EjNpYlW77qtl+qaNTZq/UjBW6NKyqiF70QlBFHgonSZaq4nXp7Ti3U9EiinWIguZa
rVXnU7v8q41/OeJt9W+XqHb+5fjyLtSyKaam8OIDehJ/hm5U/OYWyflt1pxzlCoQcmGUL/PVMhNc
y+zVbWIh+L8N7Pm7WgTIiObdl12z2ya/zaoV/+uysoxSwLpYkartTNVf+O1Y17P8y/U9+OZ17dTA
fdQV/7xRde1qWasqKVW8baNWN2ZC9XVdKG/1to2tQykZCO5VowkCu16rX1BN1I83ah2P3NVHFEJT
57mq8MAaMqzsStXJy4fhPgrB7LQypWfLTpurunxq/ja5Lmyw/ZZxaoOGSfYLb+tNuef1kOogal6t
vi5U82LOpq1eIHLiwa9GomFcV6PQGMg2/qnLZhDUGmafdUO0CDo3EkI22ehtLXOolqnBQ1fNHhI9
4zOU9Y071+1hQFkC3dVGUF/xLSkB2l71JZXCLFZU3L+H8OBq1kW5DXrfOvmLwF9clqI6t68lKx7c
PUN9+Ct/hemucbMEfCC6IUYDbjqMxVo76wb1f656fFPM2B/pKLpcKsYZykZcLXS0VlsPRmutQHK8
M2TKPhPhJNZx5IFy6Ob90Hv2aZKT3iqrY9yBiQqr7pTIUYsq5eCkwcvp+0YU4tTJyYgl86ltTH0b
lvZXFUUb5DjoNlHLcAfqNqZuQshAaxMeQz1uy5Y8j9GSYsg0x0YkJ3ldGqRpctUce7IlVhOw+cOx
LD8KqmCesexn2bJfpX4YVVITtSKTssbdEBRrFeu8TowsIk/q7QJVNypFYhwuCD+oaO+1qJbCFLwg
YOLvlMyxTzCfsUbM/eJxcfh9Y13W1mo3tUaVUEauTB4GqtBotfyc5D9Lvy2Lax35B3+yN0VR/ymx
7CRWIXVhxrVadluhSpP8qfwJZYtU9ubV81Wl2wSM+J/PXC1TswA/5XhA7qLmr6Wlf4qWud+l19GC
XKtWqBdGbScD5p1j6btFNrk3yeXbrKaayEgN9lrZ+tawXSUMjiLdSNq/GGBSIGZ//ctGmRnv47jb
RgNDVYTSgvYwSSSBJ6EDPpkjOkc6TgeYWEAjrxA9Hl23JHmDxamawLKUnDcPaD6WG+sQNynGKkyw
QiONYFneZhA9Bn+yXqsV/uZWh+W6mLYVTDGEWLz5lAHjH81yPKmYOa414+k22yvIym1eldQ2ams1
WwXALf4brP23grWQl//vYG1R/PjWxd/6v8m6u2q3P+O1rv6Hi/46OuuG6chwLULsf5KrXfMPF9iG
EKaLPIzrO/4tXkuQFztZk9CvzBabFoznP+O1lvgDXjXxD9OGD422u/6fxGs9SdP+VaPd8gBo+oYw
IHK7NggLwfpf7AJsetq+Az0T3TkBrSYI131Y31kxuj0RvfW13XWvnfaWNuY7TwwJCmZLty1A7q3T
xEGpS2rFxFrrrQev+Ii8GTZM3os3eOkpLKrgPNRvU5/dDZ7VMsjFCbVEgErE8JUxinQJYK7n3ppW
fugzOwSQL8gzF8A314UDtr1YYEv1UBf15aJH2lPlI1YEr+MLuvLvXUiemQ77T4QjIiTkX91HsUUE
E0aFpCChSoQUORcp1T1H6ZWpf0n0ooIKB8tveh94C9y/2Hry53cAWF6a0d5oCzlfBulR41wcO/na
j/5D60T3YxPcTR2dZ9FcUh14CngApOgIXK6roXldouoFUbh3aDd9arNmP/NRt6QxoQK6Hywzeuzd
9A1GGmNLu3rNyvitDDsMXkt+ZtcxnhyETRtbZ9TC75SGXHPoNq9Wua1A+Zi5sQ8CfESRpOp80sq6
xUjZugx+AokE2KJO+i1dWtSTiu8mnOmm8Y6x4GcLWoZ1JrskgQ352Q+2gMPMlZuh0uDM90aqTSvH
4ala6QF62yqNsPgTNdeQSf9ZkWQHAWoamqjkeHrbSnhHa3I+B273LWjYD9W8apUleL6N+RnbFqje
mBevHPWmoIkKr+ezjuZqYjUVtAeApOkUHp3aiaXI4NPiAiaoIPrKAycWYFn1tINW+25VkO35HarM
pNszeR8TdNvQWZy8DTHYJ1yvTjYROrDU61iSvVMEKI72SO05TKvWQn4vbsdLX0jwIPjaXrFBK4cH
v4TviUSQ3XN7b0PO+601F5gP2KmVcXiJXV4d/vad19pQOKTcYel+bDpvOPtZ+C3IoFF1jf+SuA2u
DyEqUuWqzWA9g/IjjpUk8PuTZYezJ0p57vyoDfo3o/mmQ2p4Z0AD0zM/WoU4QiF+s6l9J0C29WQt
It01rhsfyCKOXoOMbcu1jrZ7HAJS+HB/1ccSAD5YC+xLl1q31ot4q9xBbPTZfAJREcOw8V/qKfyI
Z8IljXm+wLpx03saYuRRDT18qrsi3qVzkG2sHL5ZXXCb1S5MUCWcg2o6StjIEKzpCsODQXrQ7zpk
zt4x6u/W2EZcEJtBW4euT5/5PwLazDh/VxnIuBbzPrPEGzSIabXAiVuFdXrMIoIXuW1foAS/TT4U
DBzTvRWJzo/2eIhgVKCdyZcgPuoyLBzY02rQoe5azZ018oq4AxyVnMwHDKcGTuwYvupl62260hl4
TVsoRW2Df6ujr7QjmR1wRBmfmMZHB6pkX1f5XQD7l+7ni+sj8TdU6SHUl9OSfk2JLkLfB3DBb40c
3ZvQwzer0TfoPiEv+oIM7k5P9UcAYRjTunw0zUAfIMqB6ZT5sbYmeul5ANzVTbdZxHrHS75Cn29X
1I0eIKPgtWii+dDzCF3LfTEwRlp7EI5Yg+gSHBCUZyaYhw71qQmXch1KELo9ZlvfbV/dlPM6LhoV
1LX7qJ3vPGrP1HFhy1ePRSXxcq2n7+ocMlaV5l81KrJ10tVHSL/s5DIGRC80M1obn/BaQEwxV5WA
/IUS8bveQ6onQQ3nkAN1XBsVhKuxmSGzGPKb7SvQ8LF7mRIqy7Jpvhil/2Yg9bTW2gxaA+5OQY3c
DJT/fWlpZ4Bm0x4hjEcpYdNEprE1a24I66gWdfRt6pYSWWSi/AuEvgDvtKlbMKsoSu6gvRY0Bum9
yQ8BnMC7D1ETiOFA+bH5jBMCAhCaBaLaWhG1KTciSd/MMg/WkVaUO5AHl1HjCQ6WjZ5Q6EBWLAp3
hZH0e9Hbh9LTAQ2hyHAv8oYQSQ/VXeR9i+t6SfWWM0YmqbINYR7vxwBhAmSBtoNeiM2AEuJ6tPxH
crA7y3zQch6FFhR3RhV8I1BOLw8V96hKoJ1kz+bI00rt17EbsQh002VXVo2/R+vya4XmEpEi+2Wg
8V07JpBBgpEAEg3Yhhavi6xLAEY/zU2abEK/ewfM61k0/XeQJu8bByi8B7SNwGn46Kbf1Vs++dhx
AcNImoFk1X60cELO2xnBeLd8iM14B6uG6hZ35WNtgmNQDRbw9Hi9aFwoeN9gPbQwzwPfhPdhx1/N
oXqY5u4LaOq3CJpPsvSfiOvWcCWz72D1oASY6F+GRr7PLcPeQiY+Btgvrj2fsWcmonOd+DXAWWDW
k72vqe3noD9qIaqfaF1eltG9H5Gph4hBDRwMxrqOgm0f21s6R7RTi/gh4LJ42FTCep6fFjNHTquo
P8U9WndVSGOk6bB6MXQUK9eRcp1D09A4ZRcN+Yb1UsBMcJP8C+Tgj0hjnvSlWMUT7SRiQ5UQP3AD
wJwwmD4jvIrViZWF+PZ9sfC7Ww/VnT1+wlMv2zSN3a4CvZaU6I4UqkNl46fO0SeTSxe/K3ZYnx/Q
iRKbBktcjUEvKW5Mi0EwF6vR1V7aATfyxkMUJuiNJ8xa1jUyTzugSTMyhdIRu6UlRuwmW8NZrKdg
VYcwbYKBmxh7nTo5grg8Wy4iMhfT5blmotvlbmauVHPIx2NK/YPXTPa+yIKuJk3fDzEVIuZ4L8vc
vWKuk54m+GXrAjXMxraeyIptYl1EO7+npYzMe7uD1JkmdBs0u3rWRu4l8u/NlhAGyTCBuLMo7lo5
jtaii+y6xJVx72J/s3IN/TIv4lW9Ob5ZAt8DLOZpMyN9zdm6kwZSliYOwr6TwnJFXBRG38M4BB/j
JIdOZ9er8IIBUcqLxODSntwOy1TIPcsImS9xpV5FsEoQItiW8EKbuPjhjXp9im0HtrUIvnS9bSMA
F4GqD6DHr5Ah/ZCXdJVSjW6Wk5IyAyJHVH7lVEOy6/A75ifHPMNxunNnTH9O6rnszg3+yyt7bmCp
NlsH+vHJ1Nu91yGYQg/8U1RjO5SC9G5bQKR0jkGlNr6OVkf2MRPThhSTPNo7QDhfQtdGDquqkL4J
GmLjIf4Sp+u8ABi9KQYQhQbCaKeozB4QvkBw3BTPngSeVTNJL2UTU7q7jqTmNu511O9k8MKWYCCF
hb/ldKFT9adgN4dtf3Ksr+NPND/UfgzHZnyD+tiIzmnuPViY1u1Ustf3gL43ie5AUmnPvtFA8O12
eDAah4Xc9tRaF4zRMMWI4VlH+H1tIKUiSJykvb/PDeQ4rQ7+oUokq8TxlGfv7QbV7lqtwFjJWgNr
1Oh5h91p6fTwBH47rpH9SeBz8CUFyzFu/ZXXN3jMFxfgtGJbGCE4+1kP7+CE3yE10K+bLEApNUec
EQgDaoWGAG5uOvA8IcP4lgmQ2ppgLHSrpiieA/uHMxXBM7LmdMD84VtZNsNd5GIOuzxlkXOpapOc
U0YwibO8d6LPFejwk4khcUwm5pgBKiOwxgvjtWKCfhJo+loVU9egi+NAGJUriFoQS+iRkdTJGyYS
36YyrKqUoWpduOHZBUBwTsq4302G+6nQFuCTvKzrpXdeXeG0u9LQzdMYQehxhAlH4DZvTAhz4Bb3
PZcwQpJ5gG6vRQtBoBmpXckfdtGHBHatawGmilnkn5EOjDd0c8gNTB46xblxR8ZUOzcJwdDQBnMr
54wxZjjlh2DtJm+oNoOXaWc1aeXq6+xYfYCxFuycsnO3DFSAwubdiBZrp2+NkaCNcJ3hDGSQsSG8
701axOOdE0TuyjRsKS0eXvJFYNHg+fa5zgvnWgos9OItFLRXapnapK8DciG4gBFi2qolYJ7ss1Ng
Oew2MHL7Vtzrpo3FcDKAmdbO+F42n9ImKDaeLZzLGEANG/x+OI/16NzPmnaXSE+AxRqfYwitF/S2
z8UILLk2x+xcu73+orWFjxaRE+7VLCJCFxO80tYd6ZsRbjVeIIbpdy2O6KtxyNCTxrlqB9kt3HSx
OYIwRcQUqZan1DZS8hPTp7x3SWv3vr3FilrSSGy65yjQmj2/duQ6L7/EFx6vPqP/KPr8sYyLrsUh
To7Gb/ajthytWw4ESsfhZUFejWjCr6P1zNfIqpZNf+jyttgbEjUcvcXpDB2s8F5gDTNwQB48HggY
WzGt1//L+S3dEwb+cS7cqL+fHxUyY/a7qj+07vTeXvA+dOlMMhA04/Q7nX2jhRvRO6C99WX/f59b
Asf+6dZd5OgMC+K+7/12ajr/GgrQRX/IZsaJcsDY9v7LlM36KrTm9WKJg4jacK3O+qf7358/+W9m
hL/N/n/pTegTN/nl+fwTUPEvP8N/lG//ALTY51/jL7+CFq/7/xUEA2MoiG95lneNgd0UBl33D10n
QuYKE16GjrXuzyCY6YFMtHypIqh7nuU6rPoLtOj9gUuhiY20hxWvQdP9nwTBjN9jYL4QNtBI3TYs
UJWmvPNfv6pZL1I9midx0OBBoGiQh2/2coYQuBPEEeBDrYSVbBLP2wT6D7uNSO48I4oF8Om7QRir
xZst5uWHT30Yx0cYGiJ+6OpXHU2HLn785Wf+F1UATKTfPgR5tVQAGNvy8xjI7v39akvbcSrPC7na
iX5uRMe3zatH4Rp0I63X2a/ukLHehhKd7R60XLyT3IdquczecKg1aC+M/CHVHJZcgIFPUa4P7mPA
eKPpHGeCQCNjGHTwiUczRHtwzR8tugYptLwoeOAwNVmyNAjWhPce5eFmBx8puYwtUsgVVl1+k9sw
goJAnmzk6UizH0Y/WIsFnT5O1YW4uph3HnYjcpHcRB6yrnS6vhZ6SONOHmq0SYF6/VZU3yyO/tdF
1YSk5DXJC1QXDPyjFPbWcfO13CbmcCHj02B0EHdh2xKVWdhqRmysZbmm3I7o4HQWp053bYhQoyce
5DZR7mwbBjARu7LawtIjBAxVy01DlgGqnmuaIBQ7UsIlPXYvOErUTY+QXkOVi15RHnx22pouBceI
gWPXEfwMDb4x+9aWTT+eyATWALmPqBJhmeTcD+3BMoed3CKNx6earen8pog38zg68WZA3gnRZTOt
B7s9WyUpyfaQFhyAc6jr4uS1Tqryz1uV52NQDqkHoTKyssVwkKuIRKr/08EWX1u4xwauNuoGOI6F
MQM+QXv588h7lyeX92Ahd4l+xk6W5U8YyDLrWoSH0XNK0hfBpc1m8cFC19JoohbVNwYwRij2uQkY
CNRNSDvsUB7KxwQTeCffQF1dQxyP6aw7JDblrNy41acVIZ7DLJTBxqrG0sVKhl2f5Ou+L85yebCg
PzMECAh+jjmHPG6bDrsYkR3cZdQhDMo+0icFHHt5VY6ho+F/3dUzkPJLCHaO9LOR5g4oy3W1POy2
srgzjpZaSJvFeveMbCXCNHBmuQK5G45yjv9Jx5gydYLDUM+7AQTiKhnKL3mir3wHMoKDOE+Ni0N1
ZwAyEQT6vgxTvm769N2kBS/YlCHBZVaf0zbfZjrMgtl8DPLsw1g5EEKQBis8ex+27rmd3fu6Qbso
xBEnSQkyGvc9KbFNgRsEigX7sQMURFDtJS1ejRa9MC0OaoZ2RBhmMX4rrHCTRwVjISlOounRIwHz
Lcln3rN+a47dE4nhdYXvRl8u/ILmA5XYf9vQf9Pf1xCCxM3/jvbHq7gJ/95u6td9/mw4PfEHzp4o
77nCQGoX3P/P7JFn/+EI6n/hSn6ASwt5azhpMf5qKMUfpu0ixWrbnqvbnvEftZMuyr1/74T5Mk3F
0YSjW8R5HNk2/ZIt8o2y8ILSyw40OT/KBGWdReJ/6zdUW06TZgB289P3cV7fCZMwRhQhcREN0EgW
/R5Z/ZUr9etCryUsPIFRzwICfdAVwsOIeBfuMuh+NbTBSHJGYHH0J6/XLt5IyCMsTTItnvnWzKLa
EDj7sTj1STiaf07MIcblikFWmVgXDWDipgXBCEVXR6bd1XAwirDaTjFoz/Ks2o4InGyXdo62Zu9d
cuN1RAKys7NkjYsTuhWl/Vhp8BL71E42jtnea9gs7RptAeDZYcRkJ1TTyEwesyEnCJwa34vJDqmN
TEQZD5FAxbdJjUtRWp/1ZkYSsoS+myzObk7EFwTJH4MsQHamBSfh58d5GTu+V7iUVek9DMiix0R5
QaUUW28eSSy7tr6PGYlvkih6HvIBjh9tnOeXDJFj75ufi41hTyhnDkG+6VpLrIYa4ys7sd8lac3l
Vu/7bhjvlvRcFstytFDAgZclpelnYNeVBeF3Rs/UD3t8LJfoSXPmH1bGcIr2jrpon+bhziiWfTzp
uxFAAAG6ajyafUEDDIk5e0odnM+X+ljnOkr2s/coyuWDF/nJKQAa4fRLs9bDctg2XQ1DTHQV9Fnq
0yZiuOZEzioHdT7jZbmaDO97PsSXJtXeIOdiunQqRbI3jWhvL/Y3XzIni+JjEXq8D84+RIYldRE9
1brqYea2aBge3b77GOTWHbDwNbCREOdyg0iphxpUPaHQE/dP6BFlmyT33o2d9UnDyRgLqz2OVEbX
f6+ggaZd/5HY0t3MWItIunfAwKjdkkXd5q11Z2mjta3JBQRzs9fm+AfonJ0nlVqiNH1nmNV3gnm4
U8bboc6jlTkvh7LENLKQGrBTFm5mwwjP8Py3HgplGzSsmp0HmGWow/DsZO2zHWACJeZvpv1j7gOD
6Jjwt+YSr/RQCscF/OpZ2sU7V+/uW/C6dNr4ZNAMvK+8UmJRMUvLC9vYtTYSzV45v0siTJDhYUZI
WidHK537ZyRHvC6tD1QsOXL/RLFkYCyeXqYhzA5agqGWdBScQzs4ElB7ReSJ9MVsG+jK7jL46isv
0ayzZ0z3w2Cixop0kZ20iMG7RFPMkJxuGccYo0TGWWho2uG+faoJFezbHkUA0fP6zkH7QvcuOkZR
PaNzPX6mkQ7CYpt2NU6INd2XyClx3xCfCxToj/Osv08mU1/F8OCBfZ3qcVnuEvRUy5J3dyLRuNeH
5VM0+KjXDM1dAbl51yJi7GjjDNPZeihTD8XecUQkbeoPQRBr24Baakee74kEmjigi4xM7LGTtlC6
AdG3J34ldXG2/pw654JkxNmrpkevSMYdajSSc18TEa6Dg4Z0kU1EZj/qurYRPTlxKJ8h9jcApAvd
XF4I/vMaRV/Jl7fraqqfp9lLH6B0ScWf7NS4dvXk6kPNOrPdJEl6Hjtbw7UkqHeO+5riwH2xEdfL
HNT2/Ni+a+zwGyTDYR+UxoexiZ1DiTUO6lNYVddhT79mJMNuApdHBm1EcNesUVAqvVU/IPvUhV65
mYzqU9a79s7SrP6MLPPUkK1Zpm/WkscvNhmqRcc+xBkHpK/1ThzI/9ZbGzTBus3dO5V9cRaN+wnT
bq2lZ80l6V/lu3z5HriEVWvdoVc1+PdJN7jsbRDuT7LmMAprnQ5ICzep86GzTHeDIspuqGWWF9r+
1EXNuxKDoxBiJSMAVOr80cnIg9Arqguc4qqofnAa/dCGxXsTONVu9nHzdSbUy+b2aEUxQqC8CNYS
vIsZ0hi6Oz0JLCyjxfTpu03N3WhhRoc/shSzLfIPXVF8AcJzn0zW+KB7NCieH3zLE7wtRYOQHPm8
ez36qiWI1g7tUhEiQ4fY0/X3Rpt8yBvIPm0RM260SP6DI9/7gmxeLqoHj9cA9HFxBF4KnsrWDzYh
mg1pXWPb2p6/M+b+7E1htusDPPy0WlSrOPqkeYbxOCceqFlh7fwBVWdGxDk9w+lT5PblBc+VD8MM
QdOPkflrsK2oEk+6BHqochraO3shHNNAtNf9+l2EGdvad9rx1QLphoCz+24obZRIsITd61Ggr0xk
gTa61yxHEyfE98hEPXp1Pp0hHyBFNtX5vvIXKOALkfp4mF6jSr+nQWsPJDdBjpOXLFHDnVNLP2h1
0J6dnl/EiEhALQFh9aFoH6LyaDCAoCbFdRWBnEuW2F9wXIyPuZdteyTeP9kj1j9RoZPzwq5pW8zj
XY+s3EMQzuijI6PR2Shgt3b5lbbG+bi41vuZyF03THAO44KAsv88FCkaul7zMV2yb4MZ+EC/AnfD
u3RYkEtzxg3iVrC6/NwGQOh+b0sMjCzHeUXvDtZ8lVyw2UP66eR0y7CPTJ/utKWld2GL8Hc1L+dK
9p614R1hfcY8mf/gRRV2Nv6U7H29zk8YlaKK2acXL7HuQVX4J6pqg57IfBGFlBfWGu1F8EEj5dl9
Slw3ZeBMFrIp024jpJALKaqQ9ti2N37mMlJfUFN0MbNb9dXsQMMmlJk7TXTCLIDRc3ecE9u4n5px
jwIxXiy2d2wW2sBBy+IL6owHBJGPNUCHqqQ5MTzXOU8xmWjnE9bRGCWV1SfhZ/3FkBP0Ur+gW7jT
g91UoduCmRHMbz7aKq9IYlpNtIaXoeNE1WKz5uGK2pS5lERHJnpB4Wqf6clnBKqpSBwEACuCzavJ
6x3IWqTLzTRqTnjQIru6UFsKIZAZbKOPYfOhj97a7jMhRjK9fjvsG7d+CTGueJd0Zz8yUext3HyP
dwOigQgx4XmAbNU4Z92hcsL0gcwlDD7vWBQhHbkJGY2ArogQ7aUfEjLm8wTKMy/vdQsCfeN2zTkt
3S8R8s6IXstnnGYVmcznuMnOAbYoq/9h7zyaG2fWLP1XJnqfHfBm0Rt6ikaGlFTSBiGVVPAukQAS
+PX9UBU37r0dExMz+9nokyt9EgkiX3POc8CS0OVjKF/7Bt5prym+KYdQ5MatszJgdTDy4MGYM5ND
c7ZepVUNa2W7CEyF6DcKaMXKsdgrwtZQxKk3OCyg1w5/LGYYpr+DaZP8ckptbr2SVrQZZmqsW84W
WAtB9TUQQDHb0S51qLOtiK1ubzVAT6vudxbY8c5uXHSFvQvlhFi90V+0vTueivEcECt1MKIyeLxd
MqBp3Ec9PI2tKNftTKCi8NRt2TC36yia2KmwD3VI50HvCENyGoqn3vbYfVDdboBwn7RPqY/JckuH
WoCP8sV2uiFukoB8zKmqHvDNgmLtHg1fdQ+lJW/0enwbBHjtytm+BnZ/RT8ZL+TUgBY223bpJL7e
mYXN4iRkAwo6MVybPonCit9t63m1vex6z+cSaD5VXENm80L4+inf5toWiTpJvibq3LoPvfcyUQTR
Nlax80vorgmI8bhujlNpvbk2dwI1wh7JhnzghVIiDYG2IyYO6aEHhgXex1mDpIMya2B6DfR9Xd4U
AJP/PqAUNZsSOt6c3ccA6QbzFlope3sZVgDMk70os3WVhk95NXx4dbcXODKW/RSdRFN9G6Wza9uX
1gw/fUTYftVve8va52PwGY31dwKt2U3fYE/cT6QiYkxaeS8yhLRcfwypy/ZcbXVs71M3PFGb3guD
pXvkLYdI3Ws97mSC4suHeEy21smmiOhBBgRQZSWY6ikhTSsFHw9PVUBdUEJtlTe/uLoDagS6nakE
uQPwMs15ZvrkPtkdW7fA9z/dnpDsWB1111z4RlFAeNg0VvMYlN6Vk5a5SPo9UHgviql7JfZpA4FM
kcQaHfJ23Foq8HnEwd9XvXkCyey2L7dvspr8mdAYxLUw3rLxqXWiY1C66apyzEttykNnOQzvzPAW
jMZJa5O/OnmP9RTccWX/6d2QONjUXeLXIwsYrJxKluhqNwB1mN04m0A2F1XHr6N8jMNmyxV7VfGD
mxkbYQbrmXzU1na+Peehs9kH3v6Hrd3tTPRBOpwPmq+7AG5JGCheWvRwt/8vDTXiie40+pzxEFFW
tXORkyDj1KzIskisdQDbbmGMDdpDgA4iiNYlxGlSfo3bC+TkhSVq4XFFxtvBB2FXs3cPkrgiiyAF
s2Yhdar3sa3VojVqxjxOuHVxnM1WeirBR/zGGpkGgYtbDHS8tqB5m2+6636Nsjtqdoxm+9HJ4Vmw
Lsuf/Mi0zo1AeuHq3yKc9nPwTuzPK7EY0QL6J8Owp4os887RZ0F1nZbzMZHN1tHJrunqT3syHgbL
OnmSgqUHF+ThX7f86QIt+epBNN6K2PoF9ejkTfYO6PG+HC5sKNc9JQ4F/TqoGV2N9gRExl+7VXF1
h2KX3DeSw3WOmo0oQX9DTcO1WO3pyAh+ECKjviXYIW0QqrikXUYSok1JBi9XSgNIVxoI8pSPbqDT
4X1551JT+pgmF3R6B4KUwyXWOXeEc/FEdDUvSOuh7QEuIhSJuUX0JG3hS1o35o2KHj91JYG8jdKX
MpiuARnyfpfeeXkPLMzauD16okohx2vujXa6lxYj5aIWOxW059ZHDkMb5pEt7Qn3yGjgdYBTKzxr
kYwudG6HfPEufcMH84jQyWd7uGKnjQ/RefJE/4ux4oGb0HIYum/DdsjSq04h0hr2lmf+0uPN0Ero
+cIwy3c4NmewuWfXab9zfZUm0R1GydTAuovnZ2V0W4noh/puQSDGFwqvFbn3DyEpiFD99qmfrcIy
vKt7rrSBBZluNxmJGguw1Vscyw9AuXex7SAYzYNl5EwkkGc/t8yqcDbwKN/w2zx5QfIB3daLyhus
9Hcdp2vDsy9l3R2msf40bHcziX4lh+4aWNskL+7ZlG4MP1o4He1WWcKpTx9rxsU0jGwLuz+mGz2S
KvNO7FoY6Hcywl5ibnBz7iH28Mih8b7UjQcwW8HzUDrPhtl9hUp8xmq6q9Dc1xEEojA8kqW+8sbf
NzmSkaESuV0ssZu91VnzoQKKt4TII2WzP09+udG16gggtQ25lciW8BWf8JQcGnC7SxIJJOFzvOyn
EoegHdySC/5YIy85vzVeK32Dcbu3CrheNb5JfnTwXObuuhPhWVNMVA2iLyT73NPI3BjOfW6vm+IN
rs8HiKEVEcuXvk7WWWgcJ4dk6yistj1zeWHQo7v9hRsGw3FhrkRD6k0DC5KgOy8HH1sm285udwZm
mIzGwma0bIXRJcsShLK4QKzp1Ltc2h503/5BI58mHahBnOBntESWuN0Wd/7QriHcMUMQ3YHkFh9Q
snXPANxaMhyDGp6S3jKlL2nbsFIteoUtI/mSVrxpB+c+zSOig4WzcgvtLiaqpbYYdmTaeQuHSXbL
3bUsO4UdnKWI0F9lkb00icy2Mar1BWkozEjGx4kQF3LGxVVybAJPb06ThJJk2Jva9F/mhqt6aspt
lRobOSX72vQQOT82WcuW3Wa31VRvnX2LHJY0bfPDzHzeYrU0TsbTCEO0JZcp9eRrqOvH1pYtgy8S
7kuQf3Yhm4UzpczEx3EXix0TOZA6oNNvinPgGcNCNyOoT9W9m7X3CAeOnPBzlRb3pSqB9BpbU40k
fIj70gXVbuInz2mNIAa4+bMz1s+4nw4TQO/ezlZIS5aQ7Ai/mq9ZaV6cRgeYbk/NLADHRZZcoMwm
lCmjJard9aTRht8KPfI3tjVtoOPt1A16nUUry6u3jHNWrA5syz+2pfqV2FutJT2YA9h0fJB+9SuB
NZBWh8zhxKX7MxAOTyRjSORYAP3NoqdMdg4d1wgsDAAG0V2WyF8Is6/A5aSzjblHDNo/MXo8Y2bk
ZV93L4ryXKbde+DFJwpgKq0xX3ZYggbv0ZUIfm8/qzKmY8KUopoIe1KpeLRgjfr1l0RKmdk/F74/
xjsKJ56VQqJidr4NOto46v90Fqi+jkCAuV5b4fQKgfxx4K/rOSjM6qAtgJhG+x3nqNsmC6CXO7/K
tjppzG7FHFHiDA+II3jcBAsNj6UKTI6lr/Xx9ny1ff0Gpv8ltNR72RVn1bpbvJzbvl7DVniyGsBT
gcFMzZvkqZq+Cif+k0LMV0bxQXxJupilk68ILXyKclphZ4afDt0AyTMuLjOzV6xS8sVEF+U5PRW9
Hd3Hwr9U4MNNSKlBlhHDrJEPirq+KHmZEXcrBAqQlzhI+2plafZ2GJnJOdl0TLIXXexlCxdZ3qZq
GE9Kwqr5RHzLwGSgQnyr258ikwDJsMKdQIN+yZz3zh3v6VwpmJBQB/70WMx7P6wuNUG1BATMv+SA
KN2vm60RE5fgVfdION+UBd9JE7o62fC3uwl/3XfcVrcb+EsxeM7KLoTFJVtsRzvktUEGNe0E0jWR
tQcZMVfog8pcSLr6lR+HK8ezzr0DS0qx1au74VRzLWOtpUHPgeP56RDcOS4wUOSSJ6bOVHX1hPzZ
2/nIIddEzu3qjPrIDoI/haqYgSlr14HTX/ciMo4z90/PpDJyqw4FbgLaxzGY2wHLXZA6AjSTFn6T
N3CgQzeyFv0EvU6b054OYIHjSoU+nbNChN91F11bcj0GcbJ2O6KU0Sxh3ouvdASfc+Kwz+wyuceG
+pTFhb30ZQKAOkhQ0MMTRc7mXDMvfEAYaiG2tR+80bnviChdhLZ4aUPcxF0cX2ehH5yoIjDJb3ja
c9KndC9WiWqdXdbkelsUNZHoUPMIPUH9nUER9cNk7ZkyWOZj99LnRbgyJv/VqiN7k1bwATi3pOP9
giND+UOrl1LLoS+MBSEfT64w0Mo1twCRfmBBXMpNGSMslR39VGBVAPUawpmHACVy2/EIpdOGMbs6
L6LGD1eED+xlNNjPdfGbJcOHHM9Oj3LQ8Z9lgx+tSoNd5fMUltHasIQg6z6gQ97aSDGPIfgFXn7s
cOKQZpyMY/arRHf5STzu4zr7SBq28BNUdhcFNfVb4+zzwnRBKLR7u2hxcQCkVVE9HbOp93k2+noR
dsHIcDB6dwmgXcQpJHLRsY1PfHpOzaVk5461QPzvUENh7HNviqPBKw9unV8ginxnw7xrQNFuMFCR
1OIpDjXvIZH6TxkEHHevZV3TAdSAI+xnkTkvdWLhOnXFBUT9uJCStYiCH4PfyIGeVwfWug+Af8ce
w43KQBbsb1BGWgs5Ix2POJ7KPlnRqSYAGsZCPuBIvWqzfkmmdew8yLk5EBp2T5DtOjdvsBU4vxQr
49tkBl+zs/WCcucVhEDUIrpJmPZzXXwj+FwVMAZ6M+QRdAlPynX10owkTwl3IuzSOTSq/eSIOxnj
pJemQYfryBHRQydP0LAowX+b29ByHuag+SwtUugD0a4YLHNZxNk2j7on+mvkc6p4IaCd0WFjzosw
IVbTtIGNsg8r7AQ5ubDXKUWCuysC4ncg6hkJOGDEzYqnoOQFXBI9qVk6OEJsR+1fB2d4i9DMJNiU
5ybfO56792LzObplmlnC3HNku9ik0zMBBbg2LLUjzYwyQX/RVrG6glTkkTOY18RCjIVJUkFevZnh
sA/mcTUa5hORFl/GWC7jqb3Emf1pyemURTm1VqV/G9oF7z+iYqQp8X30x92zMXL6hPK3qF/huCb7
iJO3U163dHglM5KGEc/AbsPVmKiYuSy2+YDugizAO9KViFizgU9b4tOPjTvMEk+urFiYg8MZ9Jkl
16vHtHAxe/o7SeRjytRvDJ7YoazQKm8McfNWz/IS6+Jqlf29GUVUHslj3RcH+NTNEXXHngkziHI/
bTnEy2ptxWrZgMclsI1ViCf3DKe/PEVYnI7v6JKInakWACrBMnnWqR2Kj5j6fulE7uOYj1s9tJvY
GPlh5l5743fh5W9upH6hKrpXAqFKUhYXdOu5l31N1XecMdCoqBsdxTjddw9+aZ5E6JGEKha2PZPa
NfVnaeLyneZpV0j9gYoLi9UElIy0rlWDSwxiSnDp0mTp+M0HGn3ujKRaAqLiopsJSpPEDI7DtCwl
wmPD1Nuyab5FKu8mdopyts5OnTymyn8LCbaIvGI7u2htyxp5uzFSjBBrAFXtgfBB4m6keolbVorZ
sG2f41LfZz65OaFMdt4Mt6HX9TdizL2pq4ehmtZoONjKokHxldnxCHc2WwpQlY7XJavI8LE63978
sNP/+aG4odT/x+f+x4f/45/9/Iu/PyAlwmayWT2VAaWod0mz2twYMw+hbAf/by5FeEOaVOwKWDHP
TxXwqb+Qmh84+A+u5p9v/i8+9xcnHzEW8eHX/8X0T8lMNKnPs/FPes9PNMHPh6Hvq70/P0ujH9Th
h91T/LByAu3H5MeU1sKIGvx5PyyvHwC+o8tgXv+824AKzylz+CMQet9HTqA3UZByUw5LXd79vEGK
8o/3OvJO8Ibt7CJUW6MhtOsHkvDDv/r77g9S6+fjBuAYAzt0wI3Ml5Rw/wrP+SHo/Hzu570fqs5f
oM7Pxz9vuhtvB49jseS8AM7l3GJRf77SoFHSg2KjCVyDDVpzpxyLg80YURjcmPasU/+Vaf/Pz5Wi
FdhAPoNmeCAp5ou4o2bvyXqVREF+DGLGcb6dfpKFqrBt5BMFQKLW6RjjZtuBP6cVZfhGqCPHcces
yhq/cxWMdKm8IT52X3R1e2jMaVqFoVhPM7dJ262iVaklOUa5Se5NQJxi2kxQfaYdUAdurtNwBiOE
gNklha7i9aNdwPUxhyDdMkQY99XAbn430ARkpAqe/XLC8doNEynsYb6Nvb0osL5BMbB1APuhH6dz
oOenIBvzO8uJ1CGpY5D67acEpbobqiintyYKDSdq1zb9WTltyB3VO7BlqBcM59c1gAQfyf9Sdyb/
GwuHiMh5MuuyzDYxm0tqUp+jKhDduSY60Cu7ksmHZezFaDzao9mdB5egjxrVyFx7+4bAzj11+OLZ
i4riZJACFFfKPg+WbZ8nFfPqtzX6Ou9+voGfS7J9+Sf9uXTzVVk5J5lCuefCfkiVDva+aUdHCMxU
QPYqEvrdDBmjBI313VmqPFU19fvM8gV3mvL5bxboiGnBxKOah4x/E8mdOuw+Ro0FCb99dS+6ubqf
8fNiS4EqPg+rgOliNhik7Ho8K24XUeIaal7neVmdE98vz4a4sl3SJ5dEBjxkBSsVxm3VbOrNYOJT
oz/3TwUT6RMz0n2cVk9W3PqMstrp6MEqNv7YjAhmVmwLrw1Ri1lzvGKSp4AEAdVk6DivcgLdWaQy
7zcb2s2knM6mZiFcgeJHKVed2T0JtnOUN6bhYwXzg36riS89171Wy7CBEGPFIT7SgdQWD3M4Y7or
BcjauD2JbJRQmrBQKdnJ8V3A5bJl3nr2+udzf7/88xW39Alr6InTCg5zuqsaPCTlWL7aYfDVe/Ox
Lltq16y+OFIzQpNnNI13mYieSZ1CwvjhtfY3XuYrxHLykkjKstvDqM1rqmJyLhzzpbYxhomwefeJ
J2BCx1S2nZ/GeegPZWEjXzSOrqJSNL3xWLOA2ZGV2bbFXWOnx66izsvaTZ8A7E5tKfED4mo2BndZ
+8OrU1u7IVcd+ZAWXEg82GGS2ES3Uqf6InxqY4y/dZpgtQrQ1DnmcA05q4QOHseUJJtpnB5as2sY
aN3R3mJfqynBlPsyRuMpmPK3UTiUqTSeWEMeyAB6MEx5V+xYbVOW6BBGT4sVIYOU4trNfemfFGvU
AXhViItN5umlSaNV0TO2GnxiPe0qVwuG37/HliLML433vmm20NvJYKjtYSXMA7BvnuzZ/uPS26EZ
dcqNG+unKOXomHTNpC8mQZ3awfQeoiH2iQdIN1CO9WHM52BJqM2v3rOfnPlpTrhsEhk/9NDmj9j/
giVhv0vLQm081AeRppoK8myUSnMjdJiutDVqWfEaNWxeraRit5vXO5IgPqKIl1M+yCeSzddj9oRl
GFzalQBZpsN+9TyRIS0m+9i2ZrnuXe8RXydE/uy3Yz6MQzIxJGdnUQfqvULxkdcekWo+rV+vv6um
DveSDcmD0AmpIj0rNcOyDma9wVLZ7OaYmC2XPg8NCDR36DercuRhKKatdq2jkVFRdta+ZxGmK4Ds
HRDwscYXa2osfzZNjp1CybbrGWmGcUOUjqcaHxBVHBp6o4LPnbdrBhQWwfXttx87n76P9ahnV2n0
NjPJLLxMXap3iYt3TFYuaFDisBPTeu0RxtpuB3vOj/dpr+3VlItXSJ/YxtnjokBxZPtVtCa36eGu
bpI/JmDnhW/UFIjFQ0hxNhD90U8xWjGRmoSRGkQh0kCLJF8WEkxRggfnVkp2tnGYXFZ2lp/Wa0/2
5lJqJhHp1H1kgWJS35A/GeHQjkM25PFX0HnVwcdsS8uHNjv27PpeM05YWBMgFG9ud3S71ZPsmmcU
U5+Dk31n/ZftuO5msKZoRSDSjvuu81DyYJW4h6zKQq5Hx88+QD8HTUpkQzj5zM6U2nwYbtVvWsbL
ygPvO7VhvVRK35sJIPvWY/nYRugC89x2j+5HQnb1xqWj5Om+b2LTfYtc87tN5nsvLa195clgnWkM
w2zoFzIB0zmPBq9txawQpfBeM/RIpiZmo9kLPFiRs0pssm/qxOn5fTpNtA5Xlxe3jwWt51pYkuM3
Yj8j/Wkdiu63NVTbWBTzlZTkPXekBCBMdXZv+QBw+y6JS80MKQmUfB0NSx8CfaKcYhEV1bcW+bjo
Mgw8IXc2RrreKXOR6NTR0QicsxM3KN/CgslYJx12Z2i/3CRY+5Z87ycj3MIAfGQsG+7swMQMDDjJ
TZ7I+00XNpuKdWjET+ysd0yGgnPs33TiqiHCMiEgF2FYCS2LwiVwyUWGVV0uOwg0tt3/8dr5pRyr
gZ/t3bmedeyjKXsp+vvE6b5iPVxbtAdQDkk1GPFDyMjYgmR/YMoSEAfVMn1W05K7jbMdqI0XUWx+
SqHHBShcuoXW+66ZAC8oSse1ttRGG+GXodBkDj0orDw3fhMezp/gNzuncoJFqtA4lgXjiYiWOvVa
gwSlfc5ftpQ3RsYUmNFBxN9V5yOvC+D9sRizDmQPY4zW7JvyRARkYRvBaSoI5hzhpZI07KzrMs0h
x/pYHpQtdobf9as4aLOFqozxzsdSCx6V4WkHXYGRaxYPZ6Yvxdbt0ekYYELWbZt/Fn0v7pwOaHzn
IOWCklFUm9LL5MpX/PZk12ZID+LybqxftXDTw9/P3D4Nd4qs8+Rq2/yFlXHLMUQcdvBky1EVN53e
9LJ9/fshmpOtdEzCB0mk39Bks1y8FX9TzMYiJ8/k9h6WHIQGxNZPWMDviFNFwvnz7iwZOJdFXGIe
M1+qGVz2z+d/3gBjqUm27X/xkdoZY4JGwygOXYw0Irm9lwa0LtBE9hPzVF6C1d5o5urQdF29IiEp
XFTRTGuvPNLILN9r1lY/OQvfZS/s6/l9QpbObatF0i9LzKB+tuYJOjb89Qf4JdWhFYRtJq54/flU
npCLgrIEO6NynXw/wmXdtwLTR2eFOwKjNtB3CTG6vRnGyFgSD4U7OCS32+vEypced68qAxKGBXlR
MAZZFdpiVIV3rSJ2OeYZRw8okGFVfEOWleNKzXFzKIa+PqAtaRc9t0Cu6/LTjKXg6Mp3fRqce6lZ
LpYarQjugFVu5N0BuSMR1xKpQJly+bgGSrw01unBjuuU3zH7TdvK9YCK9DDSntzCQ9plJgNM37Aq
mW+znnKm5sBsoTkoo0fR0VhbHEE1pUSYt4ehMdoV04WQyWPfHiw9BttaxUeVUR31BMQcKrezloSq
3u4uMYuQn0/6WbXikmIInoYVnbsv10FF8IY/YRYOHGY7P//DlIlb68JetOvDcHsQYs3CAIzWqY0J
lZXY339+94zx0+HnPZVytvYZRVQ3yfsqKtNHeBkbYiN+YwOZ9yE738JKJfHW/h48qt4Y7XhIHCdc
tA31DD7Ze1XyC6SG/mWxgl+1gTwC5AsWszF4t2P7vfWYgHWtCyglppybLO+DB3ozj31xYq1N0mqw
qdEJxcJFKRUwTfI0edVRjMV7JKAnZg+fkkK7cR6dJ6KD2fmF7TZNvHd76F6yEiG0MLpN2SC5HGAP
YGZkYA7L+c+Pxv//WwqvU/P9X//x8VWmOEw7JdPf6l8tgZZN9fF/skOcv8f/dfctu+/pf/PP/mEl
tLESWp4fMp2z3dC+8az+wdNy/9N1+XxgORZcN75Q1VIl//UfjvmfZCX4JBKwifx3mtbNY8hPY/YV
WoZjwun6fzFImJaPv+PfXKohTkIf9WsYBHwRo+y/GyTAyVSl3bty19G+oPYTp1mRbxWHOuEFTmxf
F6PzquQNalQmV0H6/EqkZXnXlYoU3Qi5GwgQEFwGudhZfqy6sVmmuHwQmiGB1QHQm6xg4tppIo6C
3ntHPRYdotQ4S/p9JMmzfRe53t40SDKlTmy29q9sLOUh7AgWRaV3a8V7YoHVUG4cUupWtjXB/k3t
6dJ+RGb2KVGRP3aOhTOw889VOdM2yfzFqinfRwHlo+jQ5ndd2CwhP4lNQhPD/q5BE63UORiKK1ln
p8kd0CjouNvHIEyEYbyQhC7YRrMpSPT0J62oFICNtT0z/EaD4xAO0xjwMy1A8W2sS4YdYXTtK+e3
GLP31g7rbW0Ew0ObURUBOtirYgjwNGFBmfI7PyfGj3DibHmS5C/Ulp2dMoreVWdItO4djVdOWtVm
IgF1L53qms345RD6lCw5MYY57bwK46zcynh8nnpZ7qpxG0QjLuuRn0wHPLJh4cpHqoVAqzbuAAj/
Qo6KKEOGV+lZqED8a91mE+0tuaxJF90hwxZVkt5qsk3JYmXZpuhVfhBq2RBd3RsuSIy3aPuezYgJ
OUtIA9ndZC4Hch/XFQ8i6zknBXQNkYklzruT0hMZdoXIjNCXEYRG34Iu6JTqCQvt8MAg7PZ1ufEb
fngR5YfCZvcX9tXWJupxVPVTbaQ8buWAwE4Oaj3E+cIpDbapt38xer4AFyY8BP6kq4YZnys1yB7l
dg9KTTvD4uGQYRNSGgJbGnCYzfLFEORTtcl+UvyenFPBSofObu7nl4oBB1vcYh0wqVnMky8viuUM
PIKTOfveMcgVcDbaMWeyxtXkIoiwTVTrOQNYK9c00361ndAlLYbyGbLUUyilt8kmkDBpThYSXEx7
AMEyj7w0Gi661LSPoP7TNbrJfGbT1HOUJfOLpbnUpFNsuYb1xiosHKBETc3BnSozhcCWxRSkywx8
EwV2OW9mxPIV1anDZhhsAG56H56LBywAvV7+q5rvObv9Q9GmGFlUcaZgu817aFk0k+Y8pGhsRxwG
yTB+Ii1uMnO49OLVBR9xe1Jngn4ET6ontpnMAvByPEj5nPzqu0zc2XgbUEsyonPsOluXVr1NMqt+
aVEK+3HnbXU6Vjtd35ByLegz9GwXSgF1DGiEcFYGiHcz+WhRCpXSHNCXqkfAAZDkLNxH2kEY7pdq
PhUFYorEA2gjRbONoHeEpDmbaU6AblTbW0rz5dhw8aCkHwa9FJZJiHzZHMWNcDAkNP02MMCplOla
EYFNu72z6Z+8wHo3lftIgj3uWllcoJLER34V0EkPUyl63FxVd0HESvUhkVn6QwGBdqqp1pm0GV3/
7dVRiOva4GJx+TZljZBMhBduIxassx6vRXyb2miEHOStdUuYWtwWMYvVJu0Xo9xH7ZNQpquRjKqy
+EyHxEMDnH3VcZ4tnbi95h2aKBoIBUqNpzeTo7HgWehXfpe79OJabFx7OQiz3zl/cEukG3QZZ0gV
847NBWFa0mQ9FhbHSbFWaPwkxwk0XIrCZNFLSNd6kI69Yo/4IryRSzQw58f8lssuvikUn+MZcIMp
hr1dDopWvIOG4m/jtv4O6mrXRJV7sGAAs4j+FLpEq50UgJ8aa+91sFpZ53/KTtyGzJtxSO2VAZqf
Cxrmm4vfYilJk66xXKG0hfyE/5RYyD7Y5OlNJ++XiJn5JsKy8HVUQI1mGGaQ3cJt7pKuXHnTysXt
tc7QKC+qd8u2OghlPczCCU4zTcM16KsZ0/h0DG0uhapei30VhXhrUzochNv9KTfDc1C2MZbyKFs5
dRNt+grtRg0IDFld162Ykn1notn1/e2mmn7FyXCKG1xrQhi3cVW97oIJ3iQWvBVEOMYvMJ1YPmK+
jQk4R0EH/b6Oz7mB9NWrGC54afAn9YV19GqL3IjKe+sawzsyhbM2RRnDS7Ij46zTdmuDwFvLkmkt
U1PzGBFejnKGFNDSUu2DNaXLrirEjuL5Mfed5t4fcBpVRQyNrQQ6aUERDmf/UffGsB/5IluA9q40
Zf7I0IM5MqeKqEXLvlREj4OazqGNkML103zDav1LC5IShRWdJpVolCvWn9nKyM6Gl7epLJy8Vtp2
p7YDRj/n3JoUL88K2TgXXGqv26A/dLV+M+KQgdfs3i6DHTJoGh+C0Er8D0vndm4h2diEWXd2Jq3Q
2/N9U8u9zr8TIuF1X3vnxAMUaWs2E1HyyWkPEOz24xj0XbT8GAywmkPOGjAY6HFmdvz0n9pc+nX6
FM4KzGd/YsAkt5Rm/MFp8ty1MtmgoOqXsUHv/vNinBmoDw16VzlGa10nhPoF8bohqG/nDJp5+S1R
Q5tvhRUzwSjCsx/paRPKF4vwIybuBpvwuIRFx63G4MdyFaMuTzWAR2PemV70O3CYR/+AQ+0RWX5F
g7gwHX+HTsYl1zYzdthEn5QI2Lf1FyguWwe22lIhKF86ofuB5PDKMTSsWC6MhJyP6aqH3LUOHGRs
WKwGJuqIHVuQMuugM/9wMDumOZ2zfiJwwGPhgO5u6hhup4rgYLOUb7atuDC42+YsepEgThsnYH8w
T+ZnGeWvNaObY0RZeDvKEGOrO4uJqWgokNA/+CvNac7yrlih2dtWthcBe2AEMKpqFUF5oIcTmzR7
61KjXVcZi1TVJ9fQ6c72BDQUgyF/GA/uMo+YJc21YJ7WOK+NoOMdRY3Imqh2ciXv5axusgHEnAnY
oQTjLTc5ahNIXtwYbjHwPTbRPR4yjB/oWSbjwFmIbNWLQbNBjT8KhGDcW8Yb+6a1104QjnsORYmC
Iq3vZce+hdye8GkK1G9IfheviYYHE14WSpXgqUS4pCbB5C3tDsgkxsPY4Mzp3WPN2VxyNj5Vs81D
lKtwJ42C0HK1SY0spLv204fGaUnLy2fuqDGARdmwd47Gqwzs8Ji39lcWVfMlr4+T7oxLz8SGnvj6
82ZssudJT8hF/W64OrryUM7Hwy6KoTd4BuqieI6MbSMzUpGSZoWQar4op6keheCgrzF21J6LYcNG
QtG0lb2PGoVQsjY4tJGdciTWZyeKjE08JAgxYZ1djdjy97mDoOW/2Tuv5cixNEk/EdqgxV4GZEgy
BOUNjCITWms8/XzBqt2urt3p2bkfazMak9XJDIKBg3N+d//cTGEUlGtvbJVQ1o59s77pMx53SHFg
34dJurBXRk0ttJuoLdotzDJPpPbr/MeXLLzZ5SQyPllqBoC9essibo4O2lNQxeQXuqmRfbBICx1E
g4zC0c9PksDtK+Vh6mkFP0I8q1/aAro/nvjlyr3AT/HV1RZ9qbNcHkuxpoqh1pOTVci7lqnIaKyH
rNslK65AzD8g68D5DRHxz7GhM1LcmkZ1F4hXc3NozNi8SNI6obSPT3kOuapSWnKltQQbSz0vRvZg
DGA4KIvb1ffMVxlJUUBoFSfM1N8Uqkqspuue9TkxCAlu9dIa3WkILTb8dYjfI3nOo4XSeJk4J/ps
HPCIS7wJ2wioEOllgumgwtT0c5kTQDhUr3oW5q6AB32KRzmgWaddl9iO7rrT0PiVtS+Lxp95am0l
q3zCuTb7mY4/t44DbdD9QucKSWwXgrKVhxMHjnMZDV4hGTz0LDisAw+7DTwGUTVHN60HzEJMyTxY
b/SAjsaNoU/uTUlr2EzGGl8j79gm1rJrZOkzZ6FwCrWXiEN3eI90dT9w3/QltvioXGuvpBEbm0OD
h2ohjvKaDLi8WsS6+8JKm2kikrGiSAxnae8wmck24jx+p++dvhZn9iLGZuTNbGbtQVNuumZ1e6Ll
qdPfdyijUB9a2biVhdU8NGvp0+D7yea8Jz1pifyqh11mTZ9dVitnlpt928C4yuQJKczsy43FROzA
aWqWdJF9j6wEI84em3knA93sdxHDF4R92Lh6k13FVPZlfEwmexNi7PjmI8X8pencGyKnyaKbZQdt
OTAF+HTFdJ4TsQhmmVt3BukYg+1XXyNNPSoRNosRHxOh93YrRQs9geziHK1Mr1osvaLUM6bKsJaP
BYAyk0QYetaxXGe2i2N+DavxILQh7hIOK8nckRkMW6db+u+I5y7AStPuC3Se0ZBfTaC65E6oxlzn
Grs5uaggGY33pR45xc7ycDdcrK6mRo9Q6QZ8h3dMbp/pdoISYou5KUICAYoJ066jIyMdDglKcTQJ
xrYzPZJ+ClpifX8MyoiGJnvZKPldR5VHUhObSxLWkFCQM+Jvw5g0v8+R1XPC10Gqq2Ng8Iod0s+j
HWYxI3VG1Rt7BhnZqjHH2won1GThmbKG8CmLTAP2covIwfQ3ySZr384p/ymu2VEKy21cTT8UldwB
2iQF4Vg4U23VeyuqD7pU9A8MLN/ofiQGEd99O5URMMh+WPJc2HZdfwzFYbR1fYH4psq1jQuzeJhW
/aGZOfRZUvXB9oDUPiKhxPnBwgyKJoojtN4zar9heaXIJzExDasCZOkM7nCkSdzyqvBM6ywuM26u
zdywXEA45IlfFDzmWvCXaSO5aSaxSHY5oaWoy+yyTjJfyooBj2WMU9jojeNKwAX7aHbQ2k/duEdI
4uGoNGSM0oFtg6zHp1IeJpfdYbO1EtaHoVnN7TANGK8U7CRGyJbabISgktnlZf1RF5pjzPNoyzsy
5B0qHUPBwCIr6dtBAlVWSnhfcbdxjw7Wk6QSF2CD9atM608so9mWBViHAjTd88DswqYexs6QUhFV
WOJNa77MFnJAuA5lUDRYYletYJPAixPL0q86vaUsY0CS5py6AqOKVvFNLiVrN1tVxeATfC1SB8oB
3fCuGqrKHsT4YyQj8DVt/lYlPnFSPBptVXl65MjmZRk6PVBFSrjz1oTTRH43FmPQh7hSGYx2uHNU
9tl4F3Yzye4Gq/3S7fOMpZxdmCQyJozQd1sodJDYm7vzKu8sf6Wkin0KRXRVJx2xJ0jnE/V7PgfX
Z55cv0eo1Bsrs86NcjcxiHRfd9zcYTQwopqYU6G3Ai+yFLefCqpGRPVatODqDbKL/irGki3PL3lM
mHToZ1+SmKC1fcmGYf2lyqXAnZi805a0L4XS8tmOfIx91dmawoP9jAr3riH0b8wSU4GSc5jQOlJs
yqp+jZzDh3RoXUUnuijGn6pUkMUwZ8EZBLZoZjWT6u8Sb+3ZGnL0Q0KKCm8cHjRjwASOepDPaSCx
FQKD3vVuIWmP69xzt2dqZMdN+oxIwOVlawBRIwt3WlaQTzPeV+NOPHwoVVGzw6qNyf0P1P4JX3HP
WKqL3iWFb2Cxz/dLoULDqiPXUtZHoxzxPyu42UdOr7qsczgAMuuZDWjklHGW2y6WC7RE9ThRdra0
smlSaK6YZkFwozzFE82RWRYZxSxVui910L/FgEON+RpjtDq8LdoKkjKh/P1+iksbSOqCcgp5mPlr
tCB59E6ucp1/jhJmB3c+Z8cYN099y+wf7D2GhGjexet5khnbCNUg2F2OvRjbZwEuFUMIOU52E62v
koer7/v+OiUtjOllz/FM88Ke27dhV3ifoYkrDOiCUU1hlHVQiSQCIx79btdQua0X+rjtevUTmyXH
+0ncqTFn5FLGAWsWWyO/CpL2SvaksjECWmT3cmZh8j0sjql5JN47I5aCS9OvFj4CCswRdiJU9yBS
m9tiQv2EDfUYLggpeHnRTYHjOEkdPuQcnI5jtaAFh9HXlA9wEbv8qg5LvpfT9NzjSBnGWD60qDh2
z8HbZUqybsqZoYuVxculUJKXAQAFo/XllHf1HqOAua/0AV57BfZskADB4tKDOY8JgczJNVlNd+I9
0qVWeYgWjACmpO3/R8H4/ykEkRRdA0L4nwOdgo/pI0n+ql78+Vf+VC8kTQVcqAMaVNS/Shfsi/4h
q3TXoBiomiEqtDr/KV7I8j8QToi4oyuoRCpMWkL+hDtJiBeipQHjVMT/fhUIi8O/aBeqZSomjc1o
97oIb1H9AQ/+Be4k6ha2cy2Sr2KdCmA28yEQckSDtGS9TnCe5CVU7Xoq91I/qE8miy6ZtHahUa62
/FFan7uOKFselhNxGyoQxVWFpyuCJeLsvBeBvuCZkHhgWQDI5x4vT91zRB6UYlM2WnSZTKE8KFl3
IwzqiT35NRVqzIJ9cCeG+URonTIGS8DvKBNFGiQyXeGIcSOaumCR6KUwsWehodKJlVsQekyT4q+k
J2azlJMRQNkvXQtyB8sviVRRr3qHUURGEcBwblCCmQISAh0mvMc9J9NjP7Dh6/Snpowd2equTTUH
qh7W7ir02j4iB8hIOVhTZQ2su6mR5RVyS7WX1DTHXaS1Nli7CKSVkTkhRQ2bWL0nR8bpq0ORBTSj
4v6pB9zQ0+BPgv7Za8sL+nN7miLjLHOWfRj7uyq8VO7UZMV50fqc4KyhUddo0Z7VJ9qFU6yjNkb/
0pnhbzyZ40bPrMKbFV3gIALvKoG7AJqJdSuD1GENOPjuFPOZVvh0nAYiptERDWncpgYhAQ4eu6qa
f1fVlD1Mg/AqJOJjV8nrpdDmBShWF13LhDy5oXOAbNT6OLYRz8M6V7dpKf4mejntk1j8SntLBw+b
Y7Ke09qJxL4PmnXFJ2JEtKfETGgro8H+wzHyL/fc/wORqd8puP9Exf68kXXdNLg5RECxksnd9FdK
WbGqdGuHnX4tG0yJYjgEGpqcGwOLxVE3QjSS6t7l38UKn75jLXK0Gs2IKhs8/7HcPYwW0AuBfCIp
08qfslE6GzwvHTbjymODldmKblLF9o8BbrQz6vGcZCLTxjhd3JxcNsG1xAfnfsqlrN7WKidZoS92
M2mNiNGOD2Kl2kiNkTiKUK+H0eIxlZauCBfoVBWdj244u3oOvFDvCefU2YfBxuulwz7EyPF5zAft
EsOjGNfpHRtR5Iwdb1XozuTA8WGl0nLpVLMHQwwShqC+TLQWLlCpELzFs2Fd//0Fl++U1n+94uwH
74uQaYK8U+EU/+sVr03djNAdyqsBBZwRUW/QsEvYi2gfBzVOHqEGtiuOHvLDnNXEoBfhca7H954j
n5Ml9ew0CyP+emi/tKHEhZmPZaAwRDssyUAGXz4mUpJ6qQk9iHMPCbmGCMP90Od29STt0nnSaBIe
bGFIlUcprbZD3LGnnz+jUs12eT2+dJlgYutLHps4ozIowZW6msVzK4QbtiLJk1xX0p6rVB4EWfHN
gRlpjl6rRM38qJnhcwS6yCeKSFq8pm00KyesFcmK/GjUb9jHDnmOTFIMKy4K89DVK25c9Gm3gQlD
OVL9liAx3KNjO+se+xFX5bvUh8PUylJgsLgt7CH9YpQauynT6nmJpoMaKo5WiIbbq0J/V9UY5861
F6e1YSsp6CQ1YmixLKAx74OYJK4U+qhjdZdiYuM5dMrFOzZs0SxH6YlR4XdhZGZLYwU/qwbLzibh
1bhHu9fkkMVYo2v1qeiq5Kqp4xbfK4S+DhxkBK0/ruJLz5kceAdYFxRZyxWHSCQBNPhA4YjUlAC3
xK510lw4jTHNehm7v32tS0/MzR7IVzUczbLZWeZG3uRdMnlWbHKOTtB8rRhBYlxBlqz3ppqE/WRd
N0GTZ+ppiLDvLNOegTVPkpFbeh3rZd9gF1NqmVJGylEBLA1bFWhfaJmTPQLn9xpDMHelQiIykiCb
rpqq3Wn7QT0Oy25ZIrhlWuFzo3/3IOI2rTwK9Baz5cPQ/1UixgRFTlAZr0tO/8aR95Vt4imX5TU7
kElw4lSs9wOLCVD/8jhNS+ktkuSFYNy8pluzh3k5K3GhPlKMXuIO1FDsyEYOi1b7umXUx58P7FcZ
ulGSt/CTMejJ6oAWJUYqWg8BKFycdTLfFTkhVw8035NqisVNGetRWTjWonU+nST4Cab7KEBU0LnS
KNspnWZPcqT46qp2zrIyBY+y6BBPPB1ls37s9e4L/N4U/PtlQL3TH/+57mqiaFJXxmZF0mVKzWRN
+ddVoFyzrpXiyLj8lNrMqTSfmprL8UquMHwswWz4ohpD0TAB1mBpsISYUXIyHGqNNiMAS+mlqE4l
pi+3uVP1UFl1TBH1sxhClQeQR1u4OloneH9/bPnpd9FOZcvkC/vyXuJW34ZVxGy1rntbrjqDQ3rO
Q14bMXItSnaTCEEheL61ZVzt1pFhdwmO6qCjgUJ/6659FHbOKuaRx2NvK+Dg2/37a0S48f+6SDJt
jSI4BsVSZNn620WSozEMI2JnFyBo2maKwb/KJbBYy0gtZ9TW7YqQcs6YSCy4upzWGCzaA+i7MZIt
C0rnisRJYDetdNiWLEFFOT5HKE62xBZoO0bz9xqJ2jUpdoRcazSMQ6cxf9eanUlDh097gOYWXJ8d
gyqb1u3+1Jj1K2p95jTrPGzRWjNfiJC/pn6RD1aUJ65u+DHFbsyRmGJhHJalAyDFlJPO/TwrS8RR
lfKXHirDPo4GdCVZIp3GlH/PuIWpulwu8KIPTQyHompzEmF3SXKak9TVRNlBxIPt+DkDAA4KUS32
bac6A+fqgJDATsyNe8yN5yPALbQRRVsO2PiHjdYLsruw+ByYKVt2L+JxTQfmr5WeoxIKRuEQZSi8
HvYn1nhB2zeL+DwW8ftYJ586SEFfxoJiiXq0R7fDtR5JuMsXbd8Zkx1Dy/GoD8Naq2oy4nJJ+0e3
2mmdYsJjkdvrFqaEaATcnIT9dIcFq0c0N5SZBbR2YS3sXbE77pPozgKeUzAwc56ySGZ+1/IblZHs
cNFkx37muEmeuLQrgNzoiNk3xai63yyXRLBiTzU0AYqw0F1k5iKHvAHDU4LtqIqDVGL8ayi6oicH
J/79QzCPwx+Wta/5f0W/yGbnS1SVf+0d0O9vyr/d2XQNGqKp67IGShYf1193VBPyqRCtbXiBpkhy
eIysfajX1n7t5S4QVfm5xjAjCOt8GbUvzunLkRGRRGzAVpK1+RBDxRdKWucEEYF5JAXvJHIlk6WV
50MxMXgR1ouwdCkwOuwQWWueBS1f3nAI9ED4xPhC3gyepyUmzAPuSXLAycB5qOGjgMS2kNUctSzm
Y1Ox3itGi3kjmXNmrgMqkT6FhJbXTz2ZpH2vZStdJ4TUO+U4zueS4MthDsmD6iU5ZIGQ+UUL85aD
Br80vcW3FIdQLVcpmJQV2IUa6fQFuT13zmNK1g0oSW74hkapVTII3n+xXFh3w9jfrrxKP5gkyTJ9
hvDp/3blEZFaOi20C3tEnphpJj8k0rlbaYVpmRf6LFGvugwaWh+Z0ovDOnNcgXXWjJIKn4fbWGDG
7mfd0LP3nScIm+R4dbWJsJYzk4QsJNG7I+FxtdajaJXDRglpOaOsVN/iwh93sEaPRpO+wNxRg6o7
xMV4EMFOeV0dE+iViUGYyCC9Xli+1RmfZI20gDt+vRkEmNtZsbY16YKVst3DyDhZqoFTtyIDqZod
IxPHYnYkM2W+oXIDZ8kokh3pCOQunHCsSt1RWmceCrFK7tHpYbtABNyY2SmNkviV0Y0WlMnLKAzt
IRlUbxmy+GjABHeGJVZvorTUxABXfV90yKxsJLhJdnCkGBgnBecrGSgYBh0gGjMpZhElp5ME24Kj
uGHM9KpPvOUmzjruPJVYQkw4r2oFQ2AqdKi+pS7tIRpKIhMrSxcCgU3To6ROiStgU3KEPi+ojlwA
gcY40Sr9QPB3uCSr6Al9CK2tb+jGqiATpokYH4javA5Kxy3RzbaCvUMmrf9hZjIkW5OwjhaaQcGe
cGIrTjhH+R475B6MIf290a8sMC5LA07dn9VVjctHk5vvUInNKamFh3ySEHsbAT98nAPEkJ21zHEG
aIi1InnjChhhZVTSDhZcpWG2l1MDZS7WmTS30bOSFRo9Pclyhs61a+9sqGQRX4relJ6m2SLdj8qG
Y2bh1AkacEHNdUeQjx6aO5gS03js66dCLtIHYASnSu5jD78muYmOuyoq/EQelX2HxlM0JLcmUPp2
lk+/DGkgdk5ni1dj3sX1W2Q3YJNxIsRIjCgkdce07+ePuMB9o0i/6IertsvMLo5bimMvzhUYCIhN
GZedqOGB3VK+maf+qtCV7sULRCijjwg4z5F45OKam39/F7P3+ftdbCkqx1EJSf1nYPO3EyncjAJC
1wizQefBNxdWChZtMHYdE5UTC+5l1VnWiJarD0YmXOWYhJDcdLWbT3PjL2FDjV2q87S8p2wUrd0r
KVWCSfgoFOVZldPyhrqCgrueRTmNA8ycFsOGWH6ySJuS4NXx9ozgJdEsbn0KXF7seCb9bMuUtqda
Ie+mbRxiGYiiYXows/B7NMcLYjvldFHp0QNknuhHxpUipa0XMkCxeR6YrgYe0pZHcwbmqYkO05kB
14uUe93UZQ6Nr2EQ0uVlUx8KYUAI4d5PhteCttoLq2mewqaCx1FAF6yxsfEPR+WDNih7wMokKSyL
QTwa65tRr1t4uOtNl5rRzSMxdptZ1lB4zmPZawxkqvhJWZsmyBL+3VyY01sRXnXr/v+mYuI4h2a+
xRyRb4eExAwdjLytjeg8SoV4DO9p9UJUDmkIkYf6TSYfmvLS6RKD1UXODjqB1u0Yq4UTLWLqWoPx
VdzTTdEg6nYXJ0SYFAIzdRWUljLtpfujOkoRRnKYtE49zhQ7sh249NJqAxRVfPpHoehpbHSTctgq
GQe6WVrZzSdC4+X56JdsZJhmF+FJbioL/yxV2zGsK9+MMeT0vUAAd86Ya0zCczIC1y7DWvTbRWKN
g7jtDjxQq0qmAklGV43xHVUjxIoQwEdYpZo76LGTKJAnVnh1YBesyENQxws26YQK4gaTkFkPWZBb
ESG/KH2JU5SRZhaxsw1UeKHVmwSELM6wXXig22w5cx0crcu+Ji2XrpXeZ75WKRG1WWBfyYP+dLLh
t2mKL0l9YAMafghVt1CzwR1JhW2+BShJQ6iFm1ktslNiJjuKZ/InqCGfDGykY3P/U99YaJHrhQSn
AmxGh/xa9tSdwKvH+/VcdIL80IkdfQqxYtgkyHPPJIZH63dh8iu0sgvGbYi0Fcdvaj/DFm9mY+rn
9BngQbSLO1A8c0COojonwnfSY3Ds29bcxznpg8gAgreMGq49sTKf1DUvwK2ivgt4sn0YLho4FP1Z
IPQP94VnZRYplIbgxlBinr9zR6uhfOcq58tdG53LdBtp5RNCL2TIe4V9Ld5GpeWEVCnJmzkWQdMe
iaFU0HA0alOq/ltSUnO/FGTljJ6g/JolXiTFCVTZPjlPEdl2YdS9CGccy2u9PGchbzvOUnHcr6/N
TBAdM1PpFJoEGo5V/ECmJiNT9VbPhWHTXGEEdxvaqNbV412a3QjjnGOyaa9DT/wutxrBo84lP653
XcIKGU+OycwRToAoFA3pS5nQDwkJEDK2aVEXiUmFd8sYbzRZil8xSzT2NI3GY6rVzBzab+YU8imO
asuZE0xdJR2inmXkuq+OagdeSvKSqDdvAbEcBXyhtRUISh9MNX5Kw15w6yjI074NmmWCZ9VpxV5H
0HQGzgabQVDDoBDMzpNagmkKBtyLhAgvapUr9uAfcszZ6wYZ8XHWGJyqY5lvi2jEia8qlPJmRcuF
glpqSOhSZZeQLJ7hzPfNdKWEOD/KJgKmMi67oiBt/bMlXLSPPq/bLYd38E90uCyLlaLPLfIJbiCJ
Rr8e0q88pUbkD1tAg6tOQLDDKUaDAZJkpC/hAVf4eppGwlIW9XWbUVU5+4qSGayS8maURiB13Zsh
rXIgErjeWhKbhKxPdXo9jOkkpc37yrDYFZXiThyYLmgIFhfNeuRmAb4rDtMpr4lA4lr6nTd4FzLQ
SS/qUj5Ed/iRWjesaWrWkhXUPct6hkVTvoKpXwHWayJt0EMX6Bz1/3hS/k825r/IxuBElNjZ/+fK
0vb7I67+RVj642/8b2FJkv5BgxX/wz8g6ihJ/ycWQ+gGBYlyK5W5w7/EYqx/gFa2xHv7Fj1bsvRP
ZYnEjGVpFh435b5hQZD678Ri0KL+vv+5fwuR14XGhMal/D0WA76ioQg51E/Sko40F5Ek4akJy2iV
eWwmObbJPIag9vOhTvoRL0J80WFZ7nIp6WT359OfD2mngItKoesPjOF2Px9WIe6oH+HDzx8rztoU
Veaxl09yEiitAODi/mGIqnaXKPKff/zja0IJUT0kMZdxTwNAzCkbvX/4+UzuZr6otmZthzg/SH23
9a5ODZ5nP5+GjQzhdURxUquXtdHxtFBE7zb3mKShUR1R0fehQrC3+uY0WxMD/LiglcEkDNIZsOk2
6h1DgqAweb1ZHPEWkwbEEStZ8DKUfsBVVuriBnD2tluyT4vnLctWM+7owBwg/sXjThiZOzZy9yho
fAnTw7BTBYNYbNTUlyViPiEYvKYoNZ+Gxdoass4BWqy2isz0Ousg8LIDrXfzahUkNe6fdm3HpzKM
k50i0fNInjP4eZ0Cds/dz2dJUhlbWPVNHq27nw/S2sS+OCUP89hVQdIuQQTVZpfRrHQnFzVRmODj
Yj9W66OHOcbsP9KEHlAOYCzGBnPUya5BXG+jiPOdasxbNcLjUSSNA7V51wtNuSODWO6kSVFtssMm
Tg2ysv/8EGlZ9Zc/Lsta7pxySs+zKQ0UuTIs/vmAc6b+4zNjDf/8mmzKOvW0wOSkotz9vPKfD8b9
jz9fE1YmdXOhgoNCgNn8vJ4+pZsqynwZvfS6UnOKV5pGYOw2qd2clYOELwsM5JOsXY3Mnr9b0YE9
CVW66sEoeuz5R8GTgNVtci/0Y1uwC+rGl4+7ViZcG5mOleHCZwzZLcUunkdAutjj6JIRH/px2kyd
F+qMq/DNsj3alK/Zb8nBFvhSYUly2eeR+SEHNgIpA0DQrQ/KDJnyu9I8Ju+4w2BIDM6yYPIhELaL
6Zy1mz1Dgk4kMLohQBos43b9FJ9wh7F1VOH0XoDwGTz5N5hM2aHudXGLkgYW0sJ11TpMxw31APYG
fotauvqv9JFBCmRpmWQXONEYBOGmvJZXJfX0Z33Aanq/bKDJNAgRKpw3J1F3+eSnnGupRo+tABYc
1eM9zE/KPLGCRqfa+qy/EQy4fA/jLTmz5WKAGrn9ob9SycGVgPVPw83gq40t0/YgH5c753aT7Ktz
DdHywtfrNwpG3I9sm27qvXAqZuzSm/oNViRCSw7SY9wA26KOIlVteldWG1yCuuv0zTz6S/KIGeje
P/dr0KlO/6IczACLAJAl21aNvX6JMP16MJIbri5+cP4ajeziB0qEBQ41d7vTHJPdtmdGiPIOzOxw
UeZ9+Sg/KS8FdCuNNWTDGTuNnO5M3AAYaH0Nd+t2bF2xdBVC5JGH7Tq71GYAAxwIWYLzFLee6OZX
/QCtoX8pP42n8tlyKRyeNvrkGsPeat+sZGMEAGtJi1iDvdLhjsPJgBRld+OXwagTTrefHPPFFh+X
xiGYSNeAeVMOwiu2T34Y3rbqh/prvgFLI1++q7c9fDZ7ZOohO6Ps5N9Vh3d6k4Z++oUlViSqlTrF
UVZYKQL1mV4TgnE0w52z6joemuf5UX5HE2tfwaXhPOLNNh7MGkTNBvBADo6ZuAF0QJc3lJZ7MpDC
nHfCHhnA1O3ovd27yVaEIXzj+Jbwm7BnUl8oX8Bv3P6sovT9tnZgzGmm4zTgGna2039bX4Ts990v
9VvZaR/Jt3Vm3Vk6V7+STMBTTXp7fQpBMo8bgmlita8fOzCsvS29wFxpbGsHDAdXpc5B+qEMOCA+
LCVRcGrDQaVtug/5o6jcKg9M3g8F4ws3/m46b2LQ7HyPRyia4xHqr/6iHqjJAkE3Hi0H7lrhUDbE
2Zlk0iuGwtTNj2RAwYzT0uO0t4YDARwD1gzAu4H5mxDO8iyubgkrpH/tlDfWjnBBzMYN/M2JNTcu
WuzySQvMZCt/LKtdIYxuePRQeH6bK16s275JqGlB+t1Hvk76awOb8yLFDte8+wBo60mf1S+LJRTE
ebDoHnHqkSWqtdPX5Uk7RBEm783kR666nYB40CBga0/JG95Xqhl9VsvpnS7udVs/pn0gjZs29Pld
xtiyw5Mobusb4YbQL/sgfxS+KAfg9zsJKOA77r3yNscO/6CcMJzYzIfhmRppYLgkFhd6PATP5Oeo
Nri9O8Di816j1jDjIA4SlS73XX5LeVPCzsXaxiwNzynOUzeuNgoksjTIQlc/c3ufi2P6GWOE/You
PR68B0NlAVF+IbZxkCLaGW7m12p8ShtiTb51BahIOoxvE9Y29RGLcDCE9w6/FRAnDn7tl3TtX8Oj
BXRlecyWzRg50fNEI2L1rOkQctqgajeZymTF76VnhpSieO7mB0P8TRvHAPw3xszLm9kNVQyEbpH/
ol2UTBT1R/J5fqWbGSArP7ZxXa/h+C53v+74fu5eqpRkw0OFGPHPclJPURj14pHvoTLiEmcX1jmL
hYE4hIzeI35viFJ0Fr8ZrDvv8fiiYkSnu4sGp9+0Y1NztoHtNrv8YKz/os/ebBd/RdA8NjeEn3OU
v2bqkcIzXi5BuuO0tcPXdkf3FTHTZi8y0BA25Nnm6GvUD4BPsmJbAscZPMjgchEwDJUrl2rCqmXw
69JqNU4+Lw/OIuOBpNhK1THDakEBA+PNLZZSUAwbptyQJz2iGYKjdmcjm6lt2WdvVLjv0ou+XwL1
pDysD+GTueMdTRhoL7wayPEsMRm0S9rksNCD6Nu0HSBlJ5a8UjkxTHTy1JUodkzwAV9lMLca1ex2
eMnd6VZ5MHg9i8fDlgKAhIAu7Oz+lM1UCR0BYC17iI3eM9gLfoPatxR/qbEXysF8RyluqspRW9ts
2X4xcYw49yV7nbn+htwLMc2GmgtY1fj8ATQLkOApZQnS1MfXDN9Jpusxva2VN2hHaQxG1THzo056
orTlGnvlmVIdWlUzjom8uy4sRE/3b4Ub/CEG5c/udsMc/lfVOO2T8Kg2Pj3wCHGcGPktYe1MfyXZ
WU5tPsXwWy4+QxWAKcxOJ+qeBidDOgRv0YA3cVNlb2XPxhTIMlhU9PVN8kWy6Gi9Fdidz3yVarRw
H+9n2vvYadjmS1M7vKSLDE9isxxm3/xUX+h4OeSXBYX6vpz2vwXDaU/0fGFO8DHRj77sWL7ilu/9
WfDH8+pGj4K0G7bdw7RX3prgTDaj/NW+zyfoauZDzfdY3XivBiVDGSceSEEcCyd7FcHm3lrcnXR9
7LlGQIoW6gMQja9jRdqJbG9AdDSftnBax+wZiw/N8mTTZdQRZ8JC6Yuf1pv4MnQv4+S2TzQMwsHx
cooGr8uevRKvgtzIRlt8YiK44vIdSArdTs/qPj8vL9NL+8T15x9Lhn19JluNw6sgkuna1ba7TTfg
JLxja4eYR0+DTn4qd8az9LT+imdXSYKiPMJp3HEMmGq8dNhw3ehreKw/VBJUPFqZ/PIeckSMMkyy
oV1ehm10FW7GN2+c1peexP4FY4P2LCk+fCVEDg4RuvhiEmdiU8Ir+cA7Kz3nfDOCBn3QjheAL1rl
azY8EUPxkFeJHxFlOzD3JX+OoZ0URfmOh5WS2NDriIgFg+hVA/L0JdHdgcQxJYcFxTQoQ57ykeP7
VjbSB57ch+qb5zS5bYbvyjNSU+xX38SG/P409FscuHL4xKmqeeifxM/CWa1Xk7yXl5UeOGSQel13
pBIiXL2CAEr3OF7aSysfJTKuF6XyrWybvSXThsShuW8eF8z0ltdc/4Ou89ptXFu26BcRYA6vTMrJ
soL1Qjgyizl+/R3qc4DzdIGNhrfbVkvk4lpVs2ZIv/nwiNMGyF0OAUqwBKx4XR2ZIeJP1hBGxO8b
e1nEjmHNCLs5kK3AjxY4bUnL55varjIDxyjsyXHJtZPH1DjBPj0EN95Rx0RqjhEwHfpiAbpGjAVt
k/WnUZ6/EoecUj1hzVrHZ6NkzL3sfiow9eHOmBFnIkZaQF5rTToMK655jmv9dpixDUKK+LLoInjM
rqGiu7RlZJK8jIaUgWTFslthLGqu//1hRE8LUWdCa1k/AiXr14CdWCh23X+/+ve9f3+EKn9riYjQ
bBN/6Aygkjwr3VFaVLqo9QY0smlFtU+7zKClpON7fTVI43+/ygWB95W8/iZDSL5Is34zMpsllOf1
g6OmQLz/f39bLYmw0/SBOlJbGgkRNalwr+qw9+QnlaLW/OPe0Wd2r39QNmmPY4VLbaH3ySWCIHri
ntR5cpsAbaz1rDj2/32plLT400t6Ix8ZeMDubIsbA/DfWMZsyRF3tGgN26MTh2C6C61e5Ey6ehf1
Xoe1Bow/nuTnq0sZfsmQ2tRLRV31xtos7eeXjtsGo3s7YVa9F+kkVFv80DgpHCz6GWU3CSQkm2Zy
14s4bzpCggn1ghdV9X23623Dkc/6WdlNEiY1G7RNqG8Q1MqGl/8+b9NR8FpqUQsmLLW+V96wyAu2
iNN23Yf8QYM0b/j0+wSnHFtw2iWZwacpcjtf/eh21YOuMxzQqhJu5wKi5iZ5Anb5tPtbRajQBx6e
R+mhn9svVKDhL9QbLrT6USyMwZdR8OmEWkMR8VDlyL+Ixo40qWX2pn2ZrnbC2hpb7TR60/bI7cev
p/9cUXgwGym37ZYhx8xT+Cegpb2ny+k38qVHQt33YZwwiOLSwerfJz8UxXR6g+4EH81v8ahCrL2d
hNQgYyFtuHjEnNDv8Gu4UcDOp3aTr/UZoxHM5ZBo4MSjbXF75vw7NQvuCOHO1Q7TbWYsbuRzu8vW
ngjLs59L7dSuQxhZtrKfJKAiRPU2Vt04zIs/A77aqNKQjh/aZDlC4n357ZMKaBUeDC5+iZdiuuA2
98AvA4cgMsw4SXJ2igylrj344ZZVWaJW/EqiV0/V3yIu58ClFrzv0cGwYhFvg3fDwWJ5pa9m0U53
AdEWXuPHa2VZM1+nq1+Qw84t+OFVKwVJsPNcknCG7usLi33h3EZezu8v+cab8Ia2Mt2pJcQGzvc3
+mdlA44ibSQ2ljPBVKrdS46GAeLgMbZWP7BAMN5EclFJA8FW+KdcZrc6oMOnpiIKFToliSxedSFd
SHLVdbhRvRAihAtFdFhUb7DEypgwaEAYm2/pkCAXiNnZbK2duIJ8OS67S3LQCte4VWssJbG2PxSP
6IxJllK40w/sxFPQe0bihJeWpHhIB1xzr/8CcIblGd2mgdZSjz35B2kTVC0m7nT4fA5mWxBxg7O8
qpfjjbtRLSy/PAQAQh8ykd0XSK/5ju6lexWBy/ihlr5FI5CyBxe+oKykN4rzU5l7RJG+6NiFi8Cl
Qj/DYBBsi/HCUpXAuyB4+yMyD/UN3P91cOYOgJkgndBSBedXZMunsaMdyM2/UXUUYafhw03v/k3x
R3uqL8rVCyzD/uHlIOhpdCgEYoAYgBGgGrmKf+Q09lv6SFTJw2PeBv0nLrgRw1jOiYY3sdArBwUK
zRBpXd2n9pUvjZwEEnsGnUx8Q/YCmNYIsW++eB1XJXEscBQoYpZjhCDLJVISfT/zckxwlNvzQ4nQ
fi06vHFEl1i38UvCtHYDh+KFtzRO83itoof5C4oAYfDMwkhTm8fwxdeNaMVBBYQ7zbf2xSKJCHy1
R8GpHsrsal/NdMrxeE18bAmSe/fLFhd9lIjRUrfIqNU2/bHZM3AxiFS7lfIywQlgz/sCnFjpp0FH
YOonx+EBwwAoQw8dcKxJu5HkJZDRXnnib1Z7DXJKv+OiDTvSk2aOb0yBkNr9NeBfmY9vRP6ADQbr
NV8IwD5hvB52Fs204TZfAYIBlvpO6ez8OrtwUg9GCxvMnm/5A+W5ts9TxMOuJDlZdsrSdxSVz1tY
OBhh9vUiHHbN+IJZXqZ2yX4MOHsBh8JtIPjoITSS323mqbjL2qgJ2OjZL+NqO9/6Y7FGMX6eGAox
vbHnE7AW2gakrk79k554SELlbGgcobtZwZPRz6dFHq0tbMh0m8ToCwmgJwMkbVnhcXDJT+h4ql05
XEG9OIkC7RhZlAoeR079ZXjGHgQNIzncA+wWOsSuPOjH6ciIWEczz660bSgW0FmsyQyC4GG/Xu5E
9gn3sRpW0+W1UxCveebO88gJN7zlzFNMFgU7rMnD+MWp0UyLBJKbAoujY+fdFJd0NxyNB6Q8Cyci
V/wd1WXHI0fa61enuanii9FyitZ56ZsgobE/IvamjCAzgyrGYJxEvbgqhN9/15sbo3riqWcTMD9c
UYRqt8jtArMTJtSL8tCUviY5mOqw+VgGc+N1VCzzwqllT6L5hNJaTZhSL4CwzF+OWhi/8bQQsrue
bDih2EVZWNiwGhKtpt2+D2/yb8ttPvO46TjAIO7sfbC7RIDN6weo3QePf1BVXcmwYRwIPCiyzWYf
7bGepvfHxbHjsbafnxE8BSYBd9jN+X16DDueNDZskiESAkEhpkm7LLlAViVFJFvVK2wnJ8aHLKdi
RYfKtRLI25D9wfDmJU+t4ATJQiW57LXRK/S3vHeut3puhiXPBd4KGRkWG+WhjZ7xJFHUgwhREddp
LqrRN/NDx2r8iT3aYx9jPBIx8bPSpXd98ox6OeEhjsVJ54ikI6/K8+szs7NUHlgny5FxPpN+L19q
X+T+An5yw4N+F5XL0DimMZRklgJdJcc2c1lMYwMnLrAVcTLZw2rytVAIvbb8NjsRW06gud0NO46N
uvJi+uQARp1v7dl+7cHTr0yAI2ooeZNZPs/d8Cs1Z8v0m57uci9eOBQBBdFB9j/FqQlXxSLxY+3I
TVFu6iU8hRf1R6P83/ebHgXqjQQCxA52uLQOyIMtjP6+k2MIgcjpixWJjTyjKgdsaZOlVNkYcYqX
ggcT8jhL4jb8UnvhztUyHHJaUJ83lJT1Qfqaeg9gcv4auRSUc6f2XUMYciVGYHAx2Q5ODRvJC45O
6RaLFcIWf3hrLvo6/0zfRE9/VCSTRQQw2LBkAPS7YSXdYDv/WTUWO47k4/fhK8+VMH7DFsHnbGl+
sv2qLMsLhyQxhuKZCxt0r2e3+aUWR5bU0sWVTAZ2widHeromu2Jt7sq7RLLbn27QbfuzeWnhoCaQ
1MUFiE3KPXSCNSaVT76lvoBVEciyA9PJ9/T8D8Ng4ka1J5P/U7pV5w6XwQuvOU8ABd7AwefnzyVm
AzkUElv/i9iBLRuqlUjajQcODI6JkbC8HrfyH7suDLh4doRDuGGVtefnjwolBaM7d2Ql2GRxnlrD
C35JFWEH10sHzSIJGzPDj+EXX+N1cqzecH/w6m/eJHnXTbsFLC0JFkQwvw5WKqXbAh97mbb9YV6r
veqNm3iR+RAWm9lW8JjDzcvp/jiWrcwhbuNC6aVtUpqSdbaVDtp8nEigACN3FJfi/I09qlaWsuRn
DMgIwtZeZUYgbUJzG5X0PX5LwC2+IdyCL+uLh5Mgr/7GYpF/5Nbl+tnNbrgGa1z5Wf2X8TYlLg+U
y+X7eWTv87Y+Nxc2xQT8BPzmPaZM8OSV+jF/WTe4PhNafCd/cC5p6oHQ3Wj65qCh/A+2yiOo3Ejf
mN9UJwIkdYKBk1X0RsZu/K6dSgCdcyrzlnFYcfWt/G6wJm/9svtF9E9Tdkh3ZF3ftdouVhkEh+1z
oxoe5ty0e9AooUi3NfMWW16VnrULjyhXcc/wyEd/UoFrHmQYnyA7u9jiora0/OfR2ozL8W24Swtz
S55bSbOE+/6rciCLlCo+sSOfu4GRnkwh5VFdYC8kfaFk6M/skc1r37CzL6lGUYvvsx0iTnthziYm
9XRj7HxUk6VXV4SV2pjaxVttgRMQ44B3EbPC0cUWD1BfMV3im00Q3s7BknyCSeal1gJqTwHP59x1
9nNj4k3wJFnSTkly6qFcuPJhdswldLtJuZRsrClYFGjDuqNElpcotikQS2/4ltb1un0M733ja4Mr
3wmOd7npVMwYqMB6eB7o+ihM30j8kR54z66KCx3fhoHAisbCuLxo/LtsTwxlJjrgfDPPSGo3HyJI
K5t+uISoxdoRPoPlcB//Xs5mhS3sqrvQ+t13eyVZyBqW2alqne6JRbGtXc2N+AVwpfWeehPWtbSI
3sbrUHta6wNdFD8JFRLvCjSfYN5SXLbKGt461iByzAAAcJMb7pXk2EdeSNwYYzwknKMjb7GKws3a
GB9a5IhbcJ/pPM1bxUOddq7uaNFjRlAU4zha54AxwCRvavro+UTxarjHAxoh35qQIYMXuvIWJP17
2QhgXu0bt60KbGQ4AG82rgqm5E5A5GwjiCVt4ad1jD/lytADcWQeLjRGbNIyPirzTsrchmXhIIeu
zEvTLcrGx0E7og3OYEAusRLEmVlIXURWS0xoxCdZWriiOyCK36UtOeEd8SbJ8jPItPy6/jFpyRgZ
vUnYKwRUGjZPAT38/DYdyIfTX6BUcTS/h3rJD9MXoP02sOHbsWuTNsE0I/zBt4mHmtnisdrDikGm
5sl+uc55eCiVOUjCneaVfvHZXbWvdpv0dg5R8FMESq5f22/6V0x2/td+mOProGLWpy+adbOJdsxY
wz/lnczw92aNbomGf3qofyPc29iZMR1kP3E63GdM+Fs2kqy3QDgSKd0hEsuIVF3X4nGe97xi1K3H
e/AK0LMZSOIOx2addKiD1ma6Ju9KUwnZsBnSYQuQ9Uj+iZy349eZdZG+sK1/mkvJWjC0VELs9dwB
v31zMTd3FDXVzNDNYUxU22O3eIYL+VVHMBMlDaBz4J1WbypFOdxjZnR3pV8zNcXZphhdzOk4FrBL
Nz8pjoO9Du8blutqWFMQMC+k8XN7HoDv5wfcs6fgsls+rZOmLeLsqi3rs2T5k0kBYyffEYGqHFku
mVOfLeg55lKimzINzg4MOAYLUJrp55LGhUhrnsU97lI0X7vwIbOPUd17Mlb9WKW8euUUvaZL9DPv
YDbt/ET8IvgnBp7oZrdkfu2iQ6LtGpJMcHSnBiUA2QkXbNl7Pi6VcXKnWs7L7ZMw5blYUqNZn8Yl
V5znNf0JdY+lnm9Tx/LMD5AAA/cPWi9gpvw0bsM949P2HYq+SUAdaoh3engGitZHDckMwCS5VbAf
AaEKPoEn/A7f5geHnKy5rwOpX1oUGw+iEDm+OeFgGrK59mfC237zE74B48r4LnS78tLIn2QCo7ck
FugL7Y4lCbxNTliepNRn1o/DWvz02tp9TiiBIdoypFowOoze3ar2mSYzL8PeX7Lbbw5QxSEv6lKY
HuRuyrRil6eueB288SCwHclMpvDPS6oB/0gvEWwcUAr6MJ401rVgR5fYb87IrETJwyEbK4/okZVO
dSwvRbE0YM6rINuehCFR4Vv9SkqO03C1Ei8oqJ3ZKCg2eCt+95WC8yx04B2XsSBrXfWa3bR7rjRb
WAIdsRao7Iisv4DLTrH7srU/G0didbWDvOZ4VK/kVfvNjUzREhMXuOEXmbCDBNwWAUEEIYakcA9L
1fkcXuczhNpOecSQL3mDjCEYZS1NcPLcw/UpwfkKbxUmVYa+CiN/JmQQQkr00Pe616xTrlTi1PcY
skFyqV7vNf4cMwfjUf5TlhNm+NORgTkDo6HzdcMFsqTcUBn6qluGp8R1O4HHGOveMaa8SEdhlR+q
9+yNQ92qmRkIbrJQfhgYJfSjRIyuGDjgzLbEZkk9JOvhoLeQfp3sN7iJN1xlMwrvVfXxXCRr6P8e
qI7yCdjdPsD/y3VBjjQ2Kpv68fQC7BzbS3zm46huIHlMOZRVtIohGLBdQ0behYdxhzsurGBApdeE
jvwvFg21XfZev/Noju8sMjY8ufK1s3JH9SEcxs6WVhbKZHnbFx8iEMZVB4xpFwMKi6efjcxkHaN1
GXeXv09lU6cepGRIjDNHNNeecidfNtOSFJasZebiT4Gnsb0MLr6oRbpOzBXSSok4HGPVlfiYe526
mEdmGWTdeHng6ymr30ZowvwBQa/ZORmmAOktw3OuNTa9sJd2HCy4GjD64uohO3pdXs0lljg1mEfb
ykf9G5/zrxFV5y8D4RMvz4p5/dS6iWykYwWN0q3Z1L+1yBLhSLeNbXIpVdt8M8XXp1PgazNZAtqq
bEaAOPL1oH7v3B0+Y0P/QRl2kzf4kO70AzQhR9yYb8wOx9ozfnDydwNwiNoxGBSSDJNs9E3/OX2n
Es+gnfwx51i1+3q028oek8UwXMNuLymeQpGWes9TeEdqihnoydgZC3ITziK1rcqgczF3rtK5lBs5
MzsI6pI9fcU3mooAX2RSfJjoMDzxuvXLOAxKz5e5KbGwOZWXDA2BL6zYHUSyihd1sbUKfx6WVWRL
Ho9B5cJild/VY/grvSFOaL7NzMEizOdXfwXQ2wJYwpVv/Hu9z2cHs9o1N0wbL4wUBbc4Cx/62/gR
YqSzkjHAcuTvhhLlh6jEK8CddhHCFalFC2aLF2NasGU053odoTS8hWc2BV18EdE01SvRiB/Cvbkb
lswZSnxWXpoGhxDho7QYvtNjy/BNOHaizYovL8qHypAnPmeqW17MLxjXGuDPpntneDJXr+tZL8zY
nt55jfZUn8QvdZMeyGSSa4cgBCo8+CjjdX7UCyV8jVobgAZw0TNDZs3WAg/2m3yX3fwcPVh24VkE
bHbMAyOfcnLz7ecnbXUKwrDEi44a7NcY7PZSAQo5WPbDdGeIqbLhnZPLfIYbgItkxw5e2MgKSBWE
7l19WfyOtf3LuKDWNlug52bjhLvAbPScBy5jZQa38Ka87Hc66350woaRCnnk4IUIYEMhuQBYbtp9
ftD3gsstTR4lD9Ym9uu38mSttCPa0eO4UL8UBoaDDS1kIy+1o2l57T2+8ehG69h9nrL94DJdJDRA
RFN6U4HlKTtPrrR6LhBkyT7ioclYwsMDZgGYf0PFBU+eD9Hd2ke/1/m0jG9/XpBtyK1mSjm70UbA
c5HrTLse2c+LuszeMGrban8VARjA10tMM2O8vBL7BywGEyqhWXSaDb0DohvLF+INqANDRGM9nxR5
pR8oMdPq3VqLm5ztk6On2rIuy3V2KWLX+NS/+F4n2covWwQLRfpIoNNQ2d/qnexKVGwxFZFbyUc8
fxMmNRPZXvDpyCi0+YRquFDobLGFI6kzei0R8b0+wfsUGLnRURM1nXxSvZcKXmxOP3uSvFDo3TVb
/K62vBJkWVNxXtmv1+FMriavEz9fk2Bzo26CyNU+u/f8nSQRgJenXSDIAdmGiHlud8I6fe9WsKj0
f1N+usY3eRthiLiiUi/Z+niLnJg0iNHSvDHCJtL1uZM+wHV/R6qqbXh9bl8UsdAlvz2YVtah+oxW
PFozeOodTghzGzzzOjvbChz30Oe80joEMGLhw13rO8HwJGuQ78C+Pd4rprugU+vwCqND2OonUAFU
ycGDk+49TdfmCWLZCZrrqf2obhh6UUdnfvnJjk2gMrYKCstHOXCCcNLoa1hDagUNDSDcodCUql2I
hfeJKts4ShMaJKegPK5P03tz1o7Dpl5k6SpWHYPK9lov2GAOKAiFjfWehSt9L0Ig4WQG/pi/BTJf
XEgxm2QkktB+GdA6wCxUvTjEKeZiWlguO8G9xrf1yqy7viZXi2RdSL0g/rZ1IabYpPzy0CWu71mw
w1LGoK4FMea7Fg6eWErZ2OKjZr0n7zQMLTcyxLvS1r3qWO8Tag7amsohhKyQqZS9/Kf9pFON+0Wy
tx7BuabUJrOxXrW5G4lLUnmpJ4Nh8yz3uN/q3/p3ii8tl4qLuDUMV0uXjNHjOz1Vdyc2a5w8ncGV
eDAodnMnPQ4/YrsszsnyiaWsTQdnfApHTrpcOeThRwWHRWFxqfRTw1Kctu2wtJ5vcXbCdCeI8ECA
nuT0vxXzvxs1BKm6lBkFMBZCWb+9hN9j6skBMAeW66/VmJleXiyH0qskZ0wXXX0jqYxjkqOpAk7D
37ZfssrqAnSZuSvgFbMmYt0gRO2KTbtwsgevNVFW8X22lt7T9bXxkUteuRi+4if2hKAA+kbTnQj7
1t5DQ63i3i/RLL4qmjD3UDhaRJgg9DlPy/Z3XJAYxBPUv2YL2ntzS6GohsuowGSdgEc3Usn+XRbZ
DisKaFTsfKhuCkh8Bk2bI31P64gMEyeeXyUs3Q24ZYhDqxdxVuHGckKpR5E7tgdjZTI27ZeKAg11
yznNWNoP2XDQmU5v4ewq47qCBKGv5c6nIuEN59ldCqCM4iMkUIj2K9KuJA4VhhHU1vLr8leylx5K
PD+EDUJnjP/j9CDnu7xcKgVEdmSx7ixchWE19MfnRHq5kzODxIhfx9hvp2Rfk75WTchi18kErnku
KUuoy6iFKBLQ5tSAIZTslN1YIsdYPuPRjDIert7WEvCQ9IjBlEnV6V0dORTg4V19s47QkzB1TFuk
YMiEEI3bFEbP0scaMlRXiF+1EQ7HlY051lf9Rf/qj/8G+91r2v+/Of+//8ViAfJLLgn/4QL8+7nI
DF/oSA0fjl8g0ZCMahQ+w0KTo9W/702BrqKeMo59kFsrLG28vAMYSxqehFIAlNPnoF3H4dABpfCV
UcKoHyZJW1X11hRUesV/3/r3l/KME0fTAm3/+540P/lr6/Ub//7fqgn7rCpr0arw6vNExr9hjH8k
DA0B4V7fq19/VClU+39/TA3Sg39f/e8v/v3cf37FVDuidIS4b91eZbz174fyzFTY8V4v9O9H27Cg
MUnkdE3edH0I+9WIw06jYt80dcFS4c1KmGwu6qEp/CBsFxMcIDlpW2cc8H3Xn158SbtpV4fTaQzw
OQ+RRNpFrmgH/Rkfsiz6tJT8TVGFT1nsW1/NVNWxGG/E6bSKhcSreV674DA+RwXjGOKky+weCKjB
jSQb/Qw+XRr242Jum9DPk4ImDwTBejJqzKDFTnjbIB2VaGlw03fMDp5opiR7gdCFvC+GVR9Tn6I4
4ejTOTf1LmZw1XTjMteZbMfDZyEW8kYNoEWh1J5M1eOu4E7FNdLE3m+Q6bIGgUaHY97K0sbSmD6g
mECLxizeVPySZMOJAHeznh6oQsjRmCk4ul7P7QBKmhBSGGUxI8sYfqcG26LBnMSbOmiN5LWwaeEx
Ng3iuMqK6N4n8rqAnfoSkiB3ZYZWliSMYZCB5ajPBXniJR0+oXxXEC+tCmOLGJLXrCaQ6Xr88HX5
txGhM2PWSP8u+fPMvLyMBtGRZ+MnybVP4tcRvcZagHCbNEMDZsJown2pgW8QvTmqwWivx0SQtAGP
DU8QS+LrhOFJx3rANZ7HGZXx88ccn4mHWW88xm/4p7UNbLG6pw1IptAd1XlwNeTxjhARSBZH17ju
n29BQV53EsknYkSj/7hzGFGBJWU+g8Q1GdE22tc4LbWnsJ4F9kAsJWOXS+41IxR3Kc5mL867eyBG
5arM/8QE5gN5kDRNYzYgcNTWFrOAHtFDLIE51KT07ZOWHMj2tddkz8+4Qm0h7ZOygqRQmJAW5paO
PDUepK22CznQv6yIRBo5A5QyJZjHImbnMfTalE+EiSOlZ6SPRMZWsFqKYEmeHkUvj9rKUDqv6EcE
odMMm5uEdCFnpqjoBHGwEj1pkMAhCZuWZciRKZtZYmZ/9RDVG1wOiJMEEzFjZNXJk+cjGCIRngZK
VTGjdjUebIHln5qHPwmJi4tnxtmWSkBUMku2BUOTK6Hfzua0NmaFpyShGlCT5kMg6SouQdCqlgFR
rWLwKXc6m4GcfWpVDtRVJ3cjlinkArjORnkWU1qCXniCK/dMVUVwwzDhaEsU69ypIbBfmWpuzVaW
lLlGTDlM/uEYsJDcoAeMkEPTxcoHdm4G+/v5Nwhpt8XbDDMEWXGtlxRUjPP4ZWykrTtKmiQIx0Uw
F6lTQbotZBWeIfrzsc3EBRJkjQO16LPCnzR9o3MB+gr0MCdIwO1nUPAQG7klQt1NO9fJtospVPKG
qu9ZpohcP+NmXEuIuSEimgAharhUNZyvVcYQOBr/5IS2IYQM7xEKaJxUMQQv5HSBw1bnxHU6L+RO
ffokS/CYwFQNe6xlvutZjWmA01s9z1c1PZKv5A4tM8QxnSA/d6zg6OXFJwBiFQw+Y0vAXnoST4aK
K3Ih08Kk47doiB/jyL1GIzt5wpR60LK/moLeHj8eQlvlSTmYKpCjoF5xj+Cs/kcBmhi4JCJk2/wJ
B1er38ZcUD9S4EZZYVaJU5xMNoafqcJ6oIiQCcq0jcZs12kfPwiATTxEdBuliQxYkXgIaT0D0jFE
lhDAEomn6mRJ2NsS0bYpFMbESUXl0EqK6PZVUfvoUw9yO3lkZb1SL5HpB7VyRm/9UhGDGaIExjcM
0yG/m2vkN0Z0eEqhvBfl7o4X+oVkGa/o5sJrR5E23gCfiMIm2uclDajG0H7WCMgTU8B2ujljKEte
l/1NFoI3IQiZU1QCURJ2VmGsGOHW5yYWQ3JrG7BFFuZdTIEpgzxhgI9CQUqmloCtwRP07GKNL7mC
3j1aMwrQ9FMOD/pXpue/U0tWDJYn+FGLYPC5F+mG7KYB1BJZziMX+Zt06Aqo5vhSp66p0i91r8An
OdSxse1OcdlEJP5aVxVLWZBmcAoeM5hyDd6Sqjm72Lq+mH6EeqHvYeI8PBN9lZk+kUoFk7yG9Nd4
uIrd2zQ016bAQA0ry8CIWFQRPjfKFNhSomisk+waW0rkR8S/EgPBjKbG5YQxDhwPyQIZMVseRcw4
W9/qKKafDD56XeigQIsOQduCM0dh4GNpdiDpE3KzphaeVc84UEclGYkZsZ35hFEK8KiJS4Yqz65I
PDyj0wHX3JxA1jjPwBiNSfPzl8U/Yw32X8JjExcbvsMzZMkbSdO70wumbijE1Zh7aoktXnY93BWB
PDK9Blwu5950hAnsi/AhhhCtdstEQIPc3M6tMHtqBXuiGJoW5hJhlWWfkDRYEloWZl5BYCWZB0j7
khCUv9SCDtt6dOcBXVhKpDATNFoYiCcDlIXQBDVUJnzRjPqkSCVRS5rIkHCksU9UUI9Gp/frOWFt
g8FTZFgTCsSMGaYAFxvmSDX1vV3pTbkISffEOUHbTyOYcbG2UPk7z475fmyojszW70c1QpkUzwKS
BLVkGTNol8YM7ycI8mimb5IJuiywvr0WQK1IppgmUbhYWWO6gZkz5Bw04A81P8vP5CpU4VIa2ZDD
rhnA4WlGxKfsdiGil2eToFviMMlrA99CTb7m6n5Sao2DvFwKHQDmJKYottrihytOy25aN93UhvvU
md9Blp+JUJ33edc3myFckToN+VInWEOTcXPAFAMyTA4KVVvm1nrmn1qA9LwXmeIXyXGMTGOtzN3l
5bPDYqWsoborB1wpUYE2GL2zuYuGk1N7wePCdR8bUsYQ6p2E94WF6xZG6wGNLwlvtiKSXzJX0o+S
ateiriR3LEWsdMggDyB99vQvrta3mVtK6uKZQl2ImrfZMFYkurpSDKlBlqqFWYVAhYRQukpIWiPJ
FnRfrZfFIyAWThglscR6PSMYY3hQ5rJvCZJw6Hj/pJaFNTnzpIoL0cc0mtFSH0Bj3CnJ1ZPaikvc
qpnXyVjTVUbv9TX8H5EQAFcVs8U4NsmKXKC12gxH/PdjYliiBV7vnIMRLP4iqZAhxR1ixVcLJNSZ
F1ELND3HdGztw0GaVgYm4TYJIm4q9JYvlgzpsyhxSabXhTxx9JDxqqYjZBSlP20gH0Vs+bHwCA16
2lDfccHKS5BjQV9tMQ1Rz7Oso7uV7BJHpM1McbKYr1ESqz4KcHxopXUZM8zB6d0hqUvbDpHGMKUi
uMKAK0RK8CrWQOnHRq7oc45lmCO4nZCS4l1hmO0EtzaPnHk24F0Nu9HilBiY/TSVLjnWBBty6K6K
oiSrLMuPEBFGuUZwCaG+ekXVxO2oYGNae0/UvnZvVMZqMqqNOqrhW0luXygTL1NDVcRJUPfVqn0Y
VjlscwsbS4t2xdLKRT8+ntpOLuNtg1TYEwyTEdCEh2Js3CJJO7fZiOEl75XLlMAmJEuHAjJ9n0Lz
K9Z6balMiuU3z/ZNIpVhm6tsZU+y1rWU1K2WC6qBk1pav4q08qPG2YWarrnncsxcQyz2cVDhc0TD
PfDkurlOTGjbchVijRhZAY/ySjmLuehijXXAtWKypUUVmqJvFr1jtVRO1XPeDhpJDUMeoHL8ClKQ
nSCdNI9izH+25bRXDGmfR2S/C+Q6Kr4qlVCOS0C1jq6Xzd+qTqLFRKWNi2ZRvpi9WKyvLKMSnFCB
/4VgU5uJ9tFCas8GhUilTVd1zBErmjEJ8EkjeZZWbSox98jq+cD2B2eXDGc1CeyoeKYwhRrAtwkb
1hppwbvI0GyIm498TBonUgZ4k0NqLDSI+elG72VaaLknSZjzo42IJTGeOV9NcOfEUCHUOIafpim1
F8dQNeqYsPf+WySlxBHaJ5/01FZooAckZZE0hZ6uIQ4lsgya4hQmfhDQ6s1Keg4iHYuMjlktd6Nw
Oi31sPJsPClnYkQXDZ5vYnNK27FSBP2IlQh4V+On4rQW4E0Q/1IAS+KWTpcKhTnHHBaCGo38iifZ
emsIOcmwe+peiBtcQR4eOE4lRprRsFIKeREFNWPlKWpPYAoXIZPQbeTCUgm4gYJUg4GM3SPtyNbS
VdOjmse0vhW3wcS0VtRyWJDAjRNkaU0/6XRDa0k7DSIDsWS6JmG3tNIE6CDCHSkPMfjVeNjl/2Pv
PLYcV7Is+y81bssFLQY1IQGCmq7VBMtFOLTW+PreYGQ/j3qd1dk970EgCJJOCRrM7j1nH5LIh2dd
Fto69GVktfbil22eMHePB6DK0eqi5bkNvmeGhqoR9BDpoaca423fy6y8ayYzvhpTCq2ss2pQew1E
cJr9ZbIsc3AyL0WQ05w4zjPHgnhIdNSHVXc11aj4IIv+Jg6UE298XllAS0mjbPCw99XZlOK3RCUF
sIGN7HQk63ik3juamdxBz6rcXm2Rlkx8vtLyvYM9XatEbiu+nT5LBviqULSHuF18illPB3IisTyr
hJcCoh1Gib7LaFOb5qvUANKsdeJNT+NS52tKca7Dj27U9/XUJgcIVhwdlkZbpw5w+SBptVhWBJNK
03rGbTuo5i6M7wo4T3Q22s9QQlNRUxyoWhY9Nn31UWsdycTbnw98uiXFmQ2UKyK9IxreomBxYVS4
tqZphCNDxcFOahWdLnpEozKGU1iYG0KRhqWUgcdbQRQXKT6hIpC4sCEp+a6r0dd12pyz2tbWg4qa
XPJLy+vQuNQL+qbQDExV9ffE0Kvb4XTMuhSUJAAeRIyojwZb9x2iooZzk4Tbvp9Ps6Qkh9xC9zfO
pK90beOUNcFNqh+5euzfwmWhNDorB3Vp7+gaAxN5dk9GatKCkxxjeJ6DQNoDBHnqNRUxV9+YK16U
seL7DLeagEANXY5+IMgcNe8wSrVopycI2UMmNqqOr2F6UlMDK6pErmVcoqyCVrkKOOqHuZA2Yw4Y
kVXwM9KMUqqVz7m6h2kpu8uob/KFYjBdN9FZiSK8wWp0WyDsKBUUhuVUbZuEjGdZ+PdSjUME8Cg9
WTeV0+fUUDf9vFMbvBVCjQ5MC2+pmMyILQYvl5RvBsqvENTX2sxZ3eUkZfELyBy/0cSqblXaa0q6
1nOrcI2I2JDYsh9I+OZHaHCgmjQLB9bwF4XBBnOW+TlHEZoQhO8dmKiNYgyvOKhavsQa+LTOmw1R
VFdlPm5EFdPnEG14OxkfVnCHxaGkJgX5r7Ndc1DepJZmyrB0j6YXc2DlkhrNmyKxrCs3ja+9+AXe
UixYe6lF50EcxHsrURSKYQbERQwSc2BaFdOkbKrqhZ8cBSZfxi8iaa+12g0rWUV4Khm5gsxd+lCN
4X6u6Wm0xjmpC6QAjYWcjzT4dEi+QjPKb2ak+kpBq6xY1rE6SziZOVw5BEeBccIaKIGMS/ThHFn3
ek1DZKB5NVH8CtRIPsMCdAodG1XTI9VMyjG/n1Xpwyrl8IO1zZfu85OWjYfc1qlqqs0X57dXQrKo
Z7UBs6xLUXX1lnKmPgbjJqiiVw00IBbxbuCEGmmYecGWex1DwzFD4TLl+PZbBS4ZMVx6wCTGhNVQ
q8OGUxetCQ3W85CSli73H74Sw51DKV74zE4mv/ZxXffbUEtJF7MY3vJJfk99+zGfY/wr6XWwovnk
j2fAoK+W3AzebGTNsRrJE2pTITtGJBUIcqr3ftC8ZZlB3CDA5snQ5oNtg7OKmbcUc51vetk/MdDF
B0uxtVVQ5hQ3LPmhtCvWhtkokHpiitO7F05e0W0yttNat+x7kkJs158BODZV82jluWOQpemMRYUt
tVDvtZbxL5e12kmD0jOFJDw0qkqJ/Ql6XcZ5jhrPyNiXj1INdQTOV1Zr+7rISVFCeaCmZuf5gkmo
hZNT9XNGoUzCj8AsSYoIVmXqnvUhI4rVasCNwcuLoIRkHttblbnFPii0zygT9iWKyxuytDp3UNRx
QxYuxFsLx0uWM5HXDNeICWCppE0/tfQs7bw9qx8DwpOMgZ/s2axC25s4mdnQdfCfVVIErVlFpN/T
zwjj9xry/41FOZpVw7QyevPJRnyXYfXD86JNQAXFd64RiWBYBis3QU5c/RVQeHOLekkvLNXZs1Fi
zCXF+spn2r1U7QspKzaBSZ7nAJhqO/jT2RpHdeWb9Eh1f2IiVzE5MAWKYl+gQZgURgyZ+hUkQwUp
60hsfNe9BoF4igtTJ26HVXJY5i/KNGdbRU8Ovg8SfRqwH6rdIrJsWyeDycxZk4G0kCk2q81NLSxQ
DEFGnSMI9U3z1okOojGkMGUeMHUYNbyCplviVEXj9DJeHimfCS6DMEz6LOWIkTPcOpbtdBsr0N8r
hU9VjNKnAfZfbTL91RZorKy4fIuN8V1qxVmpjSPn2puBb/ap9PU9oD7YhXmDYqXhN5ilxNDlLyOr
4q1fw5ERqBnyYzJg5I+RvmcDg3+LLYsTybhiPcL52ag+SZ1mQkrYOtX/hbzzry+GU30LzhtDla4T
cmDrRXy53j2oTGuiUb0sInryrVj457hDlzstm5/drDJgIlz3f1+8/vm/vP3nz+e+5nX97JsWHcbB
k8XwzVOST2epvOJlc7103Yiiz/d1j0n1Z/d66Xrd9dafO//tur/tXu/nQ5sp+0+59t0pwSpsAwTe
+0nJu5mWt/j74vXa6/6sjtwk4F1uFLu4Z31S7K8bji4ctz/7Yvb/1762+Gzx0UQvZjbrRFqDpxVS
o6w1Spn7NGln3qVod5qfrdJysrb+qELLseieZn2l7wnv0vdz6FsObHwkK8suaZP/vCFZ7mIaGp0H
oW5//uB6t+uuoCjkGUN4uF4V6Zq2HxU4uEgfEg3/Mtye6/2ut1w3RVbz5Cw67+JIxbhtEPvF2orn
vd7cgpjeFcrnpCk6gmG7x90Kgd2JoIgdmDhA2VpoRWZFMx8SM0jeku6vFrf3bUyDpq8nUrgBTO6v
G2VsEUSERT2jb5xRiECdMQElkmWF7sLSqX7GcnRIOIFrNR2zsGloFwoBXTZUtvA28328gKLA+3G4
LLvXTZYNSLc7s663dQBCXu6xN1xv6YNcnl2/zH+lA1X5n79Lm5AT6tQZex/Es5dcH+H62GUgFvKI
6A+8ncj7eb7fz3J92N/3ud40tnRS5AFo+s+DJ3+9suu9rzf88dj/7c0/j1BacePZXbP7ue8fz1lE
1jZK6gPpOWRjDTR5UysDpKCDqg0D+34gxJKKAj47c2oJAbVacFLQM3orpxkmIkqX74kmV1uz8hdE
crgzkynfgQmuj6Ib6Col9PHbYNuHZGMSYyMCdCtVAcoLxIrj2+K9r6Vvg8TCfV/RiK9Tpvo1MxdW
nDqrbEgFwjCoidGzVHxWnnaujktgmI5NvyHWPH2HNku9va0pvNkPTMCKczIwpNlEwbWyJLlBm/hO
GfQVZiWa9X1eI/yEP7nWRqAGDQyPPPvVB0S21yUaKOYCpA8AjKZE52CXR11kFA+kRVArCiGDyCgp
eqpkDpNu+t3gMdE/asGuGuV7xcwvTG/JvUwlhAhRvE05BW97Q67J9ITBI7MuA1iPnMrCz1V0N6lc
cDKL/O48yjSWOjqYskqbrlvU4Glg7/tihJaaYNqKBVpifS5nflpAcUy0ynA/JoSSVinqm4Leoh9f
Qn9O19lsI6GR2y89SCx3jskVVmyY1eHQIT/1EaMTcRBYGEAk034mAwSGhhY5ALJxEHUoegA4G7N4
7zpAqnXefEjmJkkJTGcyT0c/SW4aIlHQBJRoqEP8uj5qULKz/YOmv5m6+q4kHebZhmKaNslb3UA7
HhYIA4oL4WgIHNPqGZdBtrItOCd1GwSryqJOKieRzikQTntP+g7yxGLcVSZrh4AeLETy+mAO4kyf
oO7bh0piXiyzMm1zGCZTQ3J3N56HRD4ORF6hH+tit7WKk2jVajPo/kUo2kdeLXVbXg7wTbxnqSJW
Iu5ABuYYYxI//zbT6JD6A8bxoBKnMKeGxukMplAk+ExS5RxAGVGlvl7XhO24FRIYkg+VdZ7IL1Kr
/jISsSXzZi3xpyfKAfxgwvkmE8Z9b9TjDbVHJWCylugowAzdtLcmPJqKYsheaNKEaypJdrLFKii3
xcH07xOt12+B5X7rCi7+KH0MmKDgqM/R7WqvfUOQgt3Oz+FWBDLLBNLEt1qy6HqN9pNm4LLwGwiT
r1jrtQUmPrVL3TJmVFMzeaa5wpxVzWlpI4FtclNyaGMpbpGYnwEZeE8F5S3ft0snHKJNNQBu86nr
bvyMbK4k2lHMfFQqzd9VfELCVgWlzkJ/lIv2mGY2GjiLQVTLBmx1mr7t1dDatqV/ghlc7zUtZxwp
sj0lgZOECWts+tcqrd+kkleQlYhgM/+2LOSbJhxZ+vF598LtdaaCajd9yYkhTnWET0BpKOEJoPRA
kk2ohcjAY91/CSNE1XMuwdQJMyadeIDb0D8VM0hqid8H9AjxyXINRYW0y20MvkF30FDYDRh7mhqk
EsP5Rh2g8ZUiC9DUZtVHZlA2aCAkOqoBfE9D3yZT2kP8kjQbE2L/fdbWqAxjhDJ8tgiY21CcmdMD
8JMR3U75oTWj4MbsOCcHtIU0jZCXUZXfrNiWUMPk6C+V5HHSos5rEpbhcmjqBOv4ny0ltE7WQWIo
yLvGjtdVdfFN1JbgA2cV96zf8eseySxvkPPbPZUpPUA01Q/+Rp9HxS3NdnjoioG25fBQNY2EtjT8
paiduq4oFmxaHc3vKCsyc3gelC4xGpducSIOtr2u8UynDbmreRArrugvvETFURoy2eqO0oc2NpWX
w6ikjY8SdpyKQx4MLeg81KQIObxZCN0dYkwV0ICyBKWxAbh3p6iAhXQRXshHIH9jXEgIdO82fmy1
uzaQSCZGF0az6rGbCSUhdWtoCORQrCU4spSxF0qBth+s7jOGlEqhLf8aY5CEQx3mzNKkJyFVDZ96
jQdJh5RZtdNB0i2MbSQ193FHCb9QKfCo5oIBzTFbVOP92CrowbWIarFwZrJ+Di3iGmDQ2WkRmXHk
mkVPelI5Z26dZUfqpBchXQXokeYWsVGx7DBrrwP1D8BwTvZTzRdtz5D3gyXplRwmygjjqwn6HCLT
eEmo2++HksZKBvRfGWMV03Bh76QxeR0QvJrj+JoaNNMlIz4RN4U+esJqYShYmKRaJS8XKfzUT8eu
jtN9tZmG7DYtZcbU3H4Hxk0xv8Xia9RPiSVFaGbKe4OmVj6DWq4MzsyZML+M5adqKLRwkuxYD/yA
qNkx25vHD588gUGaSqA5vPsYx7tM7HJlZViQq/ABUrAuI9W1qx26nKxCiAAFlIfL9oMB3I42Mzao
5brrDbMFG68ytYeiaYODHeovUQrZMK4JuOgWgs2wbOQhwUwR5I+hCMN9mNX2ftLGl1AAqmhyddrL
zPaQl7CphR64eoacIEYHdUiqXN5V9uwoS/XQbxRvXNYAksm6oGIdaTWF7EkL5PO6Uf66dN39/RKX
P2iiiMace72ibxWmc+Pyyq1BfhBJCuTHHCTHwluOLvI5G9tDmZP7yfSRMFPCuNu9pVhcpJFerAoj
Vx3ZFgBIatsjb3Sb1a9qgPZfttF5Xqf0141mcSgoy+a6GwqLCjoLNkdrayK5/bdA68b594tSG9Dl
bjs1t+FyhCca54MWZP4KHDwwsmURUSmgS4plc730t+vISOC8aWAwqpWY4uSychKiZEobqB3qy0Q/
B13Hgi5fvsufTbNMnLtID9YSHee1VtHs3MoLmfWKSCV5ijVLLnlj08JKWDaxqSNluu5HC5R1rqjG
2Km6NUSfoKs3+xLFC2TWrL7ryZfYGSbEImvZzClCXtFWKdHzw0KqAha770pcZ3Whn0KzYIAwFGU/
dYW6v16qJaGQL28QoahQig0WRmxFlhpzMZ0lB3vX13C9ZLDUJRsFCVcYEUpVyfu2seQ9OvY+NIgN
rKCZKAmiXyLhMcGnsjbtQvWOtkixz2Wr8sLYAsrWvM4D8zzWetmatkHFV1hIJBkLLDtmo+5LRVb3
jRrXTsc5lJQZ1AcmSVGrBZ0M69I2c2gBEG9SH5oCZHSjpFs3NZqyVnvWMvQxb0rfjzw5MzmcbJa8
bhuJ72FZx1w33XJJHnzE9DMZuX9hck0Y/06dUhCBaZ8f8l7GvkRYQgbVq7QR4sYRCmc21Fd3RTvL
3kh/dD8vm+vnf91VKSmmGcUcPu4AgN7yHTBz++fGHmGoWGgF1rNNrIiZsiBSQhVR6eAVHYqXigmv
vYCEfw7A6+4U4ykvptl3usYim2N4LUs8df28aCXjOW42oTR+qNjjGffN3TCWh/+RaX0Taq0Yzwow
wtneUdwBvhlw5qVmDXwy8YrETVySfbbS2/wVsoCIKROS3+PAc3Tth+pDPBQHWlMSIlWU2stcEOZy
zIR4jaPJPIaP8yt4sa/xQsfCfwwfMrQenjlBOF1n30AUlx/l6FH2pINY4kuiFTCtVI24HSbuNMup
sW7al3wBjoEg2TCoz/fwpOsB0OumkzyojmG/le7mS/tZsDshG1xpiCFAHNEDfFX4+crEODrtC09l
0ItD/lWvpDvMaDQJM9zgCG+MY/Qhs4rBnkpwEUcg5adtIQ54p9rYZeZcjx6OEEXbhPonYhhgNSWg
0Qf59RaAlRvdLOmsK2zGCC0eBJVSscF2Hi+gKes4fQY3yhF1GuACF38sRIKU1utXyeksXRv3xpd+
Vu7Fm7r376nHM9drsGOpsHdXfnhkzsCworzGz9PF/xrxhj8PMLBbLzjK0U7DwN+tBwZtg4XkRqsc
QRcLOfkR+OxcsuheFS8cBzjgZ7oTdI2O6SH+wHFZEqvnytoGtr8GRylFb4GxF8BDJ1ZVRAtrjTwO
UNRww0yMcQNJvH17RG3hjR8BkRx3v+x2005I5Y8TPm+r4mS41aqtbd6L1PsD137zv0doKdbfM7Qs
iYQ83dJNcrTAsetLhuYf8bol0QFxqsoYNcl5EEhW3ORbHIpt8tHtgzsopym6hY3k30SmM2UeZUXz
aJ3mT44Q5rVo9NKF7UK2gbypfaZNO5EunNQ48EJr5+c3MDuHEoaqowpP2Ao9duYNnoLk7wWiCcrA
p/kbut8m22SvUDhOeEC35VN/S+jeQ/nUUnFYk0L2K95DrH1J3zUMLl5/Tvec+9FhShywGOu3qjfR
kfDMWwYztAZbZDPYqZFP49tXMTZNnjKsNYdfxxrMG8rSWcMd1T6ZJzDMI9Xso9EToLL5VfdfxkN2
BMcbfmNMwNBgfuOA0ue1cWCV5gBMe40/EENKX9Stkb8O9zQWHiq+dKw2sIq5hV81vAaBrB8p2Q7D
rH/UbzlkW9qPd4jNqmckFta52JwxSuDVpTac8vntkUS9mhGT7G36gVZ/I27VJyiYG9sNfpEThrFb
9aKHdOE0Ki+W6kbHbidtQ0874wvV3gjbwz7lYr1vb8EAInjOngvIIrheUDa5yJ0xR/I7NXEDfMTu
OtoRHUV1kl/YdFkQAA+qtP4FmCwyXWYHTruOnC0wS2CfdLBDDISHbjFeHPApgFN35TualXLITOdI
iRy6+EJv4LBFxneeHGYZjqi2EBl2vMVgo97IX1m2q7bjO0twXioncE/fV6/TwX5lXekxc9swN98K
HEPOAlo4v+pvKAlRiLr72LPcf3Pk/z3C7HrgG4oka4Zp2Lay5E7/ceADsm9QdCnDWbH6M56l0FnG
GA6vR9N+URaF6SqC1vWGbQZlE0ajRxxJzUL8XrTK/+bFLElLf+apLS9G1jQUzxKJTObff4V6TNhe
bffDOVKoFfKvlXZh7k58RCDacNhw/nDw2cXQMeiDXcr2EtDAxWb5iH8kulxfzv/Pu/i3eReWRUbE
/yHvIv+K3vP3/5p4cf2bfyZeWNo/SK1QdeZFNl+lYRE5PPxq2v/8D9TP/1hiLTRNWvK2ft/0zzR1
Tf6HqdumJJmmzuGoWRyLTdG14X/+h2r+w+QG2zYIlbQVhun/l8wL1db+a5y6ztxclS0eDim7YliK
8rdM5E6huDHTVNphdZvpZtHYZrwide7iTyHuRpt03bAzz0084oaMx3qlTRa/a5nlGj1sZIwkuaX5
gJmLDjVCGgNgSUrCsEFbvX5vm4xaQqJ8GCZlBy2Xb2tD0fZ9Er1XZhhuBhI21oVmtYeiIEI3zToK
h6RWrQcjlI4NpOW5gBBc5U2za8eXFrXNUaK0WXZqf5gGgpssBXZGBsmD7EXG/AxPL4E5CGj6Y49a
ayMVzNdSSzqRJAL7X0EXU1XxB0KCai0oAqybEcmF3+B+b7s7wUmrJoFrZUY9mUgEENFqZqaiqpD5
FWZMIXKCSTffCjFCLshkJygJ0ahQSXGXyiMak1hS0A5dDxBahmNQLxxGjT60ob/GKdj3TCrh9Jff
/bMtyRsdgfihK2LGOC2xHSXUXTvOTG8SyGUMgVmAZiMf8QjMiG7vdqhlN7UHdYkIZ41WZjsJZl9n
/6I2sqoUk6SkBEiAfJGCVPEq5PdUeaonvcqdsiSRN23Dky+P7RlfzrHukKBHUXhDhzZ1lUL7CLSw
vYQaXkUzMaptEUj34j4L5WATNQBvVARV1+gOK5ThR+T22fZH6bbqvuP2QtBo8Dxg6XAyFsKOaiqf
nWaaLKg7AL1LpoIdzWctI0p+Nu+mqITATFDFpUpvEwzoZg9XwSBNz22WgNAmbc1d1oo7oVLkIDLz
y6iQRfRzV+Mytat1LIbAi8zsrugLHLOyPG/DKFbp6NCGkk31trGQZ6X0lZ2+TD/9wgbUbhJrnDMp
lIeBhApTNChkxWPEDM3Oa/U2DKHAd30Gc2IK8kNv8KJz0CLNU4E8daek013L4sZRUQbvfJPgDMUo
jzKOd7vxKXGo+GLGBlabThT0JA3BOUfg5Hb+1KG3Ne6HpCifMfpOxL9ZKQadMi20jS9x9usDAgTy
liDgmeb3bMLmpvmMTaQbtq2InpKyuEfQnBNUj1RMacieTM1mrUi6sTVsAMJykuMPD9F44RfMVdFR
gdDSTRzOZ4NTLK2Rh65Ht+wD3psDZdrFaD6tTkjOpAivQaSHs7G6mJbWr8d8qelnoPMV0zyiO99Q
HKdpnhEBPkhZeCSG+D2aDWDTkwS/GxqC3b0pcX+JJ0Ba1oLqS9ryTliBThLsLW0O65zEIV7SGPSN
3qO/701gqlG8G7KeKm2veLIGjkO0wYcgEydpptCz5+xTJMk5VAVueXRPCt83LpKQkYa+maozYwbw
EoGtTpISriXKEQReseGOk0axaaCop3egB3PIf4VW0IRBh7IZltRgEz1P1b7EU3WIOxS3abMEl8+f
OZYasO/GibUmRDyErSCR2ttO734lUkB7R2k1Vk8k1utiJG4H7XarmczYTO2uOql8XBpyAto2HTIc
lY5Ne1SU5hzIkpMH07mtYOzniY5ZE1ytSb8zLGZWfiUDkKYHlisjN+/b+CRUVKiqUYYuPpE9jSFi
P2TYF4KodYBtR5mjY4d3bRsHyNdEYAwEfVa3YW5O6x4hxkKQHTtdJaCboR3dvmCFFTq9rN5JpflK
9RU+TZYdBvGcKh3GSEwlQgNfqkchlnySwtdzot0KG/tTq07BSwKHyB7LBjJ3zhhBkymU7JdwGHUX
rQtYcKW3vLGu3oNKOfdRCHQ2KZ6sqTS3TU9ZMkzyLar8X3JRDLe2nUPjma2HrBf+huB4677AGx9E
2eCxcL/x5+5uRBtJJ0UCu1+3w95mHJe7nJwdBALkvICzsb4DOfIpFnWPZYtUWo9+We3YetQFV+Wg
w4AXo+7FWvcyI3RoZuOFyNQTNok7hAp3rVR9aRbT3ajP2o05WEc/5ZQXTV1LqvWFeuHGknE8BuWI
l0WUvWtZI2zIzgtmKdnEaDJK6Tw0Efg3mQiTUJ5PSHZADZchtgkAJpJGoUIWRzVhzZQU8/tYxaU3
y+EvdS7GY2x+y3OAF8PeYW2pHMtQd5SI3TyWu1tTBbRRkYXjx/MdLsElL8J3OwrpfArxtK1nDNmI
DwovGvRLTMz6SjcpWqJlp49Qs2Jp9JVK6W09juZ9MEw7BckdqBUM0aMOVSHtmIx3giqSRP5qY83v
vpYvCqrkyTCl4WyX+i4oM4C05VjeZWO0TRIr9TSN0cAgCcCKAh3FZn474EtbZw1rLDQUONFr+kWN
VP4q7Vw61gkQNBUlItr+7t2ojZq4aZY7mRKfKh+qsW8pnad3rBFTZBxx69O20lU8+r5dHFRp+JhV
/SzRpn9SjdrtNPujN4PRbStL98xYoY+ASWCVF/mN0I29HHC+jez5K+m7jxhTgNfgRUNkmU8HBqV9
HIAJwVaDaFG/n2J7dIRPdwSVEUreWR4QnFYPUsIUR2QsAXV1dkuZ5u0YmpWj5DMru0Rg6iNsMONc
SBq0QS6E5ENbfwhpBKE+ZzhryzE+1RCUYkMYpIBgCAzjcFqXyTJ3xxbojPK3MtYlOnbjZC4C/840
nCUXM5xRnSWUZs+s8Gd52iYqZOK8hENsqJLp4VShPBgmIWQZABzEDBKp/tLUQebQ8wV3HiQ0MkMk
4aF0mEwcdBMwLWXuWRX2KUr/Xnn3K5alhtmZp6BHUao1QvYox6MP09ovOdDHY5UN5G2lpGPovBOc
/pVNdHtRf40mBONCLh4NrXprqWhuk4bTSKCphttS7i7a9D5qayhO2p0lkwxPL+o5jCqszD2gqykt
YTrl4H7pE6wQ6+EJFPNH1IR4veP8THkUTY8OQkqOtCellZUNEnvmb5verp/KG8kXXmFR2iLykpM8
foyN1dIYJevK7YKFN1PMn+EQK3i2WBilRXfAYLyESKMmTUvqjmVSeSW+FGJzAEYgWGUSVzOwJWgB
kZ6xxFcIW48mqDoEqZEKC4GLnkhBtafoeumSEg6fFqoF48Podr0eDQBEFUZaCUqaYA5SzPGTpVbS
JSYnTdj3UdKKnUpYnGPIE7YinExzc8hia963U9Q784yfdoSsYE9PMwP9CMpztIsBIRwWLVkGoCxi
ZVMXMRkyBbNAcwScU1fKrvUR/WblmSL62xWAPzHLx+iLSjTWjGiCsqFX3iiAypj5vWLCkhpzC20v
YbqIFCdK17Yi4XRBa9y4YxZ+ZUIu9gYGT5hp/kOkhQ+Rjxht6kkuTymRU33Saqp4BZw3y49wni8b
fVG5kIRNsf+6f90wx5YhbtypVw/5Hy7xIoxdrEl0tAlSXZBvI2kFw0hHPWGszaNW2ugdXbROK/ec
RbCZL5f+1e6/um7sKbrYxEuS98nfpviO1iXNo/V/+yjX+/mVTF6TMcLvY0aEVeSv59STDCv7z37L
HN5Burgkgf11yx8Xf15UYMA5qix0dD9/LQQN/CAoUFVYTKZ+P+7/7buUA2iVtMeNNT+Bt6kyQEL+
9Sn9fgfXh0pKyGeZKuzfT3y9rqhzA41hYq0bjWaCrbOmasFC6NdDoV4SHK43FMsRcL2Ewx8+oM/p
7OeGuma4oXoCgBAdF61kzPiGPHNIEVmLa6BeujbXjR/nh4LJvCcv8XzLUPfH5nqdrUJGC3KKaphJ
Z6/t0q2ydAC6RUKUpCMYClrizNEVNOhSXqF5yNJHZflC6awV63Zp6Fw1a9KiYbte+tt1mmZtpbjv
vMlk3nJQKiLm0YHutQkV6KCX028pm7E0Rn5L2+hMmkTGkdkcgnLuI0A+KJPR2i+KuZ/NVSVXLA2m
n+sKg3AWc9Y9f2nOXUV6wQxR3B+S41Xf93N9348gAwtk2Ev0YGeWrLgznvP6R3Zo3IVyXmxsXUPb
FQQVva3rLaoJ+Erp6+31BZfLZ3299LddZZq6zawdOKKPug0QaHkFaYOiS1RNvU+UuN5fL1n8ZH/v
hiVmMAt/lmM0RHbUnOwgPpTV/rr7+zqOOwefo5fsbqbNvL+B0HoTA1zIWpQgm2fJXnnpwCQrvAMv
t0mOuBlPz+Oe6tRu2pBU4Ohg5NwGyWsHbmxzM++fh42HP456PlAXqBZTfLSplM87/97rk312REXt
QYxx9VtKq5sjdf818od1O628eU82zKp2X5cnOzI4ow26SWrnObbWx5FMg+fcdJ4tsTEu0ydXdA5P
iMHpHpjVXHyRuSYSuPUrLzs++5i1KB8AZ+rWBCkjVNwxC77ltckeU4Bbj8fm2P6m+7zC77ef1xRD
EePDmHKK2inteyAC65DPYlLXvDu4o9VJyy98LHPmAVko9E8+nimR3Hne2foL6I3xbZwuuT24c9QC
QkFl6ra+W0wbSWzoM/SZa08oCW4M4isDd5x3kmIwyTnz3P4pbQM3ZaY+3AwbvhLcXAOSiPiYJtu+
XvXfOS5zG0AoYgxI/CR+PPM6kmNnebwMGhn1tJBYh43BSWEXD7wthM103LEcWYHLBXZtbQPEm8gH
eESggSAZaJeQbv5wAKcKcJUvgSmBYZ8sFsyfWEwUOjHgaI2t/IZWgGsxM5QD/USnTu6HllxFTA9Y
diE052cm/8uTjWdQqnwLxQtIacaPpFvz7EWDZdpBrRMAZKUt6EiXmfPaqQtcqK4cFihf1jkcoIrx
CR9Z41r31qWCkXJJ6UsQAsZ/BDe5isd4p9zSrNUrx8fi2XrJ0zStoyf1AocTRDrEw5V2l58UKJun
cI91dwVMZjU8sMKUiQexPqRPqdtSWB0sDz/BDRBNPrD+F1H3OeHF62x68u8YFVe2Qu7Ie+fOm/CB
sBYSlT+2zYO0cUdG1mOxi+pTK1De/iLsQQGQuFbv0Kd85AS6DSjkkydcd3UwgvQ6SXdEODiRg2/5
Gx1N5uh8X/P6XJ5CBb5Z/piWR7H71vjhVMNrvxshmytbk5C2nc6IQR4IVEOO6B7kbYXcJVNVhymO
nu7V7/Fb5ZXTnIrfl36FTivH3Gkoq2K3u+/P2VeJF+hJjsk99ehmlWD0wCQ8GeWtDcggKR9kYmir
2yZ/5c8p8EPg5fPQLkS40d/iW8f3zME7jm8Cu+x04XjkK+vWz/Ne+vQWU/QLtZI3ILn9umfxDl+7
cTmQ0nmbf9upQ65UcyeDEc8vPHc8cUA66Tdff4l+b0HW4Ku41coTBxd8uBB3MQca36x1n8+n8Ik3
x0Pygwj5Ys3mDlhAhVEFui32C7H5n+ydx3LrWrZlf6Wi+siA2zAVVdUgCXovUYYdhCy89/j6GuDN
zJNxG+/9QHV4KB2JImG2WWvOMbnwx/GQ6mC48A5iyymXVbfTpSWDwaD+Si17+eaDK7kqN8iKbGkP
05eLMjYXWj4HJcw3mwHL0OQy2saPo5RGqLRvRf5s51+N9u0X85UNSKzcZOVGBl1MYatc8pJBuJfK
T3SMOi8g6ByXywS8JIv7Fh9EqqyUblgrzYfmnltsYdzySXGJBpBq/b1I32XysOLsrOYH62lUUAUh
O+KMdDRhub8VYmPCcNOyF/eVFS/hZ9+vODSzl6pyvJKFGCgkBi4+c8k9GS1BnIKepG09178sAIrL
qNw049m+WyfOMCIdjms7/wDbfKpnx4BYndXwxR1sEFUzlQzZEMFWX9dUXdeJfep050O70LSZ0Whl
KI/2CI2UFc84Heaq3WJaZgxmjH3nUuJvrJRt88W42rMpGhx+adymv4IvHN7KPn2hzjQscUjhF+OT
ekiCfKKJpB8k7Fw9nLZgNnzJyxz8N84BPWJNfoSA/AQW74DglesEQRrgUAZ6bctFyDvpt8NbTVoC
x4C6G1WM1ai/NThqPMc9DcsOnsczI2ew58TBLeBomc2NtwBTkZ31HNoqF6/VL4cl9OXhi9GHobTn
XiN2zmJadNfKFmwLM4cOH8QJ5vgJaGC/MFg2Czb3EO7Yn/nMWu6Erw72xsmKmEm56qWbXq/SX+me
MblLy3bLyaKMo54Mkm+gT2OqZV2KJuD+rj9Jh5/edeQvDl2z4F0M4IlZkGH+5OXDVyopDLsi2Iwu
d/6c/2Wofvx5jUQSc57t6bZ9mHeHoy/dzEs9697Ak9zNC9Mf59FccYD8j+6LJyvAM+U0i9CyRlkL
7pJ5mIld5kRPM+EUtUF/VbohkgPVQ7MsPecqV+QpNBdMZuNl5IxyafFe01kwT/Zs7Lkc0AJwOjQO
F0tJ8of4yHP564Mrj+mCRIBZvS32zF/WibNkY6ybj8zEQLbn5PZeEl6P+WD1at7Zhu0xac19OrHo
D3IygOSTdJBuJGoyaA6z1/Cln39xEIynfs554TCJA0ecp3x+PhYX/0Rv2E73qdjlDpIfvJsXphca
/SJ7iV/UJ05jtmd6dp/MA2n18VxjjMLbw5DFsTIPzH7iwl2W7HnZ8MNPCSTc0hkG4jis+YvjiqnM
wlDIm0ZSMC1P+Jz43A8MldRZl4yi1ds7v8wahfAM2BI7hkpvk47rYM+JZ/CJXxgGlS13Hv2SPZ+M
MeCNyV0c3vkUGokOFM9mzKEcWVC1TiUt+VPm/b2s9gET6p0HKp7DnAHVe+ayTzYINM0LiM2B24jz
kqIGWfofqdhVzJOb2iFkhrUCBEREQjmnjSOcADe4MP7zW/10kRr9ksss/uVtMfnzJ9iKj2v8dLl7
rr64rV3s2YzZ44YpG+8Jb4w/bR8A0cJnX9TSnt8cDAzhT9NVqiNWAnsD+U+TCcTYUDTuWSzoy+4c
/1KLt1jteVf8NONqGPsn6gc+hdfmxrxZM6YWd2RM4NG7M4eAVIBzOMzRbDXtPNkQNuE56c5tEPvP
4MzNapsGL2dy8n8mJpKF5iBdCfAN1j2HGMBJbld7ih8ttRLcGPxcSY5ZaxDeEqxHjS38psZxi1+I
kE78VCR0GM857YN4ckvDwj98WE9s0sGDzBga+mmQU7H0z7v+6Jk3MovfiHSfgpjuHSdephqAK1qD
H0IAI6madb0BULOfDr6SPpZoS3D2r3FCZXHJsimHBze32h3xn8reSE4MUSZlie6r3yIisYOpCJDP
6Yi8M512vEwXhLhO21nJrNaDH4cBeMjJeT0Y9jbnJNIQUVaui57mSBK83k6XAXL0HKMCf+nmYbke
raNfLofhzMpc7lYq+d1crqyI9Z2+kDVihNlswylG3wJtnojqZOcnP2gKpBemVvMWsqPkAvYcjfvU
W9D6YU0zXWD7gnGEtf4X1yzTOetsrt1k3dsLVDH6snpvkfqw8kcgA31DLAsYIht542LmInt8HerL
Xl8yB6bpzreONV+Spn5UZAJQ8F0sDM1ZrVYMcnV5lW5lueRKy94Yr7gCemBX1LT7ZWMfEPbwtoL8
gLkAIcgKAfrIKMCwMszR+CjqhqYgOwxWK/1c/raClSZjZH7u2h1vmB0H1xb+a5yT7Fs3ZCWQTk70
zTO0JOqOLNKZMapmrRyhobA2AGXjsxDumKDm2gH6mOotkn311Ve/CRBD6UJ3D03GeK3FVn1W7sWC
m9JcAZWMsM2VO7AMFktjBmQd/vVIDJO0iOX+XFCRrl19bX7apcKG338vVIOssMmsylYmsJ/icCvq
lwjEztZji7oMkutY7jgU1ia559mmN7e6WIQkEGNFgmqCZWQ3Qhi+SA5rS0dwca1Z2JYOF2AN0jMJ
9jILEu1QvRNCx3XNRMqqtb4aiLvowc0baQ6o+AhZ+ItbLgsdbuLQBMzDawv0uRN0EoMrMZqLNJ3g
RKhvX6k3DdTj8exTHfqqf5mmzJ0NDJ657sBgwsn1dSJgD9iSPTSIEKEP3YHiI83O6iITTpDcae4W
WzotdE/8pUwBkaVLAogIXQ4qMsMhy6B0DFpiHeVaYwMDHwuzBMOaRu3R0s7yO44KLqGeWxn9f/Nt
wd48gwjw9WUiUY79tnxcElB4Xjo63WIbSm8Rlw0YbO0gFTu+M7Dzfsmwvx/J7sNXqzPyw0nt33qh
zlE+YdtpnMr+MQxGofdGzJV8FWbbybtE9ygkZGMpo7psLrV/suUPGup8FCNY5enaY/VsLExM5BjY
5tbzFXHs0j8+FibAedkc3e0jN455tcUq+fFuw5kJD3qMFex0eRdS2SXxHu1rSyGAWReLFNEb+1Bj
GbLCrPPtUaS/NlDjdinT4Cx9lRqctjP3GWEOFt1m2fiE6WXggOTQLOj/dzR7LuKKyxknVVisyGWH
rwynuriTtEfRuIXfUHvsnPwFy3vUPXY5F1cXmMVM+yaQKnlx77rEkIFkE8DSk3egviuuNuzdHFc3
jbVNTsowzcgncs60dsEwptzdvX2tQbJmtUW0k9MSSdwxK3Ka9XYTrCx179aML/2W8YdLwcSDNOUd
oOYtzL2AQ06jvdwN7YU0J697HqGAtk7mDyvff9d4A1R0wTPPEr2A24HoYK9AFj3FXyPBqJf0vbsX
MVv5BTMwo+QO/SOSpQF88MzeVqRJo9IhxmFWfvKvf4pP6q0+04ipCKxNZhSjjfZkt0dkDy6q6W4K
gPJCRzok2MwJg6bShvDggxGjQseGorHDkjZHupCqTjUXe+LrVgOpAXO0xjP3PhIPIfY+o5tT7z2F
kbAF7TrlJKwO3np8RmkKSMVGT+RxRNpNZS4mYJEF/ZxMLHO7DnPWyuz3wHV9VJJ1lk3uqXyjz7O7
vVSWjJlM5k7xAm4PIfGNIoujUhqWD7pgh7Ele7F+rXFEEFZNp53CHX1UcEHgL9lfrWHIskZxFwYg
BKC0iN2W0c5jQW+fpN1uSDa0MYyLtytW3k1t1kSDRqsoXAgKcydGU3hzB+LTpyB4Qom0tbZIrjbg
Sn/vM5xBl51JO3FSFlS8GRUifqzfZ4Q8eR94LGUuH6IO0k1K82fhvhcrmcw8jPTYBLb5SkdBhxep
OD+5R7Hw9+ZJoqQwM0+Zk+0IcOyfgnUDv4tVqLpPfnu2d6eiX/TPQCGWRjf3xjdiTO/NrcYtTabS
orhB/WP0OXCywnEvo0fAKAp375C/KlcCl7LDEB0x0ZFYUVZPnGjov4weM/BUYIWJ38NILq3LDCUG
i61VdsCHM42J2dxmzD/mNYpC06newldGUfmdDpm3Ika81jZByPhNSBs6jFnROk1xz4NnyDXcxcq1
0M9DDmwJfie+u98JNlYi85/J5Qa9YMqqO0GRSzVUnr2zdWL6Y4UgtdMmJskQfZQA5WgJT/9OPj6J
RdEi3FtOuiX/OplXG+xmEWMm2kASQLYS78XbJIbGdh4XLUj9Zt+9mUgQWNNar8k+WCWgERsC8spX
NAqZR9QJrK8pY1ba0cxiV0VLh1abhTCIKMpZc9GtxXBQ7TlsAIx5OtFpwODrTdqsVXCg5gqBL43B
G8tNdujDG0FUky63meWOaZ9H5UKpHx/VtGdHSeIE/BHQjgRAdgvpMCw/uAoI62LZm6xo2wzhnaAz
sN+Of/TXsBsh1L0xLEQmfZOZdyOcS38yHQKsDfiA9ix4wawD11A/kBP6Po3eZIzSGpppy/4t+g1e
SQihCkP5faF8CaonC3sdDWBb59DK5WofDffqN85JN0QxwThuHyQ+DiysC1FqCCLx/FKim6V7pcA4
NKMBpVaAqOjzrVPfge+woc2EPojyAQogVgiM8ig6cvAbb/kTzqhq1dHBWFsbFvlEX22reXINuDLg
HOUf2aUkISJHjLND/0RxyD76Jx2yR7qOXy3mqm6OYdE2Z+53mJKUskmsZl9pAngCwWLNot8G7w28
qpWnTbsX/6VVVo26QDQbXskJa9k+28V7/kJJ9asOL6y0pFWinxsQvvrRzrYKnMI+p800rhk6oq1N
ijf8wnbTHZVX6x3d9KpYsb3fc0uCYXmqX413n1GUlvgy8wRS2Ub0ay88Rw3qNQIj2Ln/cATYBZIr
p2Y/AmJlre810tV29s0EX9Eeog+Vfa/njFwiRGguocXhDHNoEmS0l1+JnPzMvuwDvB929tQ1TsgF
UAtoxVPMDU3OJFE1DkuVn9Ce6iNdcLaP2o6rI1gTTGStxKnPL+ijg22NieeXwJvP4Ja/5s60Kju5
z6m29lBxkgJIAHkfLQz3pwAMNdn/8D10z+RVpurNApz1Q7QuOt61t6M0YKIydsCVMLjNWAEwAK+D
VftJos2s5fbhVX14y+Si1eQIsy2ZjuOakcS7sLw92EdgIM/wSY6R+TZSRlvKOpl+LVmI7dMVONyd
fpVv0ld9l5+osb180AAyptH2xX9lCUXSM0bXuZkx0llnMhPBtpJMyLDfvppHYkWpi580RvKIZF3W
DSFxYE61Sg7itf/GdpDdtWt2czcN2MbXYNs/cyX+FOG5TcmOCl90b2ten3XC9GZfxTy4QRM94rwc
UTMfo610bJiRuRTcc7yoSQ5dAYLM5t49QbI4O02IItVR5bdxZ8yNLYszqhuReqk7Yna7TY35OpP2
teSdvakB5CU9e//HU9BIYA1KTEpINMmB7PAIyDXp1d3UaRoaCXuyaGl9dJNd7NF9KoJdjo6HkHFa
WP7ka0EiQUFGBSPHyN8NGPn/9T+AsKcO17++1L0W3YP8XMugUOqpO/f4/cfD40drPeSVhoj4Xq3H
ifO334/UUtlgawlkGju1ZBR/PXjTl4/vuXnHEt23xIeNZsgx2A6bjf8fP/q333y8hsjoFf15tax0
s2UcVU9CWFuMq75Do3btFnSLHg9eMf2Nx1NBw15xHk9BcsB4M2UsGlXv7/78ePvvt/nne7YnFf98
icc3Hz+TxGWwZqoB5PKvP/X4/p8v/3rmY16d/+1/It1HXF8xNf35D0vDlTV7fJ1hdJgpOcalx0v8
x59/fGwUoQQkSAO3VeWxgOSeTnK7dVBGUfyaargBiVRtjm24LJJN2BZrIUwfUjjITVUrDl4y0VJC
alcj/pVIYj3aPVWKvW5ytn8Rqe1SWwsyTthHGWICb0Ly8q1r4EmfVlQfKl2925ChhxQdZQ2nvpTI
EGy0V18rgQXRsrCxMLMDov4zSMDs0PKC57TDkVqztWoTZUpSanV4q8paLpEVRC7+bU0gk/WJEuoI
icDRuqmHEg2e/IyNCa1P1OIT0vubBm2WrLTwCTPnLnFZnsmEyLbDghA8NbQdaGV7r4jOYfKGDX+p
U+Xo2LxBENpIVc9SEbeW38Xl0gY6lvvBya8SEIImY5fmnccP2dK3ZoPXRYTSVk/KWx5IH7IxXjC2
Q3v/7FocoOBGPTQChk02Ykk6ARoVoK2ZUB2jqQ9mo1AAHSnquOa9Ry4KMig9IzWDslPmgs0R6kh2
AHRfmUWEDTMHsV6uU9DJuhazPEkvrgmAt4e3m6vfKEkOsme+eRESVrUZCW76UpSt18VfaVeCJkxH
FgE+eX9J8+un1idt5HTXyFq7yuRxQm4GU1jXWCBNFILtdK0i063TV3OA/F0r25JEYMQkEIros4zu
vg/Ua1W2JH6SjdKVqKPS7RDRESrJtpbrZUIecNkZrMUY7t0SVaOu3hp71VrP4J4IQyZ+uxHjSjFA
M1HzrMWdw/RZIfoDy3NS1PBTZ7UVT6TnEZyyCvUtp+qRcMy0UPnJw+az8mSsX6POao85vkTkwhEb
DHNfm5gDpVJAVBlxndQKDhmks1AfNWOR95fCy/WvkYCR0hXXpB7ekrykDmo3VFO1GJ1R+qN4WG/9
RtpB8F/0epauo8Jc9QllMAE/EnQ5fWoWlmEo4VAswu8MW7aKqd9LultuMbsOtQBU31b9BrjXvkcP
tKjEFNlX5sRtxfkxqOT3MQfNUagW8S8a+8lEfekbJdtUyXiPjJEhRVXQylTABM1eWqANfGevT/fJ
mysxysugJGdV03+4khxFId6ysz7qwTi5dKVHE6nGKPe3vm93LXbu0ihQ7rYJSb4y1mrvCf/2NlHI
XS0g0xyw318JaUko6MR2qwJMq5xcrdW5F+g3rbEAKwn1o/iSNfu3iBKyEjMOVw+Y3DcBqQrFXXYF
L24PA5NX6+5qEZCtWmCfhUsDzvU4yu4Sha97RPy6s8P6R+lsdeGyeQBDekNNXiLERH07FAAWW/Fh
pMgX+ox1NB2xEXC/I5UyXYuBUE4gwIOrNadIzixM00fEzyelwJGklIO91D3319W6cN81b0JhmCvk
fitiw3AUje62PygWanQC7+LktzTdeW13zOKWdSmB5k7Z6XLa/urV+ITaOUDHwLYQNyh+x4woMKN6
DRp2F4naAfxG0UvHmmZHbBWRk7/ESkJ6lhiPuSS9+NybHF0s14ZNAIdERSaQN5Y30KsELNI04X3o
lFeYA/jQYXOsZIkdc+ALzAlgLuuI7Bu3gp1ZGQdhKTsjUPFYDTLEz5iVaueds5+2zL/dmj6PoAGZ
bDV/lBeFHphz3/TmpurOGyyxxAeChzSFOi0J6bhA1NzaVnPPRrqfQqLsKTH2rMvYpWLWB2c/Lu4i
r25F2h055kf4XdAx3UXfhHRNJfnVsyh6AYGBzXxOxnEl5fk50OG3gcCHc2/CCXKT4Ffvn7SsB+EG
UJMsHv+s6lqENDimIi9HoIkUwMkoTOeSaFF0GQQK6ySXyG38JWUWzqWx/tUNyltFXGw8PfqMGLzn
teaD2CS2FGlwD7mDLT/jd1xg1c2hpyEKJ+Wqfqqa4LcO1OGs1Fz9o4daXbc7ShDMgsgesmVitQHl
QeAlYVW8RX3e4dxPT9pZoxIiEZDlJT8iUdX5t6HTLij897j+NPyRW13G+JgNMqESQFAR6m/V5CK5
5dHri+qIunpSlVJQV7KBnY1brt0ORr5bJy+S33wKVcvxI0+trqlWB4+uTWIM11mKrXLoboEBrUyi
N4nsUyVa22cLG1GvR8AODiLOt1Jvmis502kDRxKRDFTM85oiiIW2t8+zs5bS+0KKm4Ip7l7lHk5p
oFubMnMnth0RKYEtXuVSZsUup1y1TU0hpIyeYZp8Za3vZFWzBfDVexRrc5L9CCSxCIeMUBAMhthj
rF4ONbtPn4qYkxEwMm/duN2keqbMu2quaVup2ZuaS7tJps3guTZakz5eK5FwDx4lRztB9Glqwxem
9AnHSskoSSjRthT0IwuwdkZuUdvYvFv6JGnaA+YpFArteXptKnKrW51IeKOiBGCpW9kdGRCDvl8E
rjQzSvJQAsRhTtXkX8BL1v/fUpbWQT38t5Yy2zL/S0tZ1v3NT/b4hX/6yWz5H4owTQVLmGaKf3vJ
bOMfhq4aiqGaim2qxuQX/JeXTPuHkCcigK5Z9mQl++Ml0+V/aIZpC9hRlqWb02/93//91f8v7yf7
p1W4+tvX/yNtEoRdaV39n/+pYGz7m2vR1jSB0FfV8CwiJ9Umb/F/WCiHpK7b1AwsyAXRK5M1AhHs
TFVKYGdhZ4CkUMZCXSKdiGJFgArWzwW16UH9kEItcKRiiFdAyXBejO0+t+4+9/GGGPQqCm7BZJjO
41/EbcF6GGyUyHRzMNbqMR34oZXWZhRMltXR6XNL2+VyuQ9aRvmmu7mlTI0ijfCxd0Suy7J2GUw0
NBVjXk4UauAFASpeqcMb5HLvdNaTnoM4KGsMKRFyCK+09l5JvaNs+42A57jUJuG8cPUaW7fmSJmZ
zGG7YKGNTGKAYuPVt0MZcE2iUmOeCEbeeBSmsggN9q9urmuXIjV+TCOmYO+3P4GoqR+XYh/Ydb/R
LSaNfvSWZlzR/AXMQ99Gk3a6Pqyhkr53gSYdA/ChLdL7uejclZsq/S1ib59r+kHVm+RTs40dfMK1
l41TPFIqb5Sm3lhaDJE2iSApZWoIZtnagh+Xl15L57MUJHwVOYHQaOIZJU6QOtIAAn9hEzfQ0sbT
BhHsytwc0ZSpKu6zYST7VFvr8Waoyd4plGrVi7XtM1lqJMnbUR4sLH/4NKRY3Q+NLUOgjSYDQnrU
2wZuA3HgfZne9bK6DSRK4JRCsR/7FN1c8V2kNB4r8LSg6kKGdnWgY9RSkRu6iFTz6FzDPdo2hgaJ
bLw2iUL1AGOzwdSlCCtcxYG503xHVVsGy76zCMOluJjr+q+msQJ2u3qXSuU+7CUiPDprabxENcnR
o90f4h6pxBj7n5jn2kWpylu9jVT4EeKoiyxZpiLo10H2gwaH5pbHlBHRVlrJYfOemqT+BiOLq7bu
wNm4YqMS39QVMuFuJvERoUYUL8UGnF6i0shLE/O2Nb/TjMxUU2dOlD33WyEJYa1NfoHIswIwUaQE
10pQk71qXkRKyaCdqv3CE8rSMto7Dqd+Hev1IfJGQBFQHfCo1VByso2A6LoDyO8MyKkyUKfZcMq9
yrsY4VqjtaX4eCYiLrBVoeh0O603IWnjbigtNs6qu0nU/FKWrXYgS6jdh8qvXvYx2nbSfkXKtruU
iD+uUjrkpl7uDJCAO+64nvIz0ZR63mxyu0wXdU3VEzvTXI9A9PhmYlAO/5L6qlzBfnr3Bhz8Jrrq
xVQy2dIZUW1IUrLq7kuWrvSNC5erbqAbk1jwuZWO5Y506hIdl2DKGnLSj/oypUh50bQ62k49PSQK
ICzLMLo1KPWlwdYP5yoGUN2ida94Lkpx1F3QaMRa1AWJfQjyjFZfESkDJa+LPUQe0Vsd60inW5Yl
gr7HPaCBismdihab9RJktKMMg4GZTJ7Bht0JOF0TYK7FjnUn2yBYdyH6BD+hUaGqsSNn1SVWx1/d
hcQTJTsvoDhv9xNYUv6xDG9jZJIglATzmQuBGurJF+/bopVhbvIMeEeKitexyMsRYFXoL47zrBv6
RdZU/qoO3nuq7JFLqHmVtJzA0XJ62b8lDNpw7Gu6rTGtyHhCnpcVxc1rmdHTGt2GRC6jj47S1Ssw
Q6VpsAHsfiJToqWaany1PkizWAkRSxlFikSfDf8QNeoGVA5I0BiSgxGey2riJsRR7uiYM9MaedJU
2O8MyaJJfzJsOJlhhKAIy6Y8b9wodAbJX9rFyP4hecvHKSXFEAWAabiKMt4DvRj3lYq4JM7GET0N
iECQ4n2E21L1vGWCG3kxGOXd6Ll+9J5PWdQInLCQviY/vY0VOUpJmCmRUeIvgJiTDXs70LpFE6Rf
WW/vZVTxR/B/dKuVWlrILe11VCIBGKN11nY0EEuwVmmi0kZRRb5spJ+RRfYy6P1ilvUyipjuJzIx
XQy9Xc2qQPNemHOXNTuAsbSRcdZKSatz2Ich8Lo4TT51Q7pJsrtTOjwsnmAN5qmIG6T2tegb9ATA
y5TQxbwALSy1aaLElfdkJ+21aFOxHHsI4Zo+xQ40Bf0Ev6WbicVrcCfDWkavxYSyd0Jd2r4MmuVu
m5DSSKWa/aIbDPRyuTKs4JAnR9kEB6OpuXB06Gpzz8QGkunj2Y3KGvpFsYdExeUj6F+MoTmcIyXB
iwfgnti+cV/jWMecbNpbS6d1EJWsbPtcaAvVRqMPqZkMYbtQV74KiXjM11nQbKjkJQvZJpSoqFCB
pf5k5q3CettSvzVadnw4HotFa9D5zDHvEFvDnGD1OdCR+GYNxDFLbXGTZRRdFtFNjsnmeQa1uF00
Mopog6gm6MQct3KE0oBFOj7qRJR06GCXnVEegibfJ4an7wCnl3OProlRcZuIHhpwR1a34WnHMbe7
rQr1GGs8fe8goXISrFvXRKou1YrT25RBmNkLWEEYCnL6ZqxacOdgH+tR8zIjj/giMv8SyCZKBD0l
VqUodiYhRHaBy7EP2C1ZpWmvlAZtQCwFxApSX8EcWG+AThGSh/ugt4kjKy32x75qHZpcV9flkxRQ
YfI1je514D0T0kS+UDYWK8PN23nn99kaTzdTLl1VYSh7MYEu/RD0pp4T2A6JvIDitk8EFui4FZsm
yoRjdNh7eJfJqQpYBthkrEmU7L1YerICUkDl2sKgIBl4xoB07bH8rqguePjD8P4WfYGmcCqEP8wM
WKjC5qlG/mB6ubr2RlMZEbiSWOF5g1hA9q8Wrl+P5MFhL2hK61utBwo36saL/OIv08HjmT4ZEUy8
g6bcp05ctU89cqit1WBxLDITpfmEbcpVg+AIPwTuy2W2NXLtHkbUZsOUMqaWazhS8ngtU6oWcjNs
Hw9j3CgO3ooP0LeIY0X79R8YYzmZzjYUVHRZNAUSMTbrSVZj9DjBdN9DzRrYNHWaKMVZZuUr0Fv0
MQp9wvtGJvNAJNgPS9P+25MGB4vMZ80afEbWFtzD6U32FBO5HQ3opG4ApbgRbBLbiIZ2dSsTcP9e
RdawVN7cqMZl2oCmt4SVb0HW7cMMBMjjKy+39rj6aFhqXIhD0BTbxzN1Ink9nv15SAiV0PKAyrPS
ldvHQ/XvZ4OqSRskWWXrBoinJvaafdVcOdxB+Yw2LeNJ2ljo2dIonKchatlM4HWrWb8uFT0/P95u
h/Rs5aMjIW0028YTLu3xoHX4pWZ/vjY8su4913jtpxaJPvVA2tyLCYCbbvuezJRZ+QB522W7oQxa
rqrJDqS3E0T78bTSObyRHPfzx/UmK69Kq6D9n0w3FLpBQj2exqIC1T0W1uJBq35gsC3RYHP66/Hx
DUXPzqOBnjNV+3evgPXF9UknaHr250GbPDQPU5MuJwAMiaQYp4aOiqNxq7WY08T08PiyHKIfGSu3
8+dbUY4xRLcb1llpOoXlcmzE47A8jlWlir1QA3epPqclkGxfAMt3R/rZ1himzFKqv3s8VNOzyvot
JuqX32UD8xlKogiWPFk5RUsabj+3WOysyb1qt38e7DLqtnJswsWyx1si5dI2931pS/4C11zA/VlQ
NR0BzoMm5MFqgT7JRvVDVEknz8euGFc+vp2HZ8idPEOPh4d76K9nUPBpiI6q7vRS/V5P7qHHg6mk
DJeWUSxZODL2UXRgVEd9FBZ8UiNojkTZeDB3R+ryFGivttkNy8d/ttPNrhWozOsCyrbujXS3m8kV
JmcYbP+Yk8rprz0cSspg0Zd9fN3W3ktgdURTTufocS4eJ6qNtGRppOYTWDvcd27IkFPg2zIDxVg9
zszfrt+qA22Qwz6Z0nb/eU2b1IlYNm/Uhgyl+eNC7hk1UHIORbUuWRBYjwPCPP7PQ/U4SljnW4Ry
wHs3bCf+OgSPT/n4vDo5mNs/n5xhO11apb9JhnaRtyV0a1n7zmKLQnGfouyrlYvCjtjUyQAVasna
W6NLLo/6e+V5sKpb7Lh1iFQzu0kpEQqhBadUHUdkdVb9I3NWLCStRJcOb2UUMcCSukOJCDJUBA11
MWXaHP489JOO0ITpVyHqs/W4cYyRcieyFNkkoE4NxLX1qTQioSyk4qh67rk02LtJPhM9DFMPtvlM
IhJMr/RrVmdP+IGZMem066MKaYTFO6Gpy9FOD317CNP0SzGVF9lT2hlJluz8uuA1kV9CH41EbOVv
XkvcgemSya1xCyhJSBZPGkN46C8yarKsCJddj6oEpgVtAnz6RquBqmDnWbJ6x/BcLRuTPDh5pNnk
xc0Uw8DSx2yfw1zNd15ZH2qts9Ze7N8KZTBxTISODKd4DkXY3Cgy86sn15vGMtOVosHeGPqznVjP
oZYA1IqCnfUpUSdwhiRZk3bXXUVjsfqy2m2l64e4/OrVizVe85iuvutL6F2TaO+L/pMNCbVrCQZv
Q89c1WHRwgUhWYPCZJSQC2S4pkfNQeKMlU+hJ05pfB6s6Jti9IjC3GcAjb2PqmGxIg0U+uUm2lui
t+a92a5FmF+tcgMLYkVcA3VXy8g4XPU5MhPWCT2GVT2Jp2ydQ0MsCqu+9iD3L65J2672jMPAIqMu
S24Jhb4orQafNfPCzIlpiJnrgEEjCWBdZcFaHusMm/vU0P6oRPtcGda95SCMPoqDppO5EA1BGny0
tRL5WsQ1wrpBc/JyJACePXUbwjgMu+qiuyY2eoS1ZWxj0YiR1vTaAp/vbXBdVG12RYKA+ClLDVCl
Bs5V9U0UQs05yVvHz+gw9bvaDlfc8L9VUGOKqW1/AcYiUnuxL0JYBYKYxcbX50oB6iwUyB1yubom
OeF5aHJD6qKU/j5HNbqCWQA5HBmHeEBjSXjBnsL5WiOXvE6GXURDK2ojgnr0/ittlCNG1dtYmk+R
Yr/bRgOWk/tozEaxkTX0q3mBZiJHLCvTiYw6QnLLclUazVuWJVfe5UxpKTp7Ct3cFGWKq8cx7OUp
F5CeHZWSSYzFzt0kul3iNHjo3mOdhWPkyGulJXNLaw0T1TgSch0BtdDRiGuJfQ766m0cXDwPLrLq
qnorQTuDq0T0rxKXmFhWg4DVM2d1HyEwDwoiBUfpvUwBFLlKxlSAdaj7MbPKXLoWTQm/aD9ktHpQ
TBtHqLQb65HhwGgUQEpxfYaUCT5pQoBMQgSPtbIEttxIlefKSsnOxhQPIIEUJLUk5JcIKv68WbBO
pruYtN2uqaphQbNkPcDuxY9c9/RF5f/H3pktx41k2faLUIbB4Q68xjxxFElReoGRSQnz5Jjx9b0Q
6q5Ssupm3n5vM1kYgyKDCATgwzl7r03kYg+eKSl+ZrUbr3tZvXqCbLGq94k5sX60aBihq/S3FUus
FY0zoLWZD46QZNh12KOcEhG6jPhxSqPp3OU9Xap+76R40Qmf8g8mkRArpYxTMtTGxbTDS2RCYg8H
M7nHYo3IXjsEj6GtjQgULenXUY1HdZmNakeJ/ycrC5TuHSB/7lFlh9ZpzF/ohT2wL54vlsBp5Oes
rGX30+l8jF41BQntvI2uJn5Ym9+KmNTxGXF9p+j2g8CA5gv2oHM+RKYVnPx53HrhQKQzUlyBwcbx
MMbliCsBp9D5tZEP1is/4bUrk7aICornOJ7um4JqbJ7StzZbYcH8zV6YNRDVBRQCp+ICC4itmhou
ZWc+oid4l6aDRxKhC1wiQ962mXtn+mioMoMGfpxjKmv7Awh8NH4RZYE2J88m8H7C+kErLskoAuRF
WK6KQf27Fq3M6rWhYn1hWNvEI58m+Zc/KXtMOz2CKhcpxMYg+FIzBp0Kv/4ZZQP9qmDJgNU/Iqoo
GB9/eslUbgxgg2bWbkORPcCtSTfkDWHxyc0L7OE7UWcfTDGXhoFsl5NiIuP2teu9H0zp/doZ6Qzi
sj5ZuXlMko/UldN2mGHrSHj6Y8KarAOwbjdeQ/VqlzSCpSxTGjdSQ+IjnMhqyTCH64IWrzfCUx5s
Ss+/t/oOeIbBKMOqFm+OOdgMg17MetR4V512MUZ6KIoWpIuOH3Xq5reyGJCfk0xEP5N8Lf6Slan7
jI31uvUqQC1icCC/gy6/KYNxbQnxXY+qYJ3ZwavN3YM5/9Aet3xu+Tu/hH/jIAdYexxa2SK4s6mf
01XqTnUZfSvNGrgPwuwan3s/0Kybm+khcANJsy6et84YYlWOR8x3zp3oZjIya0RmKSLf0iQXsLfl
Y5Mgoh68NCHV8eA49XAxpPce+e6NwS5sIwUSyUI8FemMnjRJFcVSBrSw6+8DlB2drg5DHCRk1o63
U9gLssKcj3ge9gRhTRfhDC7Tl93tolOKBGgzAkmLGSUI10BEaWU0zOcy/Bq727xtMJ90SOSqbiVc
65HQxiVey8nUzlXDH6QDPpXdTQPvZdXTSSC5MfLXfQd8OfZh4+QzFTgSCgoMrzS+4vup34/WbJ4o
k+ECNPGewRfAjqvlQxzb97D5u00mvqbUt1fNkoxzfVBkEdVpgdGnqJ7A3D3RZqTHvlItAv+E4lDV
haSwBC65KksMT5wy+Yc/8zGozsEgzL0K7B5viFwGw/FgONkN09w6jTr/lj6jXBEP/CXp3+P2HNi1
u21ZEiHRDNx14DjPuqXzXqEyaVX65gcIP+lF6MOU9d9ma3xn3bS1wuy7iWFiQHj2EJD06vSsW3T8
4GQcT6OGjzESRyqVFyMn1z1Xi3BCvLnuhHwQ/Awb5eNssr2K2+wHWLfHskYm2DbtxnWS98oW7zMV
j03VGi1jEVvNjqvO84wbOyaaHSJWjWocgTufycIOR+qmQvb7Rif5OCMyRsNyPSApWFEyfXSgh6xR
VW3d3Nm2ln8MJEAUO0vqHWH1lJKG/EVbdrntVENEHWpn6eTkCrkd1GkIhJEUd8qKAJp5CVxeoh02
gJIwxWTwAFPUNewG2pXqQXmMOq0vkfRXqZmTYKaiZhe7b0XfFxvT/KOu2gAxBsrgKrJ3ncTGVZn+
21AViFYwpZBdZoNt4xZH/74UzDtruijI8zNFC1+XT3mmNPurCbKA5TR4vDKTrIuwak/X5yaZwZSa
2HW9ZA0UFX2tI+Rx0p2uz//1EFcRw4XLSG8U6jROeEQiayCpnML/ZlpewSDcDsHfsmfzuN5wfp30
8oeKsYA2O407Fjz8heVb/3rokXdh0vOSdbn80WR0s+bQC1AuJtyfOf/mUcoAzgDd/l9k7aIt6FEX
3kz4Sdwzr1wB21e2dkfX4UTg0MAeM74gOir21++b8ltii+kY53I4Od04UMlhIThPLvn1YalPtPw7
Gm50Rq5PlVySdEqCICmW1ad4KXJEZp1XB8SMK1L6EgKCADvFxYz1cymPIExkE36ljfzzIWvNGDnM
jDVp2diLZSc/Bs6j1Was1OLsyR1svXPHYCD9j4clQPE0I/RMYmkQQcbGOUlAj0XLw/Wrf32vNIf7
dsBPpRXujCVI4hQGEwIMifbq1/N/fbPQoCLcDB1eMvDRzmRQpJKQ7CXgYR6riNk9oFmk3YR0a922
J1Kf8MAWHsqFOsH8kCWI3jq6W0bC70lDNaeqnjFgLl+J5eH61fITKKHaA3mbYtO0ghyf6N5z1OL3
6tDkOF3inUyb6JVEarG+YuevAPrKBEDfJ3V4VHQ++wUoH6SDyFfuALtM6fTu+j0CYvmx5X8txGgr
s5MUOIvuh+U4IyGdsOg9ok1OIuih/9Tv1yfXbwugcceUTwyZK17H5UH/86tPT1nwNtu0wvV1PT6j
HB0u2Q05O83JXJD514frt0k9Do5j+dA1MwYItgkppvPk1hIRTwEs2hC/eCBDgsqddMjKXY5RTLN1
ksvD9en1QdYtfg39mFbMxHAOuxMJk9e//9tBLCeJCHOFMW05juv/gHkEOsGSORpS0pO9J1Fr3DxT
te6iKmTPtSpr82seslmZFeLTOALGkACScyeFa2F0ggOuCEdX4hZ9Fuq8kpK20VPNJqvkYtnQ0kYv
eUvH7J01EIk40wCkKocQXcYo2YvnsuUqIcZqTfJrDbTP7Oj0dGS5pJyusQCBGEzsJQyah33c5LDI
p3rnTOLcsqNpx8IlV4WX00a0+UmgDvvN/RyImMVJeKboq/nOUcfWM+liP4yMdyB7D4RzgvR7QjtP
p5Qrt1encAGQqR5iqIELp5YI5f9PNPL/JRrxr5z2/zeHmIV43PwbifjXb/0Pidj7h4c+xIdG/Evr
Adh4+EUi9sU/TOHZ/PMt03KljbDkv9UjjvMPwp1t0yfD0lY+Ldd/kohtXtAXnonexPaRTPjW/0o9
YvL3f0deWxaqQZqQyFtgHiOiW8Qlv4lH4kkPXRlbsBfcnhjBqPHxJE1P9UxrffLQZ9jS2BZR6u8n
XEfumC8LAgIKaLSaUQ38I7V3E7HV1BWoeFguwND6ZgQYjB4xf7aSjCi2gahY4YFhIWmVJb3nITep
nVUxUmizwMRAYai7EoyZrb9lgvhD9AX9mpYLEWuaepb+6t01UY1vVjes1nLM3eVrJuN5VyQOgXSd
hQ7c8Nc0ijGRBuoy+0QpoK5dk1ffbNKaAojXmXuvKH18jxxEnb8tgdkHKfSTrpuFUc97LU1mv17g
URSWvQ97HOQ1iwurMLofLXfYsQurAz50DPydQ5yiQdU0p0ZDEeytynkBXU3MqFO+mxbhzTTW49ny
yPWARUy84h3WhoNplSY9JgfvUz8cEjl+EMEeWbra+AoFtUgkxPrSduBWMh6xJJHrwXKAB/QRJUAJ
vcTq1bqIbUphBszSTkL9CVWzSjzxHbOC80sx9ie90Z/0Rf9+gQghbeFylXDNkU7+5wskmTzdl31V
HSl1PtFUBRmxPGQeqndXsg4MEZig2ejuzI6DErS45lj998n8TZL1H2IS/H+7VoXwHdMB3i09ZZmf
oNm2YZnI+tLqOBjEDcRV8Y2ZRegDJc370M6fDb/4EYvs787AJ30VtwgEXNtSHsRw37KdT2dgZv05
N5HMjmynL2ZNMZQLe5HtRTi129bWCzU63iQDEu5KY2w0GhqUyFxOvA15rMv55a/Pg/2JU389IgGp
3JLcsJ5pMnL8ftMmpt0MedFkRxFxIpKCgPjGZzqahpYEo9JZGR0pP1JkSxpveh6KbKb0k7Kgmtl7
ISXD2eT/6EdSXaScYWqQSHl9qSUjcXRQjTZB8uWvD9pZDuo3uP71oF2BKF5YHrD/hcn++0GH3AFx
kSccNElAcK2nQ5t407btDbXSCSpkgPwxXf36m7RMWIAh92EcmJIuDixabX/UktAkx2/xihslxuUA
WUH9nAXOll4FafZs/NHjrjMw422J7Dqzm/TUQ93cjMb0ThvkFpI1J8KOyf8c213gIslwI/vR9moA
GZn/9DfveLkwPr1jxDK8U+WYvkA9+Od3PKYUsvPURJ7WIqgz0LPoOsaeNzxH3mxfQM2Dv8ZqymYm
OVliBulsWAHQKYl3Y6DgXBFiqfs+R5xBAQ4zyQ71NqUbxEr26D/1NULsJLhF0EGMZMUg4FfQZYss
ePMrC0JTV6cnNyVRrnC7t7oc54M2KAWWeDbrgASbUGxFH/zd/cLk9Oltk2XiKSVwafGoPt0vmdUo
UhWdBFym/1T63cApn+90kL2jXer29c+CClJhW8Z2bKaGRrqrt3qrmnDe+RBVN6M8t02ICtlyxe3f
fCT/6dgsy7VturWIMu0ljuK36U7XiHZbLROiCA+mThWZUeVr6WmmhAaOiKHQXJA/d50O0K+5K9RL
ZDxi/nQygCYDBJV2uc07+3ujkKnNU0rejXzgsqRC2BP0V5KPh3lT/3SF6WERfZp9OuCQqzz3vg4t
fTDswST7TeegyPP7JunFxghjavtVfoqT+HsMdfjmr9+29e9DmGsqaVlo0qWvpPlplk/DZIhDWRGS
IxGNsa25xyEAeFZC41czpdEaPkLR7ofWOfsBT+YJ/5BVR49JLvJDgXJi9TeH9GleEVRPTOGz9GEp
41rmNSHht09CxMZg9RFkuYiw9BVNzzuT+sFe57jEMyWOEUiBQ9ibZ9v33E2r9G2sBmPd5NbfHcly
G/52m16PxLVsLgfCd6hVfbpek7yVhja4Tds4oMj40Sy5DDm7GAxdw0CEIO3eKQpPM6rPsDI3ZRlV
hzavkLEOtEycVj1nng1UpJvlzrXdbUlh66/PlvMpJuXXMToSLTEzH6PJcjZ/O1udzBoty5GhpHFv
fWoz1HDSjYA0Zthe890hDCk087NCrneoonfVk8rOLtu8dWN4Gr74YA8Idami2uonX0ZLrk0NoyXx
8nvbyMJNEMPfLX2xhLHnPRoL47nrgKqVk92gymS159ENNVT1t2f/07SwvDPL95jTLYmE2vx8R/YT
aa6128ZHU0CGqElNp60BNdqDmNQ2SH6cduQ2Aj7S0ihal4vlIXCm/OQ2pbGyFXWPAhFyYvzNPeN+
Wm0sB2YrwQl3PIe1uPfpnulD2ZdzgLh4SPy9aifis/DQMNdPT65Jf3pMAI7E6fzoBY61nMBoFfG4
E3o32l3OIpRWjlaFuyHqwoARGG/KygH7Z5N1O2dgtQhYkGrI7sw+r3eUMuGXxXBCPEMe6Jd2T85o
WhDXE+MN3vDRdfpmnU2EV6cCod9sdWArMPRTDxhKN3/oqDGDN0Xo1JYk/tY2XRaAxvoSee1H0FNx
TbvutrBT667o+RzblBpy1b4heLgZ7ROnelu2UXbwQWd1fujvjXRONm2JEzpYEhkDDuThry9r9R8G
AZeL2fcVOyTflJ+GY5arwUBvwzgIlh+HAY0J+FuaRjNvPEP/eO/k/UPgU5/3gr7Y1bWXAfesq520
KDBaob1vdOagnRrdI1L8jRvlCX1ZshX6ssIzUvwgQ7reSRF+DTK/OXA/e+vQpxdgs8xcDf4Qg1wk
4z5IA39Xm9UdXX/xrQqeVLBp2DldKB+RbTz7r0kYASHSNp2FIgiOE7TA09wQFBEhK8io0LJ2WsaH
8YzAg7rz8HNoFGXaAVBDKCgLkXpprgZa8Db38lvUTHczOgCkZuwXHARgYeOHhzZdiCcG8J8w0NHB
IcXQ8qi9VxIMxJD5393QsB8KpMQcMe43TafVKJOTmMeTV7n+3yQiWZ/mS24Cz+T6N9m5sVaVnz8g
0y/assk4S5QxkOwWzR3px+ahGiHQTQgaE7fdlgM+6dprWciMxZMk9xlFcfkQuZazzZRN/DSAKidF
BUycTLv960voOjr/efT2TOZx1hu2x+PnTUFs2FxERgM8dlkL10P/JQ9C1FImc7vncca5zVa033ZD
UM47JHG4zevy+xSzTFbTQkWiWiRmNa3UzAbsb47O+be5xTOV8my2Di7JQd6nC3zyGrcRZCYePW2L
fRwjMg274XuWEMMa2BU5aOMwnQ1B2myRx87aTQ75jHHq16QX1eHmrw/I+bWj/3TCHJD1dArZSnFo
n1alma4Mu0eHcBidDDqE06SkDCx1Pu9Y9IXxyn/tYEAXF+wZ0T6vfviZXb055TcrgV9TOo7+o/OW
pWqUHwb6zWdR/mA5050DNRS4mGS2i2LnnmbouB2i2tu5DIuoYrkremuGfZm9hB2qnj5qiaoYw3ut
kFcjsqiOfJQ3ydh8lFWZ3MikrA5Niy7WLrnPw57OOWdyF4XgHGa/d/aUut51EkWX0YUakpYaEXTC
KpjIoZOTqPuOFcYp8jnOHhcqOdx/QK6wKccKuNjCGf1DXYTnLuOlEr9sCAWi+52Y4aMvZ+9IDPqw
zulwYoLL41OVBNi/y3ncR33zk4+7AZXQOzt78j6oIqLlAeB+6vEMtyTnorGdiW10SBnMPfdchjEh
jZFInmzvGyc7unGK4TEwRUAABmqdsE1TAA8dMCjLgytXtZQ0s3BAA5LtaMOLIzk5mxidrL3x7Eqf
mVC/UwCcH5yRNEuyorfuDOkuH/CrZkvlIpwSIkDL7JuyjPGMUTCCjUHLmG0TtJhefMsL4bLWw+Pg
qw3pCvJmHr3xDFOENi+zL7oxsDUl4i8U90FE5GAgX2fYvsLe66ifjm1u/5zImHrssuRNzdNAHWgy
yMwVEHvoBndUt/ZycMTmlUHwNrcMiFGJe2yGNrjNZg8eVdHDJhkHPkmv39l+Yh9w3VQbHYHPrRSY
ZprU5LPMRnRf2XlNixrJoi0gnFqdvW9t7uq56IzjLBL619hn0B2oFzJf8FFWxW0zjABgJdSO2oQE
RGTPN68l9z4Ji/LahySqxvsjEqQj4B5JL9SAYLEQLo5ebNRPbJuRrXWp4jcn6JS4OncBcs11VJTt
UerhY1A9qSSGtCCAVLBeiyncNDS8KF4AZWpg2qnm7IwpIjyskYLc1BWLKgh8hNv3tUW4OLvmbW8r
d4ON+Cx8/APx0FAUbtTeFvrGTLLoJpWIvuwkpRFWGBvLwp4eupJ9cZWPQMnFg+30i3dgZJ3ajbB2
yw7gzBgvXtk8RP1Q38/d8iewl6usNB/M2jpHPdvG1t7+WnTrItglfodszMI65UnqyylsXLY49rFE
K4PT2dqGxkzlTbusEVVnb7VyRvqnKXmjIvsaWAVApAaTZtr78X2WAQ2cG6Yvx3sp+zp+0BYa8S6l
RxyUZn/jW5P1gt4Vwpb9bBvh+GI3CAwE9nGgOnCqyHIm36EP7V0pm30ahMGlA5MmK0/uMF6yrx2/
9MUkb1gDVUkeHHwDT74cxR0K5fDGzP/oTaBFswhcfAt+eKOWg44b/44Wv7cU7SFEK2ANkl3yLnVm
3BFRWG/8CH5jNe5rJwpvbYCzhI1NdW3dpP1sENmOWV4L9BdGUrgXswCCVHUWiVhz/yRy+xCVSXLp
RxJeTYOp3CcBqW1AFxbSvPTWeBPIod3a+HcejLHbWMsbLzXpO1YPZZNwsPHFq9p0S/rMc2rZF9aP
CM/zQt95NgdHclPwFR33izHDFFeGb93MHom5kdmjwIqBzQ2z87LoI+jiRXjnHXa5zIZxhJyP22pX
NW5xkQ5eAhWn4mthh3LjOKQGkL8BAtzA119jr1slqbxv/Fns2bpznjzqE5YgtSuVDW59Ujyt0fuj
HODAFSGgGCPBGEvR51GHlv9FGoJSx5TY4FST7xXc9D0rtZal5O2k4i0LDbb+9fwqNENPjXA+y0jw
0MGPvKdqwK7xwy7xydau02EfJ0M+nhEoZbn/0KdIQDyFr5ZtNjucIjxg4oE1NYma2/IACeQph7p5
Z5ZluxExJIuydap9Otyo4I6PMjuiwH5X/uhS7bWqY9YxDvVG79xSJnm1WMjkbtuQKx5HN+RMnLPY
3s8kabkkLdAidIyN47uQzlHGkznbQKMeRsDMUJH08FaU4qUdzOImRc+4QTxd7ypBFzUFwUZl/Pb6
qmMDkM+MvWCbjoPemp4TAej4LkbNWDUQEBFlgEwmtKV9YVY3c2MfHScXm9YBjGXLHPG9f8oEF7TZ
E+mJ+6HYVdF5ThL9UE8eFGBCpGcrsPZ0Hr+gbE92Wehg7fG13E1WMm7mUj5Wk7buIsrhqqOFRpci
O+GemNEyaSyLfkk0Ttg3K8MctsaQsfyWPj0wmZ2nmAabS9E1KIUPI7GeboZSP2eYfwKkTa9Z99bm
FG/YsWAD8NLbMQJ8kmg+4BiR5pC7ck0NSu8YLwbEhUtOapHcldq9FFJCPUC8x3JtsEE2Cl4mjZjV
mATrvHS+RD9ZRlpnw5+2vgnrOzEI7i5y7wL3sLAcRT4vGWBcsUcaua+zr6xLpKC/pRGZ7m29xUgz
7xwyR9eVX7ZsI7v24BfpufKe/Ijdgz8tLMYGMVnMdGua0gXtDEqLLaja9lUPuDbv9NmUYEJjxKBB
BFOjmCrnYDXwl4ZUWTt/9p7T0f+A9VPc+CI6zTlFri6pujVCDAwJwXSeB+x3BgINE6UJu3BXso/p
1qUMxzsMdP7ex4me9z+bFs1bOhuPmQD90+T0UBDN1ZsMFVylCGvQjUuQxzgTBJfMR5H55V7Rw4HH
1EU7Ly9TwK1DdfQT/eLFw3dCx8ZcIrSLJSViMo+9wP2SLg0PxnG4OIBsY5+VoauDZ4AC2kLopcgR
c/hZOxTWxQac7MVf4o4yI7dcw6RLqO3iLqKtM++dgZy/tH0z4/I0MhOPU35nUP9esfOj7KR3JY3M
3eQVkio0DZJGvoTDTO+8QVFjzcGDqvEB58gGZWsY62BE2TqN4a5rq1tiOGjTsHbaaUsA2XW/sKTe
2LEcLh0iOyLMvN3Uzx1lmOwd5FzRvVeYh9EnUhdvnG+hgjg8BuQXi/RJUxpZoZp87Qbhr3qmAcht
tIN7/BUsiYnjbiYkmUbAss1Oz9rEUEt64j6NZ4RJM/I+PRUgpVPMmHQFkGLZcE+VtTVHxGA9od3V
16Gv4KNQ3dhUGVMzQfJPw/xqd2Ct0xCpmnDKfmWlSN1GlbfboYasMTgj5Vv5gcPjhcBzXMZjAwDb
SHaGx3Ii6NodOGdEyOa3OHJ2ddoM20w3+yQGdkaFFT4ekU6RPV5MfwS3OhivxOLxcU9v7O0hutf4
RRq229l49AqkT1GaLoHmNl4qfDARGziWFXhFWLb3vVFuwqh6t6RzVjIn+5ZJjgJMdNMXlOwSuUcH
Di21hkasEx/JoDzrksbdjBgMd+8dAnd/rhRBheFKqRwDicKtiTTaRQAW3A+Bv2rJ3FsnLdz5lHw2
MJ5mv2L2unPwJ2D8njBxjGycukiRpbJgcCr7DTPZTT0RcN2mJS7V7A+blDE/vEwSMWYxYVmxTGIL
WLndtmjKma61uY6Cd/Tuj1LlXyqpD7KvnlvqDVgwKXKAOWlXghysFCtDkZsHP2Tgwx8LZCLjdhnq
5I+0tQnYJLNj7p6jlhgWaokkUgYpWxPDh54ZWpvvTZkXD7nnHyKGAkB+YGaSpRpoolLd6yr6Umk0
AVPg6htagNwSNWicadbfWRwxZfcuALrIf5axydRpFftrKs/VgNMvuTtegXI4zonxuD69/sf1R65P
fz0sDp9YUTxd9dcvhwCEPhCy689B4WEeu/4g4K3/+Znr86k242UUOl+f/fpByzeRNY4moOvl9377
U8tLD6lHyn0dBcjvjIUBNyT7qs75KP78ynZb2fP295edGntDIR6h3/Kursd5/erXb/76Y7+9Sujb
5Ewk2a60+3gGaow3yXRjk4V8giF7OZbrr386vt9e8tPPfDpxn0/Nr9dZXjbsime/oRg1hTehy3Zd
tCZxH03T39EVPvQJ6oBBjW8+ZgbWqh2xX6FYw1CaT4ZWJCD1VPZns0QFzoh21bKusVcM947HAj/J
h9c8Qm1JLG+fFhgUKIM2lQudud1pkWIIaaOXoYXI0qadtzVbvJ4x2rWtNfZfw6jwb1ROzpU5BPiB
o4KpDQNTnNcQg9OqWVlOf2/OqWZpZeRHHUSnxquKS0nvnVzgi/Ty/N7xj6P0UoiFbMHYgERbLwqs
FYndP5vIDx8T810PLnvgNPYOhUZ4Ffhi3HnHuWB9bozzG96Oh3SMtuHQr8ltBMIbk6BItW8D27bY
IEa+ydxkOGYAZVbox88Jia+aGLSNG5RwV8dLG0WrKs5MjL+zWoOjYCvltd1eKg3vWT4FXCs35gQ+
yUWZjRUt2nvGfYcTaMO73hQODp+hUjTIgTm6Bl7qrWbHtg5LEaACVIpuFycNhzjdzQ73pMjuM/NL
TKl7o2f1h4cuFaGzD5Y+amHsHCWXzkrZHxlrNhttuWyjYWe5FcmWCos6orEbhBMOiCIj3o9Ejt5Q
mGDd06NEzo3bfKz9O8M7Eud3Q13jzbQWVFmHlxwSVd6wD4oGHD2qfU6cwLtEfr6LNWfP8advleXf
u3ST9jqxqOSCRu2HFrbnoDUY1SSmRps+VA6qJvAC6jAG073IGFBFFp4ju9z1Ut8OhZsdi2Cgj+V8
tXtId7jro1Ot0pKjpZzuJM1Fs6O+89B3hvWtgs99EROBChZX/WosPeiOuQDbjHJ3nKeE38V5xQC6
i6sxgMtuPiNLxvQ3G1D583IXFTWdHImuLl1CEqg9BBbZPYWGwycnffQ6Sh4RnczJLzYKP+Mq75gD
UVASH2saiLWW9aI0JNitiXzfzIai485hfCAH8iMd8WXlWLECYAP7cRqsg9VKqPgAmXBcsDdPFoKB
igMEYtU9b625yekmFPSVb43EpKChfjQZAhcDmBGq7A7ln+t2h45UPJKPi2qBeRmEYCOBPULjORdw
mjdeHSZf1PghzMY88ksRzgwyJSH8bKdSfu/7ejhr9Z7MX/Q8Z4d6xvgfO83N5GGGiPV2DvG9CHt+
cwUrySIe7rIieEpD8UEXSQCagscwHVPXOOHN5SDzLDj0yjPWkSDbrQqRe/kBeNdi9sGypuXr2BVc
+k7ssWaWhF+29Z2TYNalcgTpIE0v2ES2kV4Ugq5iItbo2qZan23gRlsMBZ5J6Qx0rJMjYtB2CuE8
U18JNc5JLqKQRJvuqWnSh6U9MHXDyKwt450TN0/AGC+u+246OFao8tzrGV1LlIfRWjkFWuCJcEnT
HNttHPZ3OmumdWbjbfLMyjrUtfu96BSDhgjJd3JDDHQxmhF7yLutU7WvVhqd4d6N+86ZP8wEal4+
fbGrYR//7ILQIklVngAqwVxX1k8uwGE9jMQik0f7YimyuFjn74NW5FsQoRNQObvDCDMdAsfmAkSK
EgGoKhwK/GyTSeuecMUVNokf2TtrjLEN43OZidMsMwOZNcz5pfkc2vgii4SonG56yVwMjGn84pvO
qrKxkzZAdfZxYt2Uatz3s32yhU8VFei5O8VPRmzoNT1FQlVqqBSeIfK9/iCzcitLJL/IlGYIV3ZJ
qLCjtjhgnhLKFk6d/MwN78FrCQclRwAk2iy28WOT12Rf1kDpAXI95IAKJ9c2tzQLHGV9EJEOjbxt
L3lYfyUFtVwlIWqAbsifKrw3+K/IODcGauB+0IIynMlVVgZpYOXMegb3tBYUE6x2Ky3+TDo15T2K
tfDGMG/hk75UFfxIxxneAmQTKztDwTp1E63rOXxJUvHDrqcAKgfr23mWp6RgSdFktnp02minMFuM
xFu7tXIuDXdApI33JmF8GNSrQXrXUWi7vOlbTGiu+6Is1M/198k0a+gIASr3fDqGjXFv1jGeI8s8
zWlAaQ41J9JpemdRoLu9UXgvUTjG59rMv0kWenVrkl6KEQ8NC+WyYZRP+IYPVuBIoog91pk1qheY
PWVcAkTxB/azOX3SMhkPpBZuZNZmbOiDt0hEJrxQLDZdVkIwcL9jVoNZ2Ka0PtSeouhrD53tnPr2
Dznysx3M2Rk/0joOwAtVCaLQRbHuxVyZODSmrWcX0JAtpzrkNn5Y9htePJm7oWuKHUJOkk/xhwQE
WbDMr7GfEJSTTpchmGFAD8C5g7p9tCU1jVpkT023MyTBJQ6jJ1vVmLisXh+zBOaNjpYtXtPYp7Zs
nyqffb3XpaTxwX3aOrI397Fgxc9UdTIbXGNJjIHe0KBWE8I0DAh2cFnCn4GajwhV1J6lCMPyQGd7
bjSbiJZ0Y5Nq4mqpUA1EUmJ9YeI0sXPBTYGZ3h8rXAoCwz4Dp8w6CQx8wbKm8XNAIXMxfpMQF4/3
aNOfigIiQuPEw640qeYxfA+wco0aPbgKnZPRwAfuF8KC9FucCYDj0j7akA9DD9sP4Prg9QySfE+/
FZg9HnnhhQdCz3NObFKsO8tgTQPlaGsC/djmLhUQihWaNsyqoE13qcMfRZzBX9aKBBlyb7fUhB6T
rvD2nQUBTo1f5tIpPqiLZzXcHWQW1Ynwzfgr0axfO9EiK04aFkdWfTZG2uhFdQxmzI21zvZu4M93
GdnBNULxMzfRh1uGHn2R1DkRjw5UwbFvjSGPtkGI+QJ/5SvZ2jvvFM65OLDboVDXVN/zZhy3dgl4
03eT21rJo05C9NI0MHcNoN+jBEniJYe26pMT+KBSbvB3Qtm2k5spyv3DZE6PYwAQmhjlBrujTIBP
0C1gkvhuxwM5jNu4mjg9VletSoOWUOvj93a6/yLtzHYjV7Is+yuNemc2ByONBLr7wedBrnmI0AsR
Uig4z8bJvr4XPW5WZkahEwU0kFfIkFzuLidpPHbO3msTgVSL1yYYH+eqe21ixtlN7L319WTvDH3X
i5BIP1tdzJiSRBTqgoTvbEbOvdHhwGhH3ErkZ3hc/ni+vNvUHdC2uwtUaOl3dt1b2ONkrDD7ikng
bpi4NTbsxzhHLGysEDjdDtEanvbhZEU31aSemROQZG0ExYa+/6O27lWL60lYKJ4aFUCOmcPNkPJ2
ejLQNaQp9IFiO0w4Y2Sgl1K8uQ3NOr6Q2fvYWwO9z4p+JJN3y7ibVPBULJ4QXID9idYtTekyAb+Q
1nRTfn+zHxivt4iDbEkQ5ZxP46owDBLE09p5iWxmVH1kGKuuS20mMiOIG13BFBBVxQaWzfzBA8dQ
6cA8Xb/IyJiQ31E6LX6H6xcv1BUxexiDCeVFEr986SAYSG06B8huQOz7xa/qhITiSfs05nCOlapJ
HRu75Dx6LyqJmRMYuf6OOnebOb2EYBhMJ7ApCyC+urm6469f/uGY53ZF3CUNofX1e/iW3Kkhm9xe
ENeL4z9Z/h+WCYao1hipfWW5R7EgQ67wEGwZ/IX/+LfTF3IzR9jMo0I6/dntU+IRa0U8Gvii09Xb
XybsH1a/gRXKj97sjHgeWkJzWofH62uWTgyE4B8vn9B964owOKSLqYWWdVqsglJDmdPGk1g8Lt13
Bs3tKV5+fn3QNKF4m2ziTbQTskAr4jUAIuEe8kp3DR0Li5w0a2KwWsboZYwDQdCNaIeZqJTYBTef
lOuyScWmTDgZS3NQ67mkrOAMgHQA+KE+ZV2Rn/StvwALIH/A39ABnZc6TI5BKOc97aDD7x8u+3cO
JIPC6UP7Ts0MzAU/3qglDlgV/CUMux9+Ew6WTWjKrWIz0bZaXSkjV+hIgTsFte9t6hVoUGs8FFRx
1gpjHJ6e5UtmdEhmGJerQ5vqDaRg+5TMVNuj4dvfM1ero59kB7Tc7klm0Y/Ga4ytU3L+KlXs+jlT
p+sX+tkbq5eUyiPEmTkHAJVWOGWuP7z+v3z5Z+vXTFIwT6PGZugZG0QgOEtvDVLQa5eDkkXNHFlL
B8eOoej0L5VHvIWp1Xfucd9ZAYE9k/EC7S4ectLdpI1cIMOmO5i/InCqKz2MD7l/zkLzVeSCaWY4
0OU1XzX72hWS1Xt7ct4s23oFBNOtFek7QeE9hsmwI7MMtqvdH6mJv6qIuvk9cvtvTcE41Ml5arcs
76QxPqDAfO0GQEGh8TJ5VCASf/WAf1JbjQLO8yGF+IH48mFqMcYHNT5/NEuwz8qzQZOfCBFa5rZN
/JajFrKUsxj7O0Z9BSUjqxKMFznfZLFmU7d86x9fOvpRDB2AVJQzGbfLD3PZNHsjZc++/OyPhyb5
cvJdn/L6Y7NXcttO4u2Pxw3BgL7++s3r43QHIstsyMfIAO4gxyXLaHbI/CjNX407XrC602oPkm8h
Q7xNS7epqGfjRVIBEAwWAIxqwacZ5KiH/rklsnvr5eYF47O3Zi74YHT+XYjNBpEF0XoNeOYx4oCQ
ar9KhvBROMskjPDTKAvYw0JBdR1+1PmMNoakYWysavnEJWeZv/qhUnf1tE7Kady6VXuxWDxuPAKy
xoSEwgz3XTCkj05BTEQzU9yUVZaevCk9Tx3mVjfmsmqX3h2YG+YYtfpokHnuKySfjV1gD6rsg1E1
z2z7JTVds3ddwXJHDLqNRpnIzFJvvd56stJmOog+ougOuRf71Bgzt+u94906bXCARtbdTzrfN52J
uTC0j6C75cJjb/epPx1itiyUiiiuY0TmezqR7PWV9UvKiWtUzJsuY5KUOuSDTBUtGqG3WNbXM+Rb
C2wFFr8fVpKrne15n13uX6TXPYDSv/dU9FO4pXk2Y2MTRTc1t/KXMbP3ZgZbPsXnPJoUv3O3V64P
3TaARddia9MVgzqrmH9Wnf/a2E60a5ZBQFfJW66OlySI0RtYEQGjjr/zVfyRduM3Vnv+xOooHJu9
RBw/i2C6ly4iJ+b9Op/0usi4ztRY74YKSzLJFf0eydeX8ZN91niT+t6z5UXjFhGq3OCdeMZxok4u
frC1ofJ47UXyV10B1Oz0JSw7ZGutc2KOWQQEn3VtuHMz/STYrBSuTYZp8eZ44hNYXsSly+yDuRq5
SGihYV+sJsn7ccJk0VKRqtszROqHsN4nbXFPq5cql805eMrRsA9919+Uk652rgFhwBDEsprJveFY
79KJ78douE8RA7g5G0qgBVAYwohAv6ChdQ23zyCETiw7zW2Teee59u60w/AqQ0liuz37ZHt6jiyG
wNgQf4J2tOkuGGc4ggiT+stUTN8F7tdV7Iz3WSUfWo9ehXIfzXF4i/PhWxnHF0mgSkrP3k3rAH5x
8e5L9Gd6IKHG4LIQY0XIUvmDow8XUUQPXh5/Umst2TPx0Z6zGxZ6k7nST6+rbnpv/Jos8dUzkmeB
/jHlCNo6d2R20t/rsmih5XcKwrV9I4v5o4B6VCM0rxESBG1rcnVa9073Ew3Mx2B57/az6iGOoyjG
Fd5Un7Pp8enHXxMYEuZJLrlMUwqLw/me6aUVYDOz6GDjBTb4hCRFLOBHXKKKDgVZSQjcv3NeJtsU
eBunqYM/3XxVvkfCETph+vDmrlmeB71IS1EfwVqfsrMDjsXCQ85UdeFYGoAWww7MTzguMkBJrQeD
1CyBprb4BQBA3jiSbJaKN551Zr0xxficNqqGtFEy6m/OcQ9KKTdLRv9viZ9luD/xBlpEusohDM4t
VKQMCr4y3DvALc3eKiGyGrisJzTkVjkSnWhNt87g0QXLOWR9th/a5sabGGywub6LIxsb8V292IZE
8wLGlSRc90bN9K7ksmbZxCJGYXw0cWd7zKRorYnPEfIWEhBSZ30r3thRT+1r9s9+lz6OhJM1dF6x
s67SvmICYtD6xcmzENSn59SigOUPOxitf+AqXXTChI93D71j/AgD/5FPeKYS4d4+3M9AjOaihvfo
bfo4hISt7vosPJHuc6ig/RcwvIEcvNJgcqT5C/Fz2QdMCGT2WFXzEzTBt3qEhBFY+WlIips2ZwBi
cHgGF/2jRQPLSj4RhmS58+BkWFSkCj4s1+zWyQCLPh6dXZeYKGrcYU3ydLcvnQqVa4eU5EeElg7e
AzlrozlsLd4HjPIxNu6B7eEi1whqmFf2zgetCfCcWJREWH8qNb0J+jpp3XnsMr4AiEBO9UJmV9Ld
G6p7jRPvhakFTbSeDnKSj1+qwmw5WP6DmUT7vvkemqAf2GXdmoVxSS396SfB6xQxCmVSiCCOsAlg
ksB+X42Wu20V1J9RnNIKrENuPG2zG3wy2Toa+9D22Z6K7hvDJEIhUr8+YFXA5jUM6Npsk+phmsHW
DlDx2b9kREO3ngnuMS5M0ME4zKfyl0lblJvrQPQtvOAJNcGMQZ9t8rPuPo0E21GftZwtSp2tIeQk
QtC/y4unAq4lRSyitorEAawMlMDF8GOOZHJJgvYtKsHGeJ0Z3EV0U1fMkj8shgIH3E/JFjJicQTP
vxYGgwiECcXGwOm20QafZxoSCThbtEC17dxUmj6rKWd4krF5GywyerMOT5Hv3vqTJ56a+ckZMpR6
FfIKCzWeG6qUOQWhkIWJ7mdpL/XS+wwpas6NhjME59AAUQyloo+ag8NGjBxLOBC5EwGmB+iwqTz2
l6ZpWoyfu1+ZNR7yANlTArsJfZENsR4t40q3SKtgbatTonzCSv26IXGWIAA/r59UuiSOi27YU24m
cDh7GtAKplTpzg8N87ybQCh54yWNvcNbgrO3casbqwhAQVr2JbDzj2iQ+ibER3GcmImNgWxu+uWL
XxEnOFkcXrx73slefCfzlJ8r4Mh7syYWJHHYIGbZ0llCLXlq8z7YLTbMOS+sA/2zOy9FPXf94vea
YrbYFI0b7DNXzqekI5yGE30VefA7ZjzZFws0B3IEMlMMbiW31y/WjHLPCFCawxr1Gdx7q2BcXImI
PleWgsWch2hFvAlnYVqQ4oTq124qcTNxM4TiT/SZqKYZnkRnPlGrDk/yWMemfvJdQtVy07XPXl/h
iVZMv4ZibJ+VNRU7XBFUiYQB7P2UUy5SrvHgVC9RX8n76z+8yJp31jLDr4wKhpM7Ci4DJAXCRtGd
dR0JGTrmvupRzdQQnEBJ8fF4diluYuJOOqEIhLVb7ybXOKsskos8JnRrr+n02owR/8jQuQ3khGyu
D42tl2GLyOkEr4UkmkqPttpDiqbnmmpvNQ6toLQ0GK4XimcjPlLoiin/bNJzUcHt5O9Hp56feJaN
narDzE39LksbIsMHq0KGBw/QGz2ecx8miXUTzdziOjtDzGgbNQd5AvMverYMsT5qDOMHyCxHI8Bi
FFNO5KmVnvtp4IblHUAIPSpNMkWWWLt48VliomOIoY3L1Lo9wFFqd69HeYc8Rm24zACSKDJCJ9KI
CGaeEYxuVcOdKen4ZceMdh4f2b72aMQbNX3FrlMQ0gbUF4gHMFECQUwQVHZOR62ItzwX99WQHi0a
f1RQRod76RVTP6vcYujta/zqZtStR83Ob3R6/HncQLfCT7G7R/MR+8GFWAl5idMpJxCuvau1uNFd
UUJ9br9ng/EzEKNASwrbM1rkLRWguK7gg0Cvw9Y1zM45/CsG0yGoD2IYGL9/iHm+1UP5VJVDxsyT
rNmqIxQzpoZzKm6bJaaWRBpbt42SrV/MEdBV8SsLx/ag6OYhcZpuZRqel/80KO+bVI7rsAmatxiR
GGPNuB3zsx/az/WczHf+SIjZwPrvkOUHvOi7kVePVWespoVlPTkZCi+iMri5AoxndrZJEpZqUQl7
gwCKxEZ4hUKR5jr40UeedghqHdgmyVzpS5p85qUbHNnn00D1gAPqdiYRE/Ax5kcsxYbnXrKyYUfc
YsmOAppgbXai8QqEw0nV0msm1ic0mZF5b7hk0nsVjd+akPIj7vsDYRrmRpMmE6QgCIZCQGrpF8t0
MGE4JlDEUtUhypyIakbFB2diZ50WJnbIItrZzRieCDzhqgT29OhYNjTpn2EWxNTgKK5BENDTTOP7
3h2MY8hMWkWgEJjp41OKrXOXTj5oJhAzWU7kekGPcDnHzW3v0BoGZdicZ2XtGpKGNvPkH+O+bo8m
5qsU1NPWG/RDbuX3cVN4gMSJj2LekdyUbm2ssknecT98Maf6O5eQeYwNtJ5gl4KjtAgOr+jk2Xb1
ajOF2hNa9VESTHvq3eQRVfHiNplu5lRcvD7x2QVTX3Tl+NpmLbl/5ATMzDwmj+asF4GuBuS09lIm
JFq/N0Pb01Z0bzoT+wBpBSj1e65vpsghVsr0xPmV0Mur791Wr6emx/wja9znpTj2GilN9FDW8KRk
75792li7iJaZSrhvOYoIxwWJTF8WQ3cpPixtGbsy8+mhM5HYJhC6wkB9XK3x108M/PqwzUj4wpgU
dthC9UsNkGqhDdW+PHd8tJuyrbpNBU18lVs1oTdUVijMcX+iEKEPTJPCF+lNF7gPA2EO66uF4mr2
M0flnqHv4oxxJ/JWXVcfXBT9t7V4vD4KZgwKzQBPK5gCxN4lNcgQEzsHFSDgoBP4DNudIG5/L0cv
2GPDoCogWR4eTwUCC+yyKNOLNJmbNB7CkQzYbYA47lIFHZB1VrMYNvzVmgnS9yOai2f2+szMdEzS
QXjOrIxiEzdNlX3EYwR6z6MZ3GmCMd3koxSIWJG0wPhdvPYWeWzjyAC3LJAwhVwBpOWx79Sq3Mdb
VocY9DkoAQzgmDSR6RkCtF3+7tQjNm9ko9tqBrIYMuCE6Ml0UH7Pacat2WE+p4KnzB0YjVETHnOH
Txxd1KnAaAWrMXjuPTSzQG9EM/HSGVZjeiYHUQ/3vUPFlXf8ehwy/Q7betsFITyt5ZEyY0N7XVIz
F+BRJMLv6RA+RwryOhCjGvkau91+zjeQYn45wxCsC5Ib1oNmQpNhoG6xhqCzWmskRkZj/2Q9XSxs
2b1V04uzR1D2gCgRZRH1C2W+IKCn2iTpcJO4zg8JQ5aqur2tYipq2LqbyGadj5kfI2fkWnDvjFFw
kGz3seEkmXlXfmc8Tzme8jqdv6uevZhXM/UxEg62qM1tPKcURgYqsw7IN58Mw8h0xXFnJDEB455Q
eIBR3kvEhQ5pi1Cd4o/r/UQ38phH5XEmotJ2P+OarUMd8CvX9l1LVt3y0IlaciqHbzH0/7VVGQZO
zRI7NCIU8PPZrZ3eCcsp9149Fec0SK1Di4Gg69W0K2I2ub5NOe/no/HixWo6jZY4NKZ5qzuvu7RN
ry4VM/eCmelRZuV0XGpgLx+b+9xh0Uxm8b2PRnE/UEaak91i+Mu3hmMP95laJjx6w6yt3IzjlB7K
3vveRW1+vn4xhv4dMnB0mg2Y8HmV3BhRb4ZrOnMDeWdJdC61fItHA/msO9uXeTKTQ6hxgrOOPjJs
H/baNh9rV3k71hL37PQkmBUD9dDUbWq2+IfGb96D3LLXTWc9xD2nqJqN7ehxk1xOKnMhOsS9+GbI
JTNYLZ8f7bUTZEBHivCkBU1Q/sqbKTgy7AngnrObnRTEz4HtpPIPEHZISZTMWNEiMLhrzE0+Ems8
ZzierrJbqwdAZ5FGZvQcPQqDYRVQJozLTs1u7WgL3QjnIqM/LsToWJnJt3RACZpJ3AzUjw9AuG7l
FGEp05sWd09XSNSmbcK5NBq3FZUMEgeKptzLnoRyS2Q4Xzjs/I3nIMC22K2vJNoh3tsSLts222b0
XlXtt2yDKJci1D1l17y2VMbrZmINui5EtFcq4ApOsKo7bsdhTkpE7nzoctmN9pK9f5LcqYarXzKX
YHZPcdusmilhc+uUx0Iy9aezNmxlcVeYIEtg3jYHE0oElSJ6EVug6Ehm6r2A1bjvhjfLwHAdUpYJ
uDCU+oyMVU3UQ3vC9YLaduCmev2cPO+bMaJNExaeeRvH0PUN13rSq4hqyxyjF00huKF05V4PA8UC
vpwwRN/FnAIIU6yveY6nDdfkxqgEbqwesYQ/hhStE41MXHV0FLhWE5MUy6hM6RmwYNngUVk0sEur
oafqYegQ18xMJdEwjPEgpp1aGX8s5n/V5R8FmS2LkBaxt2VsbNLO1qY/PEWWep05rfAoQVL56xQ0
W4beKZ7vSPTP1mbIWLGymfWx3LVlc5sF5GC2/jGx4m+46LtNOWJEgwpBWcKDKiX3c+Gy9Q3bgLwT
88vEwE63zN+YLUt+eFvomTXZGy+0rue1BAezTlB+uhEiE/QB3Wppe699rC5W8cg+/taIMAhKC8Hc
sl4NZHchikCzz/rczWz4Mh5OUIXPyJJVTNrpR9DNl2tLHRuJsyrYxSOTAHTrpTM0SQ9K3bLkLuya
sF4oF1lxX8v+krDIrIziQ1mE6xKpxw3KLLa6FMz69YEg0Hjj0j5fGctx/L0m9uPJsLJxF4zpB0T3
eN04mGVya5PYg3POUwQUQMSIoeRq9+c79iTxbcMUCqheP78NQ9zgFqmiXS6j+a3Ac2iORGtXTv+V
0NA5NARQ3PuV+TVNT1FQ2e80KlA8l1rfJIIIG9chbSDCrL4xaFBVppmfqqY6Jq7dX5xpOBYDm7/A
EvZloMYpco3OuprDfeCRXeiHEFJK5Jto+zmda5AHq0aSXxGBpE3armG+W364pQXAY8lpWM6Q1uo/
VTC/2HZ5gSlwO1bgQMJ2SJFEhkezFUd632xyeoLYaShvxuXscc2GRYoq0VxWgikgZTFkUXFyw+GS
4ooTkf+uySiQOT5nT2Rvy3rIdYLqQG6B6X3EMnyusuah1OKbmuOfpEwd4rFkVUvdfkVXY41oZuCQ
yqeG8toZ6RA6ydLZzyl3xXIRNRMv1FU09rS7WCGL+i4ikQerL6d3TdmB75bk6Jnmm8mKTI5Hssnl
4XrDDtnbmvYZ0xxI6sjNNykDjz49D2e79T9q0z9mIsAdaB9jYopWtao/SQ/hnOXkMnv3efKZkwuw
j+GmDAqIeQ1L9IyYV5fcfP2BU1swSOHml354mKlXkQ4Oy7Vrp53eFbydyfCfJ8Vy15opWYuGuu1N
asV+KSegqO1Eg1vZr+7CmovBLHFLd7S6XTLFK3R4q+s7bwdc2qk33zW+8dQPwmAcj/2NKqLWwa29
eIPBwqGAlNg3VcAiF+O1muRtk3H6X0FU18slSoPVkjBkoJ2mt8jxjTAh9H2art2aZSlEHI9h49Vb
vs31MK2G1tlgLGF1wF+7KQB/VBaZMbO4JfaYT0HIlgXMDH8lQpf75fvmjNSK0tXf5ANSISRDbdhw
JAUT0/kixrAnrInXWh7bscCBR1pVpG6sr9udWpr22na4kvrkgiNq6dJz04lLghFIQUZDRTukNJiW
eCy2dc9J4eNpyr2Wg1dwD+uL/MMunFOb+djHFk4WmTyHXNJRDKNFYOfxZ+sgnaGcn10fPhXRuNR+
hr6QKvLp1uxUwoL7c0wLmqCSYJ8bprel8nkdgnCJIVVbzn6YzFgGrtZcX4UM0JcYlwB8ZghIu+nY
ihc5JYL0g40EfsRwB0OGMTpPjQ2BGHmbx128XdoVMQI3tgLLbZOTo8KTrvdYNIytbnCfZbg2yua9
4sht0yx46TDWWInxkHQAlJIiYGoqSBtDd0fsO0BWC8bkBjj2kxj7V7XssmAun9XgEANJQN3ONxmX
x+N9ird7k+vkY7S56Fvh7fsAzL6XUdY2uDgwILUku6OqZRqFpEQHtIyX83G88pEIaObd/rqu3Xjp
aDRYKNin6jCocqZu5JBNjvNELlt6K2fxlRcfYMymb4xBzVne4KJDiJ+j6cXJfHSICTs1VpvhfhaE
Mcu0XiNryO5Seg/rPK1pwngSdFERMAOv/CfGOetyjO0NT7HDKIw8CPedxRV0FJDRx2B6yfo53pAh
gQhnJnhKmQrUtvTGDZKerTla4cVYMuptOT/7DpooLn7cGgOjlSbQh6Hr7i3e4zmVCNlmtz2KZGx2
7XzX0fHS6Jb8NHwl/aY91thy0OF4+yHCNahreBowI6wkybCaBu1OOT332IgCCHNDtfbjUu+mRt2D
PcLUMmf5o+WgvKlYvjHSDIj67D69dOzg1w5NvNIwy/uJ3eKjRsDZoyf5jfT5n/9CKPudiPhJsl2b
RLH645//57kq+N//Wn7nPx9zzVD8x78uySd73eqX+reP2n9Vtz+Kr+7PB/3LM/Pqf727zQ/141/+
sb1yBR/6r3Z+/OrY+f89yXF55H/3h//j679HJ/QFNIH/N53w8iMpv/7jryc7/iQ6kpx5fuMvMqHn
/S1wPFd4jg3awXED+CZ/kQml9TcTlgJOc+nZHpwA+GN/z7WUfxOuD2pBkjXJXN4EeNBVvYr/938I
oIWEZAIaMq0AJAPQwr//9fe/+QP/NtfyD3gWLB4J640nAg4TeJb3B35FydQ01GRAuCPWe7XUhSRp
sOHsV/andWrf+2fjGG2I43aP2Iv+6YP66838C/TuD8AaLw610SWWGDIJbMYrT+mfcDtVSZgFvA5N
Q2xa4ezS6pyPt+jc6eti7seU7ntf6PP/P192YeX808sipnOHNuFl2289ftbirjf2gMnWJCuG3ZkU
NCas//4l/2Qf/fmH/sE+wlrehv7AKyLK6vWDJdGNkhSE1Wuj0td//1oIGv7Ly/kW8DfEO7YpEeT9
SZvscjIFIwZ1y8ocwouWe6gti+aOkqz0G8rgLN46FcWGF0RqM7NzuwTFmK1i6UJBtzMMLwgzUiP0
kUQEZOzOTGbHpq6ILihcGBYObs3OJOFcmm+kB1qrCk/Zbi7wRNK75Ia+mjjwCM5kSXN0sdg4hSKs
bmG5NjCc0vEupFtCpYAaxgOoSmAqIOCpKzfe1RQ3ENpFv1FV5lFU9iN8cbFEla+macZ2otl+OF5x
G6K/O4WoA0vRvmUBN38jmV4cn32iMcsnIg/DpwsBQ2xWaqIKR21uQ2mCeaT3ZNFGO3jtD/LVOPMc
1m8s2FU5v7gmMMiyV5g93EUWJNc00y5yrCBUuydS3Y7MMj6diooq1IxJSufLLdhb1M07fYgXsqM3
XdddDHd8m21w91LxyeqUsWBHZyOzmKuPdN69borWGqlw7n0AQK3ZYcGh0wOBhX4/vkww6Nd13b6b
UcOBQcZeJgaRNwY9tAqAhgdGYuNUhyb7ZDj+5Rj8HkZxrl6skJ7NU9kRPG3fL9ZWqR8qq9rXIzkm
bT+GWz42Eo/mb6Vx8tAogVfUjKJrWghkUJeJBfy/SrZCVO+StnKaMAns569MTy+xh4E3QjDUTi/z
mMTrHNHHUCIuzaT+wkL9EtU/y6L70XdNzhx9qa7SjoxcYz1nabGVY/0eYn80pLezS8aDjje8EOvw
ZY7VNlEq3yzPUzjTizm7d3N17zVU1iSFsqPUwEpdGmBUP4zTH3GK1YAScFqXBg+pqq2wuxudEP2C
X4sMRKNm5rsM2nKHFk/R8an5OMZHD9MVstfVcfIRmxaV+DIAuOxRma9FYWarzACGMlo4JJNf3VIf
Fh0Tn9hQN5lj4RpzADTYefuN/iOq7qr7GVSIL41YTts+y05FxqMN7XyZeYJng7SB0NbeOvBoj1gV
TFefN9IIaEu6JLfAHFC9mql9yTEaoQ/M1nHDe5Zd+RBY7SPIIYoby7qp0gAXnkG7yzHRf5LVcERB
sUXAS9O14fxpMjWuYkLcSR2nRALpGGcNMdwzvzAQorcc6MBn0WnCHzB07nkuYGSKNT7kw4AVvq+Z
GvDqamPF44Va+wGOwO/Tt7QD5uPIT6zUG1BJ5g+QT1JK+k6vlPAfM1yxmFv460LDQtoMnXnluEuG
k5cdl/NmmstnIuluZ9uN6Ceqd6vxojXUgW1VMbEXMgBvELTzarCx9U5Ix4EpfuXEO63m2DwMPTrz
UZ+lLdNjDwZ+VTvedsjae5RrEDT67gLQ4cUoW7zkPR/f9cwzs4xwIfqVTBjYWHMZ5klT7NM03CZt
GG3d5YqrEHavyUpvSOoc8ITge8IdJ+z0MNCP6e0aHzEicJAmXJ1ZRByIYX4Vlnqyx/Q2s4m8AYtC
ZgVfHAws665njRdtuwu88WWQfMad277Lxeougx5LHtRpknbA5EbNist5Xg+v4dACQHeRcRcQ7+hw
T2LN+rkm14B4pL44LqeTXwGnmm0Ws0gliOuTl9x5bRtb7EyfJHq38B5cwmdSjwsyzhhRVzONN7RF
ocmRp9sBxYUl/7ocISeYu8VlgpS8d3tMpzkW+SLkjwoaJmS8SBqJLxS8YkXONOwIn8V/GgFKho8+
za8V8SygVuyvFjTDygmCg3a8x9hhFsobUxPfJIflIREgSYZx37fli2GTUU0vGPtAQojhclJotSPn
9S2wx5dmmF/aYGlkh3dM6PB/J6hlonR6WWZkqCeeet1sWVSRh484YireJ2JZ1pi2eG8T96Upt0NE
bAchM4CSaGC4nI2sZYy6nIeRBBXLLB4K8lYCLTcDhv7IXq5jwRHVEx9XZ2Q7MaCkMZllrhkG0G9H
UCyMhcnWXXqTj6KYODo9o5yYjxWJqlxPBmsQHC4+1hidHEgKInS8BS42y3U7T5c2N7hrBijaaL9+
MS9l7UyT51zdAbVpNO25DE8r66cR8KdFPhD5yZiPXdAyBptfZhDRvElaB1gVVgW2P8gv+voHWgYK
3qaPT9cTHsbcO+4l7OH0awO9BTxJo8PiPppU7l526jt35Ghd2PG2TTngQTiHW7MrHqToLtza32Mn
Ii0N93oiBZ5Qnd2AV171hF1bQUJDiUznjbKdbd/mH9ry6nW6rGrMRKvVaGVoG1rdAFVVcCXGhJQt
BDDjmD34YzsfqhqlgKqJRBll95DOxCJVAawbv/X2Vuzikiy5hOJ2Xltj8dCWXBT2NN6LKgaf012a
0jVWixo+X+58scovzGQfhFGRx1TFT9yjzxzCcJMOFRt6hJ3++FJj998J19arLK1KpFfBLxWV+wLX
4gYFTL2xShNNLH8CFC5cAC56LE2byeCKPflodtFZzy+BjMkSSMwtq6yxr2uSW5fU0E2CH2vuzu34
rFEomTK7UzZGtNxrSA+f/G9tA+K0twNnFeNfaOSA5QP7rGTjtVZRR1Cyy1NxU/3ZuXpbF+Ie6YbF
DXC6yfivUki451Adanuw35BfbXy32OcDZU2Y9ucxVf059ZDVNO5uYIh9ow1QUKIHrJIkMFpG97sn
OZWbauSlJvt9tNDrV1iC4rqjK6/74+A1IOWi4E630wPKD2zWPbLrUA3oxqJyPYwdKJK8ZFbj8EfF
pc/HmXsFAKPsedB0322cBYyc4c1WGXFhHlk4EmX8Ku4Nk0UbbEQjgEFU5CUR9y4WZwUUDmK706Z0
1gGjZAZ8D5C1P8ScAzRSxrsBtJ8b7cynMQ+HRK4rOkxM10afUAD70Rj8YxvQs09t5kgovVDhTTsJ
hIlzLao3RYsLxOy1fzBES4Boc+eMXnnudPYaGSw+A9qQraPTbc3Izh3Mgx9YsKcIP0UGh7gQJChl
WYhdyCrgsi7x1oM/fmpZYw9wWvp45DsNRD7PanjGOi3o5y264KHiJDL9Ff+dZod7eitGGjPdT1a7
8ewN003kMDFVE+Ymf+xRC/YVLfHwBx7xafX7TSQNuIHZPYj5zjb0DaH076ieksV2jh/eISPKimNq
gwoztwM+BGNdtEsN882IQvQJqj54gCwPusZXF5j1MqOL0TIqxNhsQldZLJ5nJ3l0yCbfSDVEp9Ym
urdVkLGcICzJW6D8QbLb7qfJvxU0EsuE9hj33rSh+ZKkTB9cSRqF/Ah9AebKKOw9NC5LTz8HyUUV
xlZ9SQBPswBTFCgyiX2F2S2OavOg7OqxzJHtkbP52XFp0iX6idoNQ+0Qfwo8snQmgQOmpJugatWb
gIqXXGkVbpnIZ+70U5uDtZ3KHIscWgH6e/+Xp/Naihtdo+gTqUo53LZS5wANDdyowIByznr6s8RU
nYuZsj1ju4P06wt7r51yt3Dk1oJFVBcjv/+uKA6K2CBS3tSCU8w6wLEmLzAaDFicHuF8lMZKR0xQ
MBxXZYimjLzWTkLaRBJgtyTEoT0JwTXTvsOML7vVy4Qc+OKENDpzsb3EdotZaiq12J3NoHaVOP5K
uyFzpzymA0kQHlpwlyxtYddUI5dTTYIZg6KDeExohGeELU96CSGBIIsvsQJlO5RTN6P7sq2shn0y
ap85IaAUWzvcv8M1j2eOAdLJtDDwAx7hXrJuMZSx+50aHsTjlH7RFaFNlRnKVbVKLZzDvVEYV1ZV
yBMd/TeXMZBRpSpWDrRXiPLrqoi0O4n97x+FWSrPoKoEW4mYD8d/m5GIFCcRa/U6qgexEfmWVPeb
BnEg6LAaD3zCedTJtkU4AT64ISEERjmqMUKBgr1DvexY3OV2v87/J1U966X23dOwshpki8nefN3y
89BXje88lH8LdYG0o1HagiUkTkzme9VVghImvd4hNUvtVmQAzajzkenDk1Exw5ZKY5UiR7vQBKSc
yUF3a6LZGQxpdCMjYbHU/2rNFLha1dLYzsmLImYRoOxx3FGjnjXm6OQxIow1ldKT5KE+tJQWqGUE
sSbweyIZk5pSR/7Y4mVve5oNhUta7/EuiKmnz6hnQyPwlGZCndCab10qaU6jCs9xZTzJ1UBkspC3
fqasojdY44hWqJrZ7yEXo4idq9YPkq01aPFJ0YLn4IROSXtqoSyiVsB+gR8vSVQE8yVhWPhDGR9C
fSnhzOEtKnb87MtYusiRBN0bLTQvIS4LBw0Ap83gK+oDKVuHBt16xgjU7aisWAROeoCYaQWtWgZH
+KgdKYRzf5i4r63RuoDYpyNnZBD1I8TVltyiVDFJfRflO3IHoAvTl9pkmDbZdfdZeE5wSO4KJrNB
po/ALKevFdTJoch9JiHiccegoHc32a/x6XK5d6MLwU13DDW0dt2In9pUG3YS+kQX13bHCYAgnLZm
3OrYWmElm5u/nSbdJpenhQtoChss1prgD+N6pWUqBipN9JVaRjCseWNEx9hIZNaPnJYMXBGuxoKy
R/O3WwRqfZCZs8dXFZWhwwRiW5giHjUDIE/LvKFIXYE8BohrBhAAcdlaZnoox+rUZRirLX32ZXaO
Rgx7KFIXIFaRV2F/c/RCeS+kym0ksFEDOwZDiD7GBAHRv0Zc9ipVzabS6s9SBYLaThISM3Vfi0D3
YD4t5gSuik1akOY3cal/0nmGNsVnaDW4/6NEnDn/uX6ZF271tngXZ8gAZSHt5rK6lbHwWeEAZJdN
85Vj7x5m1S4GiWcaZQ4LWeupA6rpXKRSR3HQNN/imMIwgZu0kQswOGCtvQV4EDjKybLL8qnX6GSD
rozsVf6TKGG7EQt1tGcVCT1/zXOhMjlMVwhA4A6Q4AnFVKQjiVuHphCRo78KxPj5i65FXiDlZ9lk
BBYjWYY8mbl5QcIdmn7iXxZPrfqfvK2ehjx6Norg9W9rqWc1LXtUkNyXcagawkERNcHJI7VhA1o+
4HfKDsy/kqBOV2YetalH1o7sVW32OsuhgoOahbwCPt3j1Ci3NlZPik6eZSPCmE4qyeszZdqpKq8m
082tqqlHa0GExSLlJARMUhK+Nqpa5Vph8vQQW64LsxwulaD6Kh2KY6S5l2f1i1gwP5lQiQWrKhS7
keqEVX7VVy2ExDTJnSvauw6mk9NT2MM/4RAMKoSy9XDtlInUdH3d94n6q06RBLiNRPWmJ2pe7XUM
GOIOywwr/e2MagZyZv+rR3rtJP7ffr2oWPLKbUiNtK6u4X6i48vAaJMwaou1FOwzVFVkYDpZnhZb
vSwNm+nzC8pLy1v7O9RPjTvXD5kJBjo8XAIFxxtYNh94JGv+VW9aV+fe4HaM5iw6Zgnlz6wK+1KU
n7KxfTOKDtzGjFFoyOdzajQWBwrEFyXW/dlIFy/CndBLEhloLYGnc8wRtiJr00IFcBalLJWIR566
CZNZHGE2YCS4nfMVeCqVE6GBjY2gE/t6VimPPjGOPSJ7D+Nx4atohw9lOiGAZv+tiJWwG7TkCcdv
vitl7abUinIoKIKC9ahPYRaLQekh322554BPsHyWUBow+VXCMLdrASOGIqLqmRflK2phlLbVRTZw
nCmr5sGaZyT1Y+PJhqFyO1sndEfNrh+z3SDLl6wutcME90EN69H/S6zJoeE0Q8TACesLNo//ntV6
T17rSJuWRHRNlsUDW2sjSt3AILHPIPpuXOpHueR+3oN6NFHqgYmhhZdWnYWsk45tGMHVUkosI61i
/wlfKjnDEMIkE6DMZRrHB3GIrNxlEU/gHO3/9FyloTS7evw7F5MXmOXNzpKYFOstU9emDH1cn8Rp
yaQlNyqj1lp7QHVWXBkoTaM331UuvGegkrDVTbhxU54KmWYhMuIDlNmCSXjoKChNr2LxGKazingu
tvzCSBp74OyVokADZ2G9mhr6XjCHTJhRoLuamXq52UBVVffZ3Bx0eOuRwNSwtXhijlNJxZI6CZM2
PpnC+xNWcdVspDllE7kKGlVR0AmMmb156FtHXa+vrldin4gopLp5zdaPKycTWKXO7T89UBnXafIr
9olTnBVuG8aRkzYhrdG73kjjMXTouCd/appdmcPG6EaGj5jhuFek7Pdv451GSe9pGmU53DjknhLX
PBf3dGDi+002CEPBjFfWCOopU4TLkDSePk3HopBW0aCcXtVK+CpYaoap4chi9Wk1mJhGdGvsF0tp
H37owq+8sGEGioRpCcUpatnIwq0G4kUZWCqQIT1B0MzQGZ2kBjTEqqHirVBl9eMNPOdRUGkgrIWw
2tpKv4uJ83226sQnXw1+NBKvwB40sdnURg1RYRVSpFiQJxaJtrIKkVojP2pWxHhO4/oDnY+Pcd2Z
y4Vw/1NYxYSa2iBVIpd0NZ6MBExsGp1JkAWqjiDIkSktYtT1TxY7896aM14NGL2pnP4bxwk88pzf
4vlzaUmzZopy0gWsChEigvUpGoMhsEm42ggoT2EaaRYr2XUIuDAbL8f6MsqsSWn2OkgA5cvYAUsN
G9YBkHoe6LnW2lrWQRrql1FgAN2JO4w3dj7kd+FbC9CnL51ho54x7DnSAHzGXlcpaKkE1dOGyKsJ
ZurV+rPWdnOTolWtaclbLfjSAyLOkdtSXHmWCovIQq1ixBIbaN18KJNyIFKChe28bIpOIkWWMTbM
1bzlfh95F2bZfKYNmQZggdH4amG/Iaq9Gb6JP0NFJmVnHdy9loYU7kk7u+XTpB8VfUarJ0+C22k5
JaLBM6/Dvlnp7TGsArbHvXQXKqDYJjRDWEl8kALBP1p0CzEsak0pMRmAYCimyoPwd5Sw9acpzyxt
euFGhfpZISAEQPNIQvPInuDWShx2o7CvYtbPi9x8Tulc2WNVbvWYt9ZM5SeDwUc8KfdFUO/EsGK/
HU8CO8dNqljIXSrQ0Vzxn7gmn1WheFcbfiEVmoPV9uQIaJDtBPBLulA9ZRUw0paHZbpoWBVQsDDH
evuT6VSxdcy5FtBPlf8UAVVe1yCI+BMTzq+5JH3AZuVjUWUCZHje/UlejJKTvM9h6NVIMUAV/afH
YAWOA8iwM/orETuRr9YJEq4cXEE4RadVxSHR1gJZmhyCTgl3VZ9KXbWelYCoAYKE6RNJ/w1gLU6t
mfpNRc2tsWbRk4aE907G2b2buSVtKwgIoxYbk0jh3EC3m4w3YM1b3MkfcoJiKFYuLfMlN1FNsHb6
dKWRNJifI1DMmTXJ+iltcTHMrfFYNP1N1IfYkXNKpygqRxeiYrQqMP4E40NC5y6GPUUnkMU/nUa0
Sln+mrwsZIqgDpR0YuJFAlj3dJ7OrcaxH2Ot3+RhwmtAFbfMCHs6w6jA0JXP0qCY6EKZ6M14TdH5
zDDk5YrAh6CzbmPui/nPOFhfhQmPBL8QZPj6fRo4LTo8nIN5F5qJvy9BypJZBHxoIdIfCiMSL8TM
tLErs01MZmbKa2PbKVstaCCEc1tlioScNL+Za6RdT9CyM0Xl3lw121ZPWWJIxn2Qwid0wwxQhxG7
erX/K1hqBDTAM4bsgBGqLZIGcbZxnZKiPCJNqW66uBsU8TUfwcC0jagTkRo/kr4OUfsRGpLOiieU
YnQo2dURCaW/aPWobvHpMBaIfSDtwSGndlFZMdV1JW+bPH1Cl1GfdbPflchI/aUNEx+IegK9Dc2Q
co/m6bsVUGnD9J8PFHvNQcPyJUy5hX6DFUxAN99PC0+TtuShG/JFyIHOScVnZholEqOBHD3tJRfi
cIcaJdwKjxoyCuaS3dKYe9Tt4M3WOvXvWQhIHJWv/IQCgKfBpJ9DjUc2iKKzIjAARjEquJl2qhUT
O6AG/EKojPuf/LGZInANWE7joGU3OrFGFPny/g56FAvFph2DW6ehbKuR7v1dupCeaPHFTAPmtAYB
EsmlAMH4zZAmOqpiHcXcvIrI3Z08Hc6wSzF+IcMy0HkBGx8+VhWaOaCm+7vP6Vd+lYbvHbkc4ZzM
levqtw8j1wz4Y8EnQjOtSsUh+tP/uxoGYsWs9TWWa0BgnS5OZzK6qEtaCw4tu07K0imLkp3YzCAU
GZRese5FuLGdYtRPfwqwCPsqpoIFa76p2zH5Vns5sT6tkTUpkiOCgs15m6RUAIlBfIoo4f4roXo7
gcq8IxuCW68+KwwWAQosDOgyF8UdUrIMLyHT4QhFrmstPJWXtmf1DYDJ4xNKhnHeS+BGnKJYHJjw
3INKvlCf8CJl+g0Zvuy2A0ZjrZojei8IfqLgmpP4G0vgcKzIMvaDsZc6/ZsEPWuvtKG4QRWgOJHR
Tee/HyF5lhwuVImF/hR7JBIApCWpEeEq6lyRR0QXkpSoEsayGamO7QpxnSPM1QvuzHQnpVtjuskC
92zS5eQeRC0J6NMM4N/ktA6lhxwHB/aV2V4aBO5kMvBWy4p0wUqIzHwcQptZgxMlJN4EPB+3jTBd
SUUBgmvl8aUTs59M5Skz6Q0EZ8pHPZCztzpR/Ea0fCVT32FUT7dFm2kl42vEZMYLl+S7EA3WpLLJ
1kYiXKsPPjBJGaz7FeiA+cc8hj2j7Iyq0TgVkYOvzdoIepecrdVPUy8Dno+4fhTEvLgmzRSsLpBe
WD+St5lXzj2JClRr6O2qkJz0lKaVhzZ5NUwW5FpBSFhXsW+U+r+RBbwmZ9yzFWRODUt5MSYEQ5T1
dVwfaKgwlaoReeCRrR0pCSkaMWHdUjz/9h1ZUB0GRHQR14E+YqPF0HWK2mf0/x1U8UnoCsnJFJHR
W4QwMLfYa8Qh0mAjDB4hFOcPY/AMpUPCv9zLGsX4ZLQ/Fnt5RwD+qTLvrTo0mCzokaQnAwUyq1VH
JQra6wwNOJW87MW0XHhRtPsFo3Mpro9VEbFEyod2V1fpOa9qUH8yIHwtbb1SYYElBcMn2LviPvWM
Yq0UQkfTvsDqLndjjEKTinW17oGos9ZkDUXcBy1UfwZjZyOdV3lzOPtUN+sUfBqOaqVGQPUgRarB
i0x7hotLI2s0uktqEzg8+EzKwFndBfxTNsWZ7fg+0EXYwQZo5LAwTxiku0OVS59ZhyZygnnvj1yN
oC6p5VBdLm5pDI2fCyw/1SI9Kun8K7MQcXrotXuZ2ZKvpsVbEbHstDDIcngBYo0mbyBT4IA4e9eG
ZeDrWkd1JMv+lAhcfMvSsicigEcKB9a7An5TMuwBoIerdkJCnWowKJ2L8bkSieXTCZ7fUdggqWTX
ZxpL/WSoILVr9JWldR1lBp36MtGEm5jyBCX1umS4pOpIpvOSE6uQym4BU3kb0w+FNbQZ0hagHYQS
bYcVtfu/f5U8xfeKBEEWifvy/x/KIheYhJ9XZD6s6l5dtOf/fiv7Q/7T3/9bd82ivP39CbF4TwJ5
kyFWoLOAJNypEJ0bvkfm8fyxJLvFnpIEL2JYaQBrT/ciNptLNpKnKhWh4tPZ5DZAKAsFymLdLO4A
W6mkGYxFZW0ly0uFIoQzGV4s2IWfT/pSNlhmrYAcAy6WQv4qOuMnvc2hIO3ijriQag4uVTse0sha
rryHeC9WGLoSDSVt3G+Q/FsXUa4qjLyhO4cy0Xsx22PiWVIEMD+axjmWi6qBsC1lv8/f9yzxQF+Q
TQfwkdLMOuK72hVaV3pJVb2nUdoxSRjfk1yy8ykYTiIOX380YQ4SFoFH3lJOYaPCDc/4DhVMglM1
9h57/QKpfJwe8nzyrZhPJAe3spFzbTjVJdw8OJvbqqTXkymZ8qTwYks5NHGQUlmDh8vLxhPS8mWS
EWYkxIMt6L44mye+wbx/dCWwnrR6nuFQuZLcXfUGdvGoE30YtM2BmRRkvgVbTJcN2l5Y0VyRlKo7
wvSQcuMB5aclB0IHM7z8ZbRIka5lD6vE+B4b3qgFFV8v8eQ4LJuaKLDkIObrnQ7ABXvtFD+BjjgP
o2FsIiaHrkS61p4t/q4W2S7jdPPQuNP6jKGT5HhtQ1FH0gcGMUIJTVLOaHqGobTnfqGCCtvurIgy
iMHFApQ+kQfXslZj+qD1L6h0EhrvmdAjudoxAMSRKVrbETw5HSl8svlnBov5QFCxwTu4J2Rk2hUt
2o84YttcF7jeZo1ZXjHg59QtuffSgosdtdamziCS9G3E6qtKQxdshbzpBe7/tKq+l0gxvCoyn6pq
ZDJRscWtZ1bTySpDGiItOaiTBvih0fczuRFYwMdfORlJIcDeYLG7M5byN1G0V22c/xFLg6woVo+a
oR3YvTkMhhhGQq9ZJ0sPZHkAnvvizkWsndWZlNKuybBTR4v6rF9NIe5vfQx3RQ4ZWIpS4kB3IqK+
DHS4H6OxKyBECUYOc5XtFrQwReNWGYwTMOnR14yMoRkN+bbpcvOA/xiWcCtY+wHkyq6GyrwfNd4G
l3++Cy1w9KVYtvQglnzU+2Dxp1RWTklQmeS4DNq5DNiwJ9GprdXgjB6KrBo5Ea+GFBQuSZfFdmHb
g8IF7XyHc/xJYg7paJI2PDGB7Z1R0IQnBbvIIFDOm2E+PXcqq/VG6OJ7rRK2KzS1eO+tesaWaeQv
SHZgHRolBTAxwbhYu2knBTRUKneYrRdB8zrSxmAxTZtXUDpc4VpcvYagAO1J7IvXrmaJVBGa9CqZ
OMYJcUlfxabKbMaXySvy+8wmESR6/XOCSlIavgYz+6WOIvVlKhARZIllvnAwMZBvK+MFeVVp43lt
rpi1XYzmMhNu5FFmgyLx76dJtMhn+NuiO8VvfUaaUDWyWw8sgdViLVyjRNN2sd6O5yBUh3PXxSNY
6Uo59hF7zPXXu3okpMnKB/ZUhnZqpe6AK28r9br52qXmSzeiiyyWL+iIsQN9lJkIdiU3N8P3ZOkw
0UUN6+OwNRx9AvyoF8nklSPU5LYHu28OfBHCVJKahUWefeXsxU2DeXnQVbcu2Y02ojSfZOoSBiOp
4qZd/inMyxEGSHlN9ARYSHUeR6X0szo1rguvWEj0YxEmeyups6dc4zhmA5wze7U4z4YCXRSvP0ix
G6SjHPAgYiOoViglVDznq8ixg5zSMAAX3CaOdHQBxnDS1IHtyRiYe0Q7WE2a/qkLk0PXlItftyPb
Gi29Ap3a9s2Y7KdV8xUsHPLDwD6ZBLZjUJqj3S37oDZ0zBcxlR3lFA+B7qMQy2XLkq1187n5NoOE
gRs21vXUDkkfB+vTN4Q3gGKpGo3d6NrXsiWxIbVqHO4cIjjrj3XDo0GParZ+ur+ECLEQglUIBGSm
PJGCLYNUH8AJeLetbBC5qkwoSZqunxKKTZomUCTK3B8kQA2bghHwxSiTI5uvAyBRAHeBWXqVGWMY
zJppy+W3hoxdhGGqEbHidxxihucGEIZihuOowgaztSzStr2u09NPhYOhQnJxQdA5JCwW1eSl1aX6
Gs4TmCGGYhzbRIuUNR4LBe1o/Losw/IUMkbATYe2pVDE4NRGY2QreLp7Mgv2SOIAwhE9FkQZR0nY
2Glfw6KcmAnwJhfIgQTLGYskM6k7maKUnltypeaxV48ZwewusSfmXh0IYu7jKIduMuOPENa+TL6w
FUSoqigPIal+5qx5iRAyc2XhsatYlk+apKzmjBxjzkBcPafWNgs1hpYls1rMr0cxaBkKJDPwaWu8
ILSYDI5jC37Wnmd/4M56VNh4rB7lxH5kFi28Jn0BfmVSxwNoScWXjQsQ3tJpIxY2fSXneyEaRE79
/jghL8OoBMYwMcv6SGV2Dpdg8HquN1brKRSQqLzT1kmojQjsmKxp301qw+x+gK+iguSeu96jM8n2
miE07jijxCvDd0G0kL0zMvbnvr7O05rHhs9nyzP0TZZpgyLFXIc/28ZozpaMW1lts8QrajPziQaq
XStYPZp6uO/NnIdn1dxahQ54oCCAqT4yQy0I4VmmiV1sIB6pbABTGcPRMDoP4HcD2U+//DWOfJKb
JtcFP6qXrZGBMsw0FASD5qNJ1W+C3uB07rVsBZT0Hjzqk2Ygx82KQXdTkT66FmWU4UJ4XnK5OrYL
7YWgzCAqdJWxDnkDVDuMXMcc3fiQJK9KGGT7dIGzK8r6wdI78BFat1WT5KqVM1OSLCQIuFb7HX5f
eqEuzKRDWPbSYRnYD8JQZBC6/trfv4b1R8FiIUvTmplhdd5qTq4DJmv0lgQDg/QPcs4EG4+VpwZ1
vlOmWTzE63/4+5FcsOYvrJUxPHWgdE8mHp7b0PmabC/QkLhO9/GyQSVq3oa3Ebn7PXTqXexI1+LN
/Bj+WUfyU9UIr7EnMPgFpuWor7QL6q3mQlDd8YbVLfhUMMKNt7b2LbSEwmYdq8AKVL3I2kjv4eBV
frIVt5lfuPo/fuFSPuv8VmT0Ev1GuclfZXxe5+XdSIAR2YjstCupOQQPNy/GMfaWkyB6wva1wUCH
E5QC/0I0k3VnRSh+GTv5nCi28px+6Yanls4C8sCfnDp1iu/qnjJoq09GdYEFrd/CV1Kq2/prqE4c
CCsqhOcIq8ziILUubBZFdnqcrjgnTyijc6iQBQM7xzL9uKJjyLwE+pGPFEZ+qr9KkBTbPDuZxl0Q
/vHWEed5ykva2Uh7mDGN3/UOYUnHKvITxup0VpFpNXa1r/w6vefPVN0qrAJQGMgVOTtueEj6XfGa
vAofSAkYJWF7cEu/11zlVf3K5IMsbhRw79FPd1JerD2E6mzb52iPtyHLxM1wACCXw4DfJB/DZz5s
lFvkmFfe3Gyr/yZ/fJBFDffg3r9KHrEUSG1PRCpUQLmeeaohIfLpOCUXuchwVo0N9OsMFcameCGV
CTWJcE+A2eDmHNyhc4LuvFza0YEZU7DPYeHDuHIDb39MbNCFz+MW+0vpsewREpft1gFsGt/NvC+O
+at00e7FaKv6rZe3GQrfk7oHQDf0QO8861m8GXd5dmQuHGFHkgrl5Vu/xxuwMBtObOGYH8wTg2Ma
yXuyy6b1CgjpOOZt+GBhN3jFT3Oq34XbRASap/j5bnHVwwvCSZe8Nt7MA/Yrghqmyf9aSt5PkkTO
4ln6nhj3b0BXY3O4AInvPrBDPDiAc2VXVq4U+6Pqo8ToeKierV2E+Lq1jd2cb0Rll7yYot3TyU57
gyEzt6rT32uvONOHoyWYgSXvo1cizSzd4RtpWbE0TnuUN8k+fJ5eBD85a368M16a4qrFO2Keg9B5
SDf5GuyoTVMAkY8O2sZPc8htjsGWYQmzVS+EBoUS9B2Cy1tzCFBsPnqPsPinldOOjm3TbaM1O24T
nafPbN+cjGvlf06R3R4Vv3JR5dYOnudH+oEh5Nm4oXEp39bAYpjMrpp6hIZGJEn8Jr8QbBBPtPUG
EeJZVK7dVjow9Bk/OMqUL/Z8q6AeBbjP9DtDlndW+GBQam6LZ+tLS238nS+CzcoEctG9O5gjcoet
9NV+iCvnzbZc4VTvxN5GBWrZk22+1TvzWYIY9Q8on9P4/SV/Xh09SHHJCtumz9m4Fe7MipKOr5Rx
kHgH9PKvfUs+weXUruFrt8XYNI8KFOwzfeLyC2yxy7b5UXxWbtYtSnaMwYLdwgD5zCdEsw7G2ty0
XwJJej7lRuGyJtL30b686G+jZ3wEx+YQ+sW2+m29KLCTL8zZc7+xCFVne8IfvqnUTS9ugnLLnu7Q
G0/ZDUxe7A3CJnthbv8mKjaWT9XRVle3025xWyNGRlo3/obiCcRM0vNI3Bjf6DhnslPM84i0Bh86
J9Adz0LNs4aLBlblDN0EaR5JZCDVSeba8clvqtfoUzDwGtntPzrWye1mQjo3LGOzDeFwW+lKxAra
ESKkDv0xbviyuZjISVgfTav2YWNeqhtGc7OEJMRu5yCMPhRXBNDI63S33QcvRF+qUJmbJwSR03IV
nmX2jk/JC3pugVHwJst9DKTSad5ivFO37Ew7m1P3X3g2TxXIQ0d0u6PwPF2t43IRWKJSMZysY6id
gp8R3uCRjEMmwGxE7zwR4VYUb9rduBrv4TOPhHdjp3wLx3bL/ZfQ1DMwyPGj2dG2eW32iIFilKK2
eLFczAx29K7/hgdk4iHL141MPLENwZeNBCxFLmDIg5vYZ5Fr7dsQnQJpQNzMjmW55nND7s+vGLrC
PvkAQBQ8STvpUvefyTF/wBljakfw3BqkbtO1IZOBizPyci4ZR9kcbGvOQ3H01V1bO+Eun73k1+pI
0diYjjbyyFSJA7JZ9AqWE2oOdxYZwtBs3vNdW21ZKaGpMLjOd8KJFSwq69lREMuwANkut6jwRXlT
uCEkdztyDaTZN2XeyF73ap0k0a8OmCA1Y1P701H3LW4T6SK8pW63pXSXr/FPeEpKx/wWh53OmXoF
eIF2oXeM3EcnTBGk/iu23YEdZ85brF/g282jLRf2dFgDUN3yXLxbb9To0rEWwHADd3SET+b8yHGD
b+2cQoS9psR7Bgt6lk33ZYno9BAYn5qAY8ERbvpzONz0ab8cMqf1WzvEAOTXJ8L1voqHfJ/fcpZG
X4x+or15gNKiuu179FrNbvuPWw56V3dQvoQnPl1PIhjH4QMzxgsfxFLbwF7iexptLeuWjJte2sms
0UgrFfiWuKc3ykOM97rpTjstPYJD30r+gkjjrdt2KHfNDYxU/TuA1TY5AALFA4nBxmn47YDwMfuS
mQX5xWuLYNAeXoT3hU96cAm9JigJRCP7JreYn6BWFgfiZun9N/Ux2qpfqnXrgWaibJltgEL/gp0i
2BYpAE+JthVIaHghHBL/YgfTB88WH94Bg+LskqgSVtvxovVHPfJxYwDe/SVflvApDeDbiZ28dgPZ
rgjPM/VGbGuvzW1EJv8FtR4rP06PKzBtJDUoaw2UyQAaXW5MAH++uc3B55E9AYHhmlc7qXAi0WZh
hfyhP2QdCO3NXOzlJ/5/g6Qk3AaDS0bEcCCZfNVWpqDLN+yR9MhTCg9KPD17rN+oFJLyRVdPXee0
5p1GUuhPFGzVT/PUWVA0twFl6EeS76QbBxTyJzl+YShYPLWX+FLgqdyPtRs+94+09iEzcsewrtkQ
lbMjdcCr/gHtjXjov2qXScGn4tEVowzQt2EJDGLPcI5yDhVSfA4/zQ/5xCGR/SS34cNgdrcl3uSj
PNa7aN8funf1qcr8mY0wmtJnyIBE1BHSYkcLibpO5dbG1vroct9EUZQfSlIJigv5J1gAIwAll3B5
Lr+rjxVng3sTzYNJaf5DhAh2j+IXb1eu/uAtm9/wLmLDynRgSGjnsTDa1IwEMl8amCp7xqT3wo/7
Q/vMtjN4CMAET8tvedSfy7fEtIOteQ8pv/bFKx5UW+nsCW/eqdKcii8L64hu19ysfEtcbLdashsU
KHb2Qh3XFZ8hSbiMRk8Tc70HrxNzKOYBHl97SCcYdMwnNm5B9dCGm3DNn3HKTKAVuc3oOpCKfiH2
XH54sNUYIw7QVJlRBgfxgW7luaXr2AOK0Ni1n80tGVF8fAR2azfthI4+eZ29gBr1iwtfgNKyp27F
8EMesF18xLXT/PRHiMjcMjyeUNUhyH8F2E3W1Za6xclvwJsbR/PKfeaB9DmZxwovmEkVbIOLvFA5
hB/cM9lhKPcVFhjVJyKretYXkti91W+bomB3AZUQHYqaTtL22tkAQH1grs6cQgWriZTfAwjCxrN6
Zv0bfkgcWFRUiYOxpDikpp+9BhJ5uN/vwkc1fYjlbSBO742pcwjP0KOCin0kCgipKc9IBJ9Ugoie
+oqwFsr6Dq4YtY+4sb75MniqppTxNDQ7oFCn/D69mPFm+CDiuNkDCGPK/j1rG+2OoYXtpETgzLVh
5efVD8J2AVw/kRpE1x63h4jCTybDyDPJk37hBi1Rjnsg5W6hj8jW5PzcE3F7LD8HcxMesnt4rmih
LGqlHsHOD4OAJ/WL/QyNKAWr6WKTsY4oliEAIhbfx9fiiZctXcUPcFV3hhn8tbij6BHe8fpAA6UW
Fw+lw5crHLIPZnc0CtlPGxwQkKxb9nv4zWlMfhCKqu5sPjDsfiW/zTZhpberXPVfcDQxawb0fNTI
m/JkPeFlZK5XHcd93tpgEd3oO0/YYdEPbUk15D5q9onLM4rrpSd/YH1e92+MPrraJv2ZpsEJL+qT
8J574j9x9sAZ/o+081puW0vb9K107XP0IAOr6u8+YARJiRYlKvkERVsycs64+v+Bds+MTbHECVW7
XPZ2QFrrW194A9LA0l1EPAT4ySuvT5hu6D9LxPWhhC/qcY7yUbfx2wUSzT/dXfXslbsQMO9GvZEW
1jaB5uYvCnQ/7A3i4q8C75OeHcrL/gWEXkL2fAsPxAIrsXD7lbEWh/JQPwLmfLbRCIH/CPCTvQoi
dDXc+CgpL8NfRD8lXpgI+PwYaPB5s/c2n5MikDaBz+aUr5+bg6/dxG/GC6vzPji5a+zh3UUfLMTO
2ivwC9+YLQC6EOMTitjZ0tKAws/079KN7BQQ5ZcCLZQF0d/cMTpZ+FgTAPRZhptq60OBv1MepmAz
gcSo4ayNcpdPRazNhGFNP8/bD4/Ky0uhMJZf0PZhaAvnnIOx+B6DZZ/3K33PwuEj+Qd1579Df7Xv
kQANfoXH9ieHgPSgrNLX9Dgka3wtzYO77jfWAzGKTWG9MXW70W6GLVJB1isuc4jMjBjqzPvX2ls0
qINgP6qRpc39DRmx+w5ynHId7G34rlNikBnpKPTO/FvoVfI9Ud6b9dAtbkM4MMdsn52Aowus6OYA
AzC1c++9B5/9NHOf43fWcPtCCj2gRDWXD8E3wpFKyIFyNmPcVT1Xz8Zr9Ux49O+xoZwFd8Wqe6Z2
1W/TG2Vl7TbRQV5aLyW7rQBQmq0IngRL45Xc+rH93jlMY57zRwBquLaCI922pNKr4YWCHb3L6iYH
J1ksqpXMyI9h35PYspp+lIcCK15vjh4kIaM72i9DvxOLdu/+7PrnsFpJydqQ1xnuMpz689qx9ri1
U/pNDB+KuA4a40x+nTZQj4LXLv+FIYLqjPoqIQNo8PNwvDV/MFsbu2GffyMKgjkU24GbLdflvbHt
17wB+UZbVgwEH+EY+zOsiWlJ4PmX0RfioGS4tZ/SZ7iEP1LSMn/ZL+U3rAeiakkAf5YI5BNwYZY7
1m1+ql6gU6gUnspBegyMuWfULVup0dcWIOhOxIjHM5rZfvwMadoWBmouFhW2NwurZEsD3ofQ9H2y
w86Ya+ICzdRNQW17iWp4tAs+/n8ECCuJ6oKlIqJdpbQYdJWc43CeXKQqIUxpY/wixVq1smqD5zYr
ScUaNuWnno0ur07vrAhhlwTkXqCUQYh2zV0kh8U6xvRx4ectVOeBzdBNP4TAbuYNkw043qMGDK66
0ZWedKnP/vNDb5e3jZ6b68j0422PH7Be6ySUcRkXW/Eu3rNKtDcCkXTE6bOMJiz4hGWSS1QqHz+Y
I17pkrdmuEATE4Axzo5lQPrg28+ALEvHz0nMwT1CQaTxrMM9BclBi3bAGtEIj1J059Gx6HLPBjSg
QH0u952uvqkR8uJpOOle2weX590GKLiBZWoWWUHNhdNTMxewuwtveNdy9xaFeZUU1msgj72Eplqx
VWT4x3yIRlcd8MoJnm8jx2N/sCpsDEaoFnRmGJy5+ZNePQ866NXp54Hdo1EYVG9SGB4FUuplX93X
0hgRI/V51senzsxpoQ7PQy5p61pH/bQ1V8pg3UWD5+SSutcoPNH2v08V/cHCd25mqbgEYByKlYyG
SZF7cBnuLLvafsqb0VhFHmggtx8fu1H9xucggcHrlT5R/mZLyClZbbNA5fmnrWKuKVwfRp+PH2R5
U6V9tWlgWRFn4niD5RtBq3c6efD3pQTpBDLGsHaLZt3KXjCfRMHQzLBu7Vj0uzYlycQVeqWhDsYY
aNTXQqg/8Z3W8Paz3FkAOAM1eBf+6PPYGL/0rtQAibDroiZeGTHpwuTkBYF9HxY+1bBiz//63xI/
l5RrEPTJ/1bXmSR+DN22AS9Zhil02Jlc9EzQxexjNW0lu3Q6HX2ITCBT0HJeqNhQVQm2LkmxLvVw
m2voSmJG/fj15T/ru0xXF4om2yYTIv1MtMfqjb42MqtE96v75fb6Qq48WgchXQxpAihhDkS3S4Yr
/fV1FWSHPj22omqWsA2GW7o63dhvyjlyhair2islkxZ8PkqYYqW5DqzubjDhwo8yaPqkvIWGd2sK
8JyMk6lsM22ji2575VamZzz/AoqKwQZOd4I7OvsCSmTIA/DQ0nFlZBHCQkIWQnr30cF2pG8+yn/M
JydBGJZvz/SsfcTAYsQcb5W13nBlOVgX7kVFf0vTbN1Qxfm9GIGrqFIWMCtHGpjwwAE/yQrEQ37y
4aK5kq1f+RLapQWoQvGwoJjIpm6efYmIid2Y5xIW6yntPqtLHi3NACdJptWMaG1Or99S6u95juN5
kq4rmKhFT2oPHACWSbzVsCEAYhxiK0gBg8w+b8ngL7nRCtotjKuyfLLBgOQDyNQ64fPm2J4AraSt
m+KWVCwDuz58/VEvfVNV0ywosvakenW2rgdPx+kg8irHTjgI8WNDJaformyej0V6vnI0lb1jyOhv
WZb65yLuYToPtVBLpy2NI9o0hzaxdp1F87tmx+S0YK0uPYx5ixyD4CedvelD4xb+BzqHXXwwfVZU
XOV3HS4UNmbA8KBt/V3Uk2ZJ/j0uyttxQEAjN4u1XLl3cuP/ysqkXH39stRP6lnEIE01DVUWtoLE
57REftuMwtARDlc1ygFBaupZGWoFSBw2jFqGhG86lkHiIBa86VF7kqe2sr1Ky/jJU9B09SMURsz+
HdP3dzsqEQxEc0HzUCsYO+/OTdDr/fp2L8YOTWdwN2mOqebH7/92u1olzMwKuF1W1rxRULWBcDUf
J9kpJWkfI0bqE6f/e2/sQo3epQcAjp7MLLbl+tq9XNo9GoFb1kHUAww9WwIewBJFsofSiQymJ1YR
DYtJbWTw6QkVarH2DPZT3TJi9xhjdH7y9vXLuLh9NWGouozOm8lCPPt28E3+XoM9gKJFqag0mdsA
kOjwaCOzOVO1bFZNOw9eVoQgyPRxWvUhtOkrTXIyPTQ5aOz9OwZQfGnA/vM6VN5rK6Lh6t3mcY52
T0yVjZkrfufH1nd/oBOxg0ZJwzRst5PKUj3JUH39YMrlN2ubFqexqtuf4hIYVBaQXDpVtjMaWuym
BisQ1NqqR2oG95doMypiE9M4D1F++frql85FVtikeCYjuKednQl67+qNnnAmDJNOj0Rropu0z9su
XCue9RgaKQ2Srr7yzJeili6jmKSj74OS3ZmcXIRdeDvEXemMPd8SwM13086+f/1k165x9mTIJ6vw
RFmwgPxuR7Nc63ZyJfheXJNsBkUT7AuG3OdrUoRotag1m6JQVlrHCGAgioieBWZk6QE/bRpferA0
iuYWvswBUhPDePDDcXwTu8UuKNvbVoYfaqsKnngxUyqLjoE/+N+D3FvVkyYplnADWmDDIzokdEYn
wSjPus8D98ckOGa7oDS+fnHKtJX/jPaaLBu2hjynLIDsn50pupE3moRYkOMBTp/VHOMzHVNyFRAU
iuRsM6uKH2F3M3JA7saTCqYmOalvjor817ciLt0JSq4kq4aqWOdBpzAt2R5yrXCK9JfkMWz3VfrX
Vq0wxx0wu6zdnYZgha/tvr7u5+wE1KQNsM4y0da3P97Qb4FXeEo9llFcYOriLyyVPVnxsudZ3sJH
I+hO/pNfX3Fa8WfvnOezDQvivKHp59mxqIJgxKoAdpiOQm8IMptU9iUvw6f/h+voqqzwgYnm+vTk
vz0ZvgeQy0orc2x6N6OL7xJK3MhUX8k1be3S8/x2nbNkS9JiE+9NroMkRS0JfQHmmyrfnEk9sAAl
05kr3sdBtsHwridu5696uLGK8Mjj02tom3YliQlzpSVLDTyWovnyKiQTmo24RmO+ia2DTgsK083A
KXQEbhqPnhH+j9DvcxkvBRV4C0rhIHpR92mEDajC9R48tJZV1aXMD7WNUVTeamxXWeIn2IUzocMG
K5sLTwcAn9VLPxt/wjOXNh0FJZzJDngks/y8+dnaMvCCyMfTuUhh7fTRqbMWlKeM2iYtZBHbr4oF
UgLZxxxyU1cvsg0wJOUIj3Fre/5rl5gywFXUdYxeP6C6/UtGE28RuUywLcOmhzkq1qo0jBeMP8Px
jqK5WLt0WDPBALw1oduEEeABu/efgnE8esG3r1eKcuFgIqG0DIKBDDLMOM+W4niUNMq0DD9jBAFU
v3to4/SgdeqDXYofdCPamTxEB+g8zyIJ7yrh64g0dVD9b7LA2A6p/gB5/cVQiqXi54+jFH9XTLwy
Va3G4z1W1+Pg09gpTHT8vaeyNbFX9N1mDilx3WMcVFbwq63oAK2NKZXuP2Uto1MJQVBN/Ii77sHA
9WqsmwcVZeiqRfA7TBmIJGJfFv5Sh0ZY6/yFMMaOo28WfgeXMzwkqn4Dl+Sg1u0DlDmvfAuHdKNp
ytvgKWtXQtpbp9GhleqpSZV13jN6DHjtLm6+ehDEtJqWKEkDroCzMJ/uU9W7aFFZzYNvKm8ff681
b6qsOoC+XVQtChUqcL46FltUyR2DsWBTyqcqbB23J6Yp+oumpht4Fts4SG9HX73zDP2bF6EN4ZeP
0pjdwnZBc8f3H/0uei1xkL2pfTR5XE+6r9PqVm+sNzzM6ebb5XMGHfEuarG6SdE3HpvsnhqUNTUJ
219ZIRcOClWglkrzyQCVaZ0FEzdBtVQtB9DRyJBlXjlsa5RL56agD5mUxgoV7bcAADuQjBI4i8xn
j6qeIairdc6Ve5mO87MAqqmWjtyEQMtDnJcodFnatsuTzEEOBHg6NtNSMBHVMEMEL9eYSrsFeC/P
pbw79Vb9U8nkh6oEWeP7tr7M2pxpoi15m67urxxiyueqQ6NCk01TVWxUMc9je+kNreQ3Jo7GUAbo
d+U2UFkGL4DLvZ3bl69uMqJOaKmxU1nobPlSt2nwWblyqE3iyOevCH1bzjPbxgeQjOXP2F8PERYa
Q4O8rP2IIkCyhv+XSMsP3RBIHbM+7IddGgNO1HD8ndQ06olzrrcCWHGMHrps/jSSXQydgLZ8f4fe
33ibuRLwJ4glqh7NVQFy1i3rxWhKd1ob8yxBraI4h7aWnuEs0ZgzKBvxlcPzUqSiPsL/VTbobajq
WR5WRXUeR3CqUGht9rUqGL2XJzSoZm1cHosuPcbNAPRHGxGLyU5fr7zPGbQ+naaKhSS0JQzjLM+M
2hx2kxJCR7EZN8FXWvTDcKRbtwrM4qZTk/tRAjz09UUvrCmyduSuLYvESJPNsyfOqyxrvLaJnSwC
8gmWMI+q02g2iH6E3wwXnHQKR64/JaF1AEX99vXlP1LAP3ebLms8tqroimka54mZF8R5qscFrndG
rTNbbFkdpgr0Dk/fUf8WxuahhRzAeNtgJi0hbdHRnShafdbL9nPZaMdm+m2M3r8NFVz+vLfpmGSn
YbjXmltk/LZhBkXfKq99rc9hghun6CBpNwxufwppv+U/hUHf2mwSbhzSva/BBh7ttxASPhKUV6qD
SwtDo+ln8prIhIyzS/lAhV27FpETRegaWDA8PGudGM2tBc4byhgVZS2ev/4wnxNmHg/FdA2R8ynY
nKddeo6wpmRjkkK8i0R+ygbliCTDQs6Vx49XHrnJUletK+vxc/qqy5Tkmjwl61z4bBMYFU2M2rUi
R2qa7RC3GNlF3wJTvvn68ZRL79SQaXdp+LfwWs9CGGlXHwT8246XGgezpYbHkHtquHFUZq+FpN1E
uroKZWNloy2gV0TZUoNp1QybAFAgIlXYWmiYVknutZV1IQjxDhSZ/N1WZZOK8M+l1Utqj5kftN8S
HtAY+A+a0RMD3Js6qHdN+6pgSDgzQzSilGtLzZhO2vP9OIU+y0AkjJPm7NocIBjQ+HXkCANxCR2i
Hx0QtBZkKyOuZ92mRtNtBkETuQaUSFI8mHkCUMUJ/oqTxVvXuiMmUcHth+CtrUAEtNnUmgL3uE8i
FGs4CbCYZ9vTMFPUcgEzDlBI3qQrt0rvYx0SeT8pyHyIjtWT/6YHmwSeWDwx2o4fWgZSYS+NDvGi
jz+OIJ5AOwnRJ0jktFqRg+u673VlbD9cWcZMnkjx+EzbWjFH+xhJjuAHfT2Qbz3iflLWOghxibmq
FCcEnlf5VAZcWXDTJv30Ym0xtWYUW+jnC24M0XD1dQLd0Enf3RC8nG8szWGblKDRCgRRXKPZZilK
JJCm3mDnLLW8uvv6Ji5uLiwHGF8IFf3/s0CS6AXJg5fFDpxOIFU8thwpR9uqrxRtF/qNrGBhUvcS
1E16fX+uYNhuWpoXaex0GkMnsIl2g2QHcboq2i0p1BHNA/DgyGXUmoFbm3pTuu1NZ4/XbuRzpjJ1
6BXGRDbNT97+nzcyhjI0YqRZHaVC96Lhh0VfrivvFCXDizFROT/8bQpjPxHhE/vH//0L5y3oHOi6
LcvnHTm2gdlGPtFsiNy36X2X4MuS0r0SrNXPRTJNMCIjcwba9+r5ru2rKFXGjIhhRowYBDr/sziP
QWdZh2jAusQkZoVa7QStKWZdzSpHkBzL02GlYmVELg3SHEXOUZDyTuO7QBfPCZo5qovZQA88sFIA
OF0Pw5eiDTYUusLY4UJbxjZLGwm/NgLZ2WwlfL2lPD/xKudYzt8M8tWof/E9qRpad8he2J8mNzEv
yTLpfjlD/01SGiSRo/zU0DZFEtIGWRMHP5r4h47wSychV9WRkZrFNkgBwHy9MKxpB5yHAz4UQ15d
0TAnOTvnRKMi8OQVkQPJGJYOQv82wg8oUGJeFQVgvyBJZXV155NNkBIchF2tZfvVsvVjArYme+89
qCtB0joV6VLIAYnUNB6NIz+0AseirjduDeHeDrV6tHuaGTmLQdbyk15HT0KrH5I8O4levskRqscL
DC5T+VraxrLwcJ6CRnmiVU0LUhxHpbjXUGvC/GoSHn4PMobtvp1oy0w1b+AY37caEjC5Ve78RkPe
AsMfjCNdy0Lw1HxOA8pclr0M4rSXkbVUb3yWwwwPU7R2vn/83DITTGp5y3lBR8XPfoTytVNVv/jt
LTqsxD+4feepfelWU0sh4WQrym2K2JIdtduOIedi2hBl14EP8gfHUHAB73EK402HQjmGZXoKvfJn
41ebUdaPUkCWWXcE7KIsHtDiuBv1siMtFfOo9H+GPxSB5EjjA0owhzsYXk6GFlk06UxZsQkyWjLf
WhaXnRvVvNXAPU6xWLP4LRkFfOSlctg6LUyCzLuvK+ZZlnTlGLiUYCiyThkJwVtMZdyfUTG2mj4M
EBBxpFqZKX167/XuFtc/xSses3I4yTlYHTc+iGy4UuOoF44ghWA4Jc0Ma7XzfF9V2NU69G1ndJU3
5NpeEPt/shR/WYj0Icy/N4rmaM7wbk7EMgPgjv8iZ9ZN5monu60f0gJBPTtn6pdPnap11QOgUN10
Rb8HSpWoH/wy3ny9Vy9FV3paikm+Tz72qexuUVvtSy/LnC4E0Walm6Khv5N0D2WUbsY82sqdtdJ8
GFqgNIeUmwNHMuvk5iGuQUdYPtQZ/xumnj/DXn9JbPltRAsutB+VZDhFlXylprr4eRWFsSSzGGq6
89NXl0QYlHaVOdDp9oXZlYCGnrw638lycPBIttK4Xw6htx5s46qv0IXEmmtPnWdVMQSx+s+1Rcjr
6kovWFuYp8zxg2eB6TfsmrWRLQwpfIBZv/VH+S2P5Tf61CsU29Zp5+4NtXmAmj+LahsYM+LTmpze
fv0lLxW73BzljEYORuV2FnUT/NcQnOdLjnX2gtzYahiNl9AgXHq+NaM+vZFTekueYexNT2z13nu6
cgcX6iq+jCw026TAss/TwNzSgzpJ6S4VQ/swfZ/OFI5XIWJev+iifcDc+ilLzJs+svdY9wpwHlmo
veBU+FZb3gEjypcUkX0Jy1o4xVd254XjWNFA1QhN50z6NJ1v0bfEA7JIQUI31NXZu2EUx7hiAQVe
cbCb9Now+NJi0bDZUg1FVSn3zhYLK8PN1GpMHboDqxKDuBI9kxnKq4vc9B9Cf+B/9le28/SNz05e
5vWyoWlMoHVVTBHqt8I9H7u+lF2aVzCWn0dwjD3ccKu+9bL0WuPbuvS1f7/W2XoTUhiFuj41ygT6
WFXgQjBVUOqiwlGCU9FnCLDZwBp1be3LxX7MMwsSjr2zB8GmNRdQ1o+Tom+iWyuPeV6ZDxs5058R
qk+Y5ONOgtxSPK7zyTa3s+RNJeVHKLE+EvpaTbMWFYmdtcub8vihfAxEM2H8iDZf/q6nioP9shMa
LbIr4bipfGVTpNYyzdpvQ/DmqdZSVClIOmtrw8Gm5aLiHlhnw1ouxC4v271IEH2RhnU5Vvg/F8cI
AZ9GgmoKATRub5N22GgNLLWi+RWG9bGtuEsv3fcpCiaJOz4YMZMSVWBplEHSngcWEjYx3r75D3vj
T8azmS7QfHHlF6xsXqPKxMSwmUmDNswR0hb9opUxydFQpFkV8NE+FC4Fj7LSQUnCxtO3JpggK/SK
VdKDlJaTUw40i85ihQ9WvRu9IUYLNeUcMQucfDJWIPICa13D3tMWXrBlB8MEZdSyDr0O4GbdoU2H
UFQ3hBhENNF9k5AkakJHGCSWY/6JSXUfWCJaCcbe7y1/jbIQkHE62DNMGF7w2eyxcdDWKbZAtpQf
kNGDo8OqH+30gNT5QsvJxyy531QpR6GBalwEX7jFO0hE7wJ6kBVUR9u1J2fM9zbIDl6ZHqSqBkvh
gnnSobRnPytbeVZjeItplD2F/QYtw5llInfL4ODZQhzJzSF5I1IsfMc3+Lci91bG1KpBOEDzjVUt
baYl0ZvFQQzWzjYHSKTc5BQHEElfg29daxG6h65/0wXNS2Z5/SJthvXX4fLi/lEsSyE4aMBWzgpW
s6iKejAJSGrlLkqTiIwv5pDjeAFKSB/MZTOKHY94JQ5eSlLof1C9AqYAq3R2WcMf0FDxMF2uGf8o
stinUUI/P70SiS4eRwYZpsbEljGiOLuODjgI8XqROt0gnKZr4EShBJ/A1qWbkgGnm+WBfxClehtg
i1Mo1zOFSxGfQ9Uyecd0Yc8LR5EnRZJ3BhMFOBxxAeK0Af/eSeYN/3sPUICiz5653nhP8F/6WGsv
kES8kUsEkm2aj/jS3tR1eRepWGrZ5s5NVCZYBmLJLkY0HcqZs0RJ2YKV63hx+pZ59X3je1t0xXdi
aBFTwG2qNUoYCindfA+jEA8CcdI1iyEzj1qDDFxEuGyGaUYYS3O1RK3UHyamkzyctHR0sGsG9G3N
FQyTE18GyP+mVhHAnBYCPr5emJQH90V+KO0MDLsOaUCux9P0NTOUweB/9dHCDs0nSqkowaM5H5DP
Cg8lekso95KJfHcxhf17YucTNzR09BaKF9CoacNbmyQVr4IQOQW6UFVi1Qs1bHErL5FxVJAQjrE3
xvIDFwIA6nWcv0OkQphURpu7b5HlBxjReTqWBrV+zHscTAcw/1Zee8g7CBjaCjoUzB6t1txWMiTK
uPRmTQ/Htg2fxihHfSOZQOJwPgOXC0yygl/vwUvnpalRogvwbizVaY/+dl4GcmUkadSmqB8yY1If
EzPeDZ28jhTsav6/LnVeorU5esMZko+Ob6GkmKIvnNJjRyZx3tXSlce6mCWb1FXgUoCjUc79+Vxy
oeZZoZc8V+RUPm56Xrr0+2w15e2hMrwqOKaPMNmRG77ymJeyHro0tKRItajDzrIeswRWkMaEl56x
LwroSQLlpa73li92Ss735ddfv9jLVzTo5E/Gpp+6DYhTg25Bx9ApwxICWHlEVeakuMNzFpfvNWcI
qk7Lry/5ETrO86wJH0uvE7SydQ7+GascVX8cFJywj/25jslhC8YRsqXAaFQuZ2NtPlRoM+EF18UP
tn3ECBtAzECOUHbTqC+DY14fJA6qCrIrPNOkJiMNxrUYgDYYUobqBM4jVmLsIkBvNLpcSHHjxswt
cz5i0ey5eT23bPZbBysNrwF627sWHd0Fe2UXBOhLMbytcCV+KGOIcTWacInQnCxRH3tR3KVSOsxc
OrEAmhd+7aMmLKRooeKfQG+2g3U8sc+LCtEkAICYhGVzqs90jo7/a2ijOmEgjvf1W724almzGqMg
RtNgUP9ctV3v4pXmi8Tpivw9HjA4ppPijhvk6/aqvqybRQjfcbzWyLy0gNADopFJQ1f/VBlUrTT4
uWomDgrV7+HI5xNjdRri+pRMGIy+zA/o/hy/fthLpz+TJxDv8vTDR3b9W+SRRRkBSEb5MOIIyZCr
mQtwWtPRX2bGNrSVb3FWHKf85OvrXop4v133vH4ORz1uM0NOIDb3axurenSGqn2nKs9l1v7t7fyH
tfM/0ia5y4K0rv71l7jQocaF2AQkRllKVDhrldedjaEHpkyOlob3fd92iwDYukc3Vi3jGhuX/JeB
mRvTp3E9yD5cdhvNDPqGCh/adStrZlSO5r3FGepHptl/Cz3tgFZln7gInGoxID9JefNMuFiVjlie
a7yGYCSXqgosr8d2r0Jj0A8RzjHGx7pB0mSMHoiNaPeiPLXy0w05LbRo2CYVbG2c254/yCWmHcrY
PkG7E/sog41USNQbCvLXMyovGsYZub6UHrHZqKCE0Hd2lbXXGnjc1RVuehhDAqVapkb32o56hwkc
ZY9SG2vgXnvX9FBy7hC/xNOEI7hGYyKaeyoawpHWH/TY3055c1FqzzYZcV+xNrBUWHp+/6x7IzZY
9THMmj12D/nSiqRdHxnLDvnZQPJ/SWM5LA2/3uIxW++N0sctCvIrDr1XjphLm0ZMBtQMHtit56DO
OM4rcJc5ffWc6irTnlvkKGpZfzZyY8fA97nGouxKpFcvLV4BJgM2hMWo+Hw9UV96+BYSIMzY2qsI
3gO7ddWFUs0LlHCDyR1KmUZwVSAc0w2xNEzcfR+EoeOFyUPZMNbMVca+Ca4davgrdfMX8PaYW7Xj
JC0R7dDiRS+hQVAd2axl3EIBVgzUIL7egxeYAjocC3AeKuGGXuXZvvCkIQZTGaN55CYr8FMw3GU6
3n2p7PWEp8J/C3N2SH3SgP56JPmY7QkBMHvI6JB7EBElUa/bhihcpw+46oHfguq0xrUAJi767Vh6
xE+ttnJNDfH4HMXLWsKAIpYna2gZ39eg9Z2vH+qjv3R2JpLtG8qUTNm0f6YV81tEE+ZgJ7WqxU6P
xX1BUx0pNftYZ2Y7L9V+pQg3X2QJ0uGJqhx99BWo4VPovR7eIHUarYOIMgDVStu3r8ShS0AMQNuM
jqYswfrUmPV6Y8zdlmCb2/5NE8QnKS4OfgYx2tAhItd4nJToeFdGf0T88Zvf17cGo69Z61J51pX1
1K0SP32vIz4UKvXA3JL3AbcCq+OfaFJ7h2kNaB9d+nXlncoXIijYCKACANwY7JxPNeXQ9UzaRgn4
7BIjpQi+XzMQNlx5i/MzGBHebj9mwabzt6JDeiALo/FWyGg3dP6bPBTqNwZoTLdjFIM0d/LnbApQ
b8pw8ka2yxD/wB8yXXZp/Q11VHRPcFYUOT2O1GS3GEErLUJ0VfHtZLMNqI4bdnBPsEKgMs0sJ46E
jttuSi1la9tMxSFH8+kLT5MvdFP8LQJqiPTFNCjadtI1dd/hKd4/V4XmgzUU0lIucpCnknZvG8Fz
CgxppjW6MutyciVbsm8i8dPqCMFm2Lx5hrxwDbKZtHUAsi0K8zuKpe+e6217D+0nLzQWnpYdpvOk
tR6xwfw+JYV1rD1XZXlUmuZNZdbX8us2UBWm//zDmlwffXL+rms3Iq8ZkPs7VOvbhRd0v25dWdsL
TgNPD6M13UIo6WWBZYqwDtghUz6iCEiIbdH8ymtnjCfd0UH+nmbDzytr4dJSAJCmyYBWKGrPp2oD
w4S4qrXE6cMsRhZSmyHve594Vb+mnuP9BOLQ6hImnlP8gmcTJcoVZMmFpAWCoA3O3JhO9PMGL3bX
RZFMCZrI+HxdnD+ZFhLDrSh4N8BJHTEUyxEe6SxAa/naLr4Q/WmVMNOhjUuGeN59T5mxN10SpE7U
YCKZp6GjZ2iYWQjdL7QCelUGGenGNh4M9sAqcX3EQyvHzTN8n/3aXqtpuHebQt1ow2QB2ApECPHl
ko1N2/TuLWqZCwyTjoGNcSi5xZqshpywLP8+xf7HH2lR9e//4tc/sxzjVc+vz37572OW8N9/TX/n
f/2ZP//Gv29xbsuq7Ff95Z9av2f7U/Jenf+hP/5lrv6fu1uc6tMfv1im4GqGQ/NeDvfvVRPXH3fh
vWfTn/w//c1/vH/8K8chf//XX6c3PgFqxNCef9Z//ee3JnLrBDvUflvz0xX+89vTI/zrr9tTVZ1+
+k31XtfVhb/5fqrqf/0lmeKfVOs25R4EAGadNLi694/fsbR/GsB6NHo+cISAonAEpVlZ+//6S1f/
yd4hywfyTU0MMuqvf1RZ8/Fbyj8ZE1KsMjkxJ7qb+df/fAl3f59vf389Xsp/fv17zvu56TRhHBnC
KpB5aZ+d1TBCGxB5zaXckctun2EeyFiGKVlOa9XOoBjb8rWs6NIVVQaLjH7hJn3qI8apTmHYKygR
LStXa+m15o/Mrjud1nfn+s2V5OXzLqRnaU6TZqZg0NzORgxeLbljmUe5o8T49sLclKzhKR+jExbF
T799/gvv8sKl4NfAuZrCnfypym6tWBF4CufOUEW/ojj65UrBrwCyduT9+PpKn5uiClcybDpBrIFP
X62Geln5Rp87tMMEZvZFAWoA2eaoD669vwv4ITqvCuELHCw4pfM5nZfLCf7TPJXG4JwpufxkY7aS
02BETBq3ukImZ7c3SlljQTUUK6u19hrOYaN6bWT4OZxzJ8ym6BFpAFXOu0RWm9hSLbrcofRfyXTJ
zWa4p4XwpEjDU5/395VuvbuBd2UFXcgUuS58FFwvaQyDuf8zU5QUI9MsJWMJSdEmlOuNarXIUnX3
Rd3fl42ENL93E6bjE40GF51XdCD1Evxix/7ROfd62zyGZnSlIr98W/rEtftIys+3rllmjRr7ae7U
elXgDGk4nG4TiguimmzXeMzeNmXB/wjRjZKxBKuz+DBEkyxO0z7YxoDVMMq7pnelY3/xM9FKJzxR
ZxFe/nxdGIU0AxD9HNhoUTp5i4Fx2bRkY1TOnc6OsOgEqfUrk/lrUJ4LXXw+1W/XnpKS35J6m5y0
lZo4d3pD+9bJnOyNhzSV12MfU/ZPvYzToByiwGCaP4LgMS3xjP56a14KAr/fwVlA7aLEz9qUO4Dy
gWO91T+ZfXgaMwlFGULC1xeD4vX5bQOesm3WpSWo0s5BuqT2HPtZjiWFnK+swtqZWfSrk2EsDnKr
rJAkWRdoFcfBI3N8Az9ydMVju7s3ULqoBagievc7m78zxMNOuKwdDSn8vhOrvJKf8O1AYL7de3Jz
r2vNfRauegxHydF/iSA8mUqlQdLpn8Z4JbCUyr3/Zu9MlhtHsiz6RajG6HBsCYKTqDmkUGgDoxQh
zPOMr+/jzOrurIy2Sut9L5KmUEoiCcLd33DfPftBFPD8Kv6O+vlBLMqBxzenCvse63lZQr+uzNXv
5Dkq15tGcINmGT/k9LhdWsNduQJYcB08DwHpVeHYXRcUtZgn2xZwJcEaGvEhN5JiE1skE7pX3rpx
gnLUNnBkXS5TNzNXhWt+ZJ3Caj5eGVAlwIU1Kx96V7lLxYopWhCViTg7Fk10WEJr16UrzviYhXQ/
syG95LgfZxZNyBH8kw1Nop7GwPTSr8LJvyqycXU/mR63sEGDCi+OR8vpPqXaitWVwZHC9GOz29UT
IO/Z/NRc2ob6GIMrTTDUdm+7rgs3E+/LmMVhmsdvgFoCx+m2Ldfzunn0ApdEunsbra01f16Ki8Fz
EuEh/WLHm7yWP4C43khgZeoDtom8OQnCBdz5Zhj7eIO3CeKX3qMqasygrlw+lmoug6WoTkPIBqYu
f+ikX1OWMQqqfXN6uJ9aVXy1RYfgIf5C6HCLEQZTUkuhAejExHDE4Inalz3zVrWJrcdZ9Vds1+9S
79csKU84csJKinPCXElH8ZVKa+/UxDCQoIhtQlptm1Cuj7MF9YJD2JPjkwfRqaB4HGcjv+91XvAI
6o3TpY4uHi2sDXw5PER/NuN8Y+v5RT1FuU5P8aRutGTYqeeDqPuuoEKell+sVQdXxJUi+LmbawFm
R3/VpnyrkfVmVXYx0uIyugwyWPNrA8mCXG8jq+jRAm+yWVrjKQXAaes991Tk9H4YDY9ZgXWVZ2FN
tzCOvrGphgR5dR4xzt9QP7ux4fQitVteV16RX8Y9vMRE87smveA0r/mcjvciGn9JVWoyLT6sFnuQ
fZPdVb8KIzAeHBffoL4UJ9bV+frq3Yz3Nxvjkzp30wZodXIxa4k5ZXOZ8GOaFkC9iNbQMFDstk0L
5wv9Vd3KtE5Yyrq40waDAn9YHFKDzyYhUN3bTQRRbXy1gA/uAJ12xyzFpisp27M989qGPB54oNuX
fYmwrXeQmWfuDwtyCZMo19uxcaKvVC3cteA+aLWcebfo0e1L0w9dlberrUQm+dck5lcvZ61UB7Zb
uJ3T6zXlNjT2YiSG8NbAmcASIif0sLgeiSNsOHH8K9svy3O3EhNet61RHfVoFv1p5haqI9ufZ3wQ
0355NdQHxbSa/olR6JigrlzREw/u8OQPWfyFYB4Vrs7W17cRHb3sxW2zCwy6Q5P0705yGhfWwMjt
YkTZBSlAjwAQG6uBI8ubCIFnaWDzzCjC/voD3rCPAFLwBOOrVG+013hZs+ClW2gGNgbPEnIOAfGw
sPrHkEsuN/PSnzHJrvAbapl5263tfKO3ibbNkIbqA9fGW7VhP+kHxxuDuXVNWAPJvJuoE2PuGiU7
5P63EjcByALmq8jV6hKYDqodU/TD4js1K51uZ+G3Ro++pTfAceDYXjVhvg1vVydyzpnGhamlhIUz
csPb06k2O/z/4+lEunx0e3bRrlbHZDWHG4RjyQ7K2jfWVrJPhQYvS5O+2Xe3zYIPLlBqwGG1/Rwr
eIE2116Q1+nLHI10hUob87ScC5cbepACm+fm5FqJaXnVVeHhekNegxfIjF/qONCL/MuJBHo1Lg1b
XN/jDcf80c8m1JEglf6oG49T6N0sQ7rLJ+WHJvDT/OMjWvrvg1fs5yI6XW9+5CCIZ0/WgNO8puB2
ZYphCwVX/OLxrO8WfPSo3/gMQjFEMVZBtQy/hpDBOKcSz03pLccpTI+GhyFpUqy68rFh0m0Iu50V
tS/NwBWJumQnm+LcexpN+8b4EAPm+uGa4XcImIVKodmAkW7Mra7MmaxI2zeiSvgAIRc7zAlLF5Bf
UivTyFmouZbo5DKYTEuNdWiH/Rb3fmszpCsTylhvModxSFf8MHQddnRjyJ6ZI++YlMwrx30DodON
fRayCZ+4ui1RbjHxQdgul1+N7JlQZN9aODM34fhL6EUZFA0Xacywj8thMA5yBl3s8GQjmznUOaxI
kjFwMhpo18+uyllD49p/lfZr1w73My4y275oIUJ75iWLGeDO4Mtj3NlsTWTcfpzzsSN4uPCLNMW6
ZF+64PVsyl/XmMg2508vdUiSvNTbLhqOVxmmpHWufCgdRrGdmPwCY8KtXdB3HlQsGw5wD4dfs17Q
jJYK/I7xmV09lb14LWeWAPPGz2s5PZpqL3fE3ao7uNl2LNFoshSgu2fulo/DGdBmpQZGoHXIWjb9
hLOt7pzX2ZW/8plli6DzhXKeDrU3hWuwApOl+aVmWviKTyXf9nI+N6QHO7umeVPzmVt2ZPpZNO36
YThHeIJt+6j81os6CdyQpqBIizawORe36yKQP0bnDv0mK5zAYGAtb0s0S+cB+PemfDZ7OaK0Fezt
VXdrrvJzKaZHw5XTB1BaAGjiFEWLeI8CIEO7rtcmmi32eRyt+kDyDbh9St5kN+o3hZdOZ03SoE3y
EMBJCsRt3DeKqhc1s771RIJ5ihnZW+qg2KzE1WdCfYyjhkpiSeEzMV493FcFqHTfnPOXhKN0qyc7
d16b49KAVQAliB4NwBg3NA4BsxJzFbJC0K/pmFQ2+LKasHszcWxj61bvzOdyEngevl9zcgzeNlOJ
t/Tg7mUXGjtQSK2fW+eS6tymdcwHZ25LfBCr+0z0yd7R5KGG1IV2BbUAoE3QQ/IVjmB17JUCLcOS
MyqGB90Y+WEXk0nA8Dc0LG4gZzQ7Rl8AV/TLGJTQ0XDO639qk7hD+4ISwOx3iQWqe66LGybzGhZF
9uQhfnGKVzlF+BKqkKGdOVFxwtP8OsSyN65EUIQjc5GEeY772c8cH/owGbt+ypBOVPetZZxD1wZ3
prVUpNOtDu8JKb79ZmsYei8Y8my0CH/0NCIxAavI0hes/8WzD2ORSaa+4r1r8YReAzV5rZ0BjjtH
wGii+ke/iLElc9EpPTWP0u+6gJxwlwSUBVjNqM307dBXEzkf/o0tA3VYn+MX7y54/RrAw5Zo4ESa
d8PSjXvptffZNGa+Q9VwW/b21kCPF3QuJkv6OP6gaQWiYp0wE0SVvbEkjBBGP/ce7VJX1lhduzG+
cGMadDq+td2E517Ugj4YnEOlhRhecsKAtQiXrah1RYOlHQk3LTC08GPsMm4nLqpvq2cXfb/vHUB7
jogBoron1mC+v550zH+TZDKY1ovO8MM5smHArtk+ok7AdsakW1k+mY2NMUERnxIZWYfBgwjKqbCf
8YyPZjO+9VD8W2H0gn1LsVvG7iNvNJw2I6jSiKjeq7z3AgsMJyZj+ISNu8zoCIr6JNrbeG3LXjC4
lSU7sjcBlXO8FUuHl0paKWZks0HQUm3dcN7qJrHBOsiDnCMCxJIw3cAhujS4CVYVUjImNtInY9SZ
9AHVIx7GZhZu5EKYrhEmO+DFN0udX9SB+Ud1iXkZJlayhPgnrbh9WOv2hr7mCLUVEldECM3nhM3R
uDFW7abSGs53kzhL6GRm2JLoU8YmqCDp17AVGRwaC3AbRvc972E0hmQz6djXu7aYHmZPYJTqens4
vbxSiw9o0jYZMR5+o1yT1ZLfwMs+sCd9RzN3dw11ezW8Ik0QIF2SvpqS4C1De2Zs2sr81S+871Zv
LtAcVKRcheZriRupbdaMM5b6uE908KCJ9sNh72ATDDdziDxoBQut/sOrAEfcNv1a2yEkiE8xs8/D
ew2Hyw0+F0RBEw4cRTPsTEK7tiTQKJxsazQyOWhbS7btOZb4SqBbrZPWT22IFiNYotUiupAD+V0R
akGIl0joKgdgfC9yjY8xVcnWoGotg7oKsQTvNiTuS9ilHww5vjppy8SSlV1Mm+s/rR0ZJ3ka5eL0
1PCJ9Sl8mJyMhDo/F7fKH9xxvltd57mQQEGoHNaq15f2wSgbGHNqiTnrq8M57dcYXldAen3QSM+O
SkPwKvmGkqlhVj7Pd4bsIOjiPGWNIO9du9hFjZyDMCl/LDbifvJLxP0GU8PXamikFK3Imwn3Mh7+
CKl6jI1S9rmS5GsBY7ipu9D3Vg5UlZaK3ns3+4Nm40Ob0P663qHRgJcRM0gg9QBl1HAnWgR915c9
SEGvz4j80SBbGHUG6y39XuA3vKWbmPvg03XmmdxnVIKHrOakxgvtySq8CQGWcYis6cmaFqyVCI4H
lwtPZE+CtiuS5Euj1Rykw/iUNcQ9RR6doqK6FdVAZtqNN6tpvl4/gyEBpKVUiqiAeQ1qXy0rlVuo
/FiPl++2WC5Dge143SYLJkwejEKLmZZrlmzl62F2tTvsXhV3mGL1yjo0RhC91xdhdtXWU6ltKQp8
x7BzoUqLYTnJap2uN4PzApm13WgV5BoG6hibz3AwWzDrLUFOLTd51t8z4reD23pC4FP4WclPqD+t
CopONH5M1YstAP8MS75NuUdKK37wKOnhjXeoBvlejw6jvMZ8ZrKOI8NNLpZK0WFOZjrGwKr8dn3x
hjpzapv71SwoVKR830jMr17gFlzxm/iSUuf1hiOVZ5XvwjvpuOGzRNyFBfUeY76RhfGIah4PfGu+
tVJOTM2BwVZsufIvasMYSqQKoBp0dht3NsQGwztuUi6P1pDoyLw7E2gQBJPrDZLIqnm+VpObiJ2u
dd41KSiemaSXmb1ADhF3Zh9t+hUgz8iaVkn9WBGyDwbdCpDgZ4RvnABAkvoQY6cmwqtdweZ6MmHu
YH4jspKgiPaGPvvXVbuq6hj9+591j8r2es9Lq7mp/1hoO4lD/tC9ZzMJiNpoa2bnxp9tMz6prUR9
qvE6HETlXFDUXVLjE5caP+pE5ud5yTaj3S+WeYv7z7JdE962KkGMHasnmucnx/2WDfEn9mJrSVWl
FWbEqX6kN4tzs7omILSx63xTb1NoqqbMplj34s6RFDNdNeutCpdDB7yFqJWD5MVkdTTAeP2JQfpg
Rsa4vfYGrL5x4dxjmRuGDFxrxvraaN3XXOdPDDrv1mkG5MDyZyKa5B6F0dxUmq8aGOguI+i25inV
KXqN5dsCU5keOXmHKvg4Ufy12FQ1mGnSfPiZR1o9e4Mg0VW39vUhoYtnIFQv8DVv4Elv8L1FCyPu
5plbsGtoMNGwCMQ0P7gCrsG1sBB/y6ECo/WTyGQmbrwoIQHvPVy9a25wY9lVZo4JBZHAMBg4tDnU
2TOqHkUOkUBVPCyvuEBGvBuxtR+pnQhH5dbcleYMUEbDqbWjODdfy2fpHtAsBuAyvJ0wrlw6dnWP
i5PCjVJvcW6nD4qHQdNOQT5AaxkMAr/CKN760bi9roc+tPkIYRNWCQnVgi+GKMRPZ2VuPWsWnjnr
d+gcYfJ9R/RxkD30KRoELL/O/WbBA95eU+2QiU4IjSeDGuNYkbMtcw6Ikxtapfec92MTfYmIjdvJ
V+DQpEVCZsd2Gp5ytHFLbVoBNkrEB4Yd+fHIFKiKqB2qsNdMK1KlsnxmZyhrDOAYsN5KdT7ScMF+
inVdaJy6CUW30jlPGulRGrMbiIjorUQ1MdYRxamYD8TJuSUbULUxm65XKG+7pIbeS5EyNCYwunO8
b4aRHNTrPRhuyTMjHd4+PTKBXu6wYNO2BgmyjvIhFkSTZQ/UKOzuTCg8jnLeGtOXPqrgE3VsMbmT
/yzb0bi75p7lKoIkxfcr77hEPTjUtl/OUzpxSoUDpIoe/CQN14trFEQMd5Fl39lz8XWt0mgab7rN
k21TM/8udCn3TqL7DlJyv6Q0eT3sCBWzoAHhlDikxnhXgqxMCU8X96cby46Pk+tYhDjLx6n8JTNS
3rbAvbqOATKpglhdU41uLa5d5jFGmxMjb0rvoUoLFwvc5GtRvYDao4cUG+V3exZfAyPBnvSAKlBF
SKz4K60fioUjJF2pKK3VW7f297VG6h1WWHQuucOGyvHGXISGrjC5uebMJSZe/vVsywRhdO+KX02n
QRKiWL2q0pTpsDBLK3OJGO+pMmxoVisTc+SEkbfTwCfyIyln1lBcWlw4JZRhTWJtcj2r8LvaYLZ7
f43mrm9U2URta8dmbybJozJbeOpDt3r+qK1BsIQ3HTGw3Mn6w6PBCBv1lpnTH6FDuF3TBAij/N1N
arm1Yiuk5ACYTV0bYRNJTs2xKqPcV3f9nD01GfApTeasygYX33L5gdE1wZ2b3K3e4wTxmw8ghOWT
k4f2wixPwy3GoRQDw9Y8JGVxSnlrTBEedVmTFLTLz9DCMcQu6x3p+R4zdDY3bxn8xive6qY/RTUM
PCz+Z8mt5ZT5roCfHDefda6JXezch2N11PT6xxpJHFNdct2w786dHdXHMnO1DdvluHWW/GYCKn87
6+PwvOjFS5GNuJk58wHTfafWvN3qzE+1F2uBS/nOT3SmNIcFC6uh0trXbt2tDDBVYSexN7eaMyrS
9D6sbCDd+XaYoXboY3M3Zti3avkI4sEc5U4M2PLV0cBka5N3u9wgbEiH+b5LLP1s4qAUj/G60yWd
uToMR9SG07d2sMSxAH+FHhx4z3ApJwU0lS8OSiynYMihq7X3HgdJaqRRio5SekGtZ98LtOL7aVAE
pHAy97ZTPpSTRLCP7/CTaIZ+V5pzD4ZD9CfGxvqTw5jGMR1hQ5ize7o+hAZfDT+qcjRO3Auwl68P
eHuf+nQh/Nc9jUJHCYJ6XOpHPIrE6fqAxEacHFbOFEUVRPqaP5+X93ki4LKMWpBJizdjTNQPYurF
wMpZME3UUyFktwNXbG4FsvNdl+efna6Zp6HQf5Q1DYU8TYwAFR3Em8koTtcHMAE/vHbxAtNqwBzI
+M8P1++lGOUHcZN9JLhjYevJiGBb2id8o+3T9au//NNiSh+X3faUVE15w3gihkoexsVameqn/3mA
lgzo3MP9ZmxCSjjNnHTHFEZrFdaBo43DwYKOzupvpoYhO3YBKzlnkfVcTLHcTd6wm60ZwkKcnIt+
MU/XByDw1qnFrgKmUh4H//M/QFunQZ5R0TA0yzhdHyj3m398hbkLkn9cBA0qlao2iaMPqzVpHjwg
rJwC+lOXGfpT1aQRbHFKg3EojnFZuucMOJMlWjCxzCmROKIT1HI9ApVnPVVM2RSzXj/rolVjTPOd
MAYYu1meHmHoMmaWlNCtJdBpWbbWo2No4D5jvQ5EGieB55XATgyn22GfgTnh0+IpkxHZc0Opf1Jo
bx4mnuP6r3ly4GXCfd9OXin3w8DLiUCgP61WUT8tNrNIsqJOcf2eqySX3iAebO1+zqD2rEyHNims
qDX5YetVfp+gekZDjQtiPFLdX+3M5iDiOneDEmJfv3TK+Cdmz2Yg3M4iBTAsbBD5alSfwp++p4tu
N0b2m5xAE2VTCCDcdH9oOlTa2cuaG7vEX64AweIlUDjVw/WreYyfKZytGzxNib46fT5FIv9KabQH
GW3D0/Vb1wc9g8F7/apue0BPuJMw8V/kR5M+g0lN8uTE77zAx2zkLjerHpJvbt8tjyj+gU2oB7ks
nxxH2JK7awgtbF9N7bOj9TjuV8sBg+DAVAvYVauzX8BWDnZ6boou4vYLA6mV/Y6K+9lZDL5jRoCX
GweW33znDm124zDyCVzZa/2ErWYbNyo+bYOlN6JTq5Z4l7SoJ7EjQmiuG0c7eSySdDiNmZA6cl12
m1xtNFVYodIdvL1lNylgwgy8W23isaiTU+7z2byLJcwTOZlQxHa1m8G4sLobflYQ0KG3y9SfEjoz
AGkh74e0j28yfEv8ZGVaeFw1nSCi/GwannvZ28qsZbTb4YSz5MC+lhFjXL9EH85omIzSgFIEpOgw
sU8u/hWn61fXh9Bu//nPxKnNXeFJTs7huLj1AjoEo55Y2DzJFP/zq+v3nOhlipg3oXrscc7NlMeZ
CsQYu04qjBhkH5iaYyP/794Xg8uauBzRy/hQx8lbHjMJa80tTJJ2ORhR/2JmLp88flLLogcZNzOF
hyk6hwms8QFeLFZg9bn2HIp0IjrapDxlDv0xqfWPUNr71L3pUv2ASvnda+pXLOS+ZzMRo7FYh4m4
lMzXTE+LSQgfLdaLk0705xLEqKsGfqukhtFpGnUP+103QbWPYwcOJrzt23zY55FZB18WTODEcFiz
k3SO8WJiIOsiIzOYGRQuYu0sZBTG7d5Sp/johPwgMdk4hosseIg+5ia8LHbrz273VEY4s1QMBVM1
3UVafFRvQDenPXGZZEnMsbVfM2K9dCG4HXAdI0p2v/XxtKXI4mOND800p4I6s7c1nm9Y7p3ytMpa
8Z7k1o925Y+0a/wlZ465aWBmI6bUaDjF96gGNOXE8huj1h+W239Y2JF2jbLzw0w/IoJj7hSsctG+
TVp2Xq3T2pg040z6vQLvfGctSWYxkjkXVfLGLnSb6XF71AzaU25T781heDCbGo/aeQCbCWq1wCku
sMBeUx/mgEN87dOLGzft48zAR0A0255XQQWcVtRXao7zH1UeWwOuVuk36m3EKhHIATK5EFkRJBJR
59d+Xej1JmCLA2YOjwYMyMElfbpW9FIv+lKloPmaUGEG4mPZ7vcmoJ4xK/zUmV5bD7aXw6RMitxC
70MSSMt3SHRMjbzFThk57FzGWZspsER2STxgqwSL1A7JmdHuM6NebuRIXQDxL1EjUoKBslCOXt5s
pLY52I33NyNfV8XwvwwNeDpZAbImj66gZdh/0Rd16xrZQ0f5yqqcQ7mQq9SGzlzyytwVPRK3Lj6I
9ELSmJzjrKA+oUpNHg21wSw2Xpw6QUfUTYEiMTaFygyulzKizGjji2ZNx8gknSXkUWXh7m5OBV1m
h+RyCMm3awfFyPIlLG6CISUm1N0DXkM1fgPJpUqFseuaHww2XWYHSCU2AJQO8t3Kdk3In4I9184C
Gcu/FyEZStD120VBQ4pzFB6M5vWi/Ul05UZmtEhKIoe2MF4H5ERtRsqqXlIyy1tmg9bpEHntdp6H
v7NyM/+X52ZUGuC7zUwxoti/THF09ugUlPrzQ6063kVI/sUTGfGrQ5lBM527ylyeBGqRZTZeGcg8
etN0UlkYbVEQeBE+DvgFEEfQUu5v29w7zjYln39/hcRvojBm9XTXUbNA+Oz85gJTtnOZ2SLjtpG8
ypgBCV923bRhGyaZXFR5rTQyvxaMRUUeuiokY82UfSkxR4KRNyNadEeGXO4qMmK0BhdL5XIyR/3p
VpgitcUlp1TIPbGzTYKyKI3fqy4huH24ShAjXeXtqhzYN/Zd85YurgsujqTwqtMgTfiiESy2bh5v
zJFE3sxQlDO/dIrW+SZTr1Jasel3I624uc1BztpMyoNbK5zxaSniX0wz3cO0y59Uwkad5yLa6Slv
O8Yq5u+mKjImojk6sNsReVQrrcfWWp7zOT78+2ttWL+JY7nYeJjgK+Xiz/ubYLXGHxjQzJAdEpE5
PkO/ARpVsl+lN2nVTmZ3ShUFpZQazQjUeCm2eJuad8Zo78SsVxwHVJSlmxAZMzd2g5p8OjB2uWd+
3OYQpp6zFrlbnOKI+knrjU92SAO4Nqrz2nnFbtTXr2JlNt5BlbITzbK7FpujmIoFY7d+EV+iTkMI
Z1CvTvjoVEOxTCiSpRN7f0uOoqNR2VgFUZdJQdRKzUPtUn2jzFC1lNsER2iQ9g9TTGMqMyYsPKr8
jZkXdh6S94JxauzHBr9e2Hna0H3PIWJAAeb/xzkP137roP3K06neUXPQjL4O0rL/xBlDdRkKEBkU
IIJ8SjBDKS8DKCO/sPQ9g1q0vPQC21MAwKnlqtZIEu2mUn8h0KNeRcXHpjSXme1Zo8iFhoF37Xj9
07XWXmsVSPjsGNfar8rk9inLyNhWDEIaI+FeaK80RjISLB1dWRd1CFmYPS67aa8VJoYAaVPvaJfA
AE3rY30xrXQ5Tcim/Cx3Xh3+Jx2CU1RNH/YU49qCjaU93OKacqyVSEAknBOtJw5Wq71HBetcvdTm
GFXxL+ZLn4ZM2a0IwITGoCMGGOZXK3QQawBDyKYeKHTVvfzN7apG2/+yeTL1LgwcCYXjYeH8r4rV
aEBjYmvY4FnqLavTwOV7xHDeT62/Kd2UpBUyG4oceFaVat6phhlGwRwdSsPQ9Pnf6Hd/V3x7lsch
gecoq4i99S8vCZcPCGrQ8Q65E/2oMYEnfD6q0nc+Ab5sl2OoFGfVNL4q6VUh80uoN98t6fzNtflf
Nnc4IlTYGJFgat39q/R8SIYxFGWVHPqYUbF5YFXhzJZ2AIZq9MwoxT9bUrVxdT5FS/+FSd3bTtU3
hNKPoafwuwWiWhHKb/qQfDPteAmohIV+Us9/o8T1rN8+R7ybLaWQx+sLxy11BPzpECTAtmmDT/Fh
zhTDmi46yoqtPnaYKIemamaT1q+5cBl3bZnn1G/wEp5Orm63AdPFVJ2T85IlUzDgQhSgn3B9U1Wj
kgJHZctOttRZoZd2CPOqwXvddLQkA30qSB7LSmMk1OuOUza/FEtabfUVVaxZYF8QYjjvaY736pEL
mfqT2T5rWd4G15p4pCWcPu16MDNrS6XPC8aJwlr+vXZwnc2bcgjqIYmh2kJeR1n5IgpzJ7DiF/HC
1B6eI8lC30Kzpm0EFu+Utiwbq6kZuzeMdZd42ve27nKYQiPFVU9/W3LEupp1UDXHq1S0pKYmPe1b
TANX54yIzfhhFGzIa1k+ezHaqMgqlm1haUdPdx7KIWICWx/2wjqEad4eqk5S0K7mdNeINvbF2pwb
r66fcHQgOc3YrYqln7H6TKD8JNX2unj/fzTq70ajEJISiP3Hf80d/TYadY9z279MRP3xC/+ciJL6
P64+rLoCURhE0kTR/xyJkvY/pEG+ypS2Mly2DOTz/zUSZfwDJ2RTMPvhMhvLr/33SJQl/8EQhA75
hF6noZw1/i8jUWrK61+2ZOJITGodhm8tBBe/zZmEkxaNMc5KxxKAtSsx+Ao9XF5GBkyLInI+LKSW
qfyQo0HhFvpA7tnZduzkW+PJcscIOquFxDxo7fEI/5J2Mv/fw8Npl8nxIa8Kx8c5PTxVrotljmy2
iHUea0PQeFaCDEMFAVBcsq1VwC5HmXFc07uqN+Ff5gbZrP4jI+kL3FLKTfetZGxwWeNDYeBFt9Kv
MxC6/U2I/5vtIpdE2V87XBWOBKE+lj/vbt4gW1o7HtoazcUjzwRPH+XaXV4ny77StL2gp72JuzoM
5tW606P4AE3vXTOEs03xH20X3mlfewApPWwa0+h8ndntUg/7s0rsJC6cBL7ibcES9vinO+/hj6P0
zxNuzHP/NiPBnLc0bKbvGJrD9fkvB1oYmzmhddIcwyh8K5oQBYVVPBYz2rOiZ2NcVuO+nOjwEkgs
Nfijxm2mI9EL3A1sAlDzMsQT5cKfprzx3Yoi3rQchj4LCNSNTeo69PIS7JWaj7GGymuZWsNMVIQg
OUb04uS0JTA/K9J1b5jrY2I0wFO19hdCFCb86Vo0JK1BXc03yxh9hzdzmzEOhyhVvplj9OLWPWDT
xDjqK+DkURyNLE1uhHyI4sohUhgGttrsZT3n+H2DyjCPhRZ6TDivwte6YFQ6EguHtgxjHX21P9p4
RZQkxs+FLkkjbb9QPuFTfC81ow26SGs3hip/iZ7x45jpe0n0n4bLMcojQNpmccht8b2ZZn6ua4ZN
laEK1F5pmgh/NLXPfsi0Tez2zn2cDwfXdBdfH71i03NkbaJBPzcTdwu1LFIS3T0utvhWmoj12rlA
gcgfwW618ZPBfrSL8jMKY8ov07h30zL3vcW4ZMu3ecxsGOn2RcZHRuWYdGj6hwTbClsHL3+VAmVF
d5MBTo3y9MdK19ALyW2q1qYghtqHpjQSZnu1dnqsHGxWc++W5QVHdOmjjtNRtjU4sLVvtUMuCySr
9puBEnpTmdCW5bZvY9pd6+oXPYVnJ2X4LsmlhYRjaHzD3Fqhccb8gaEB7ZlRPk7T1gwgi5H0Y5+Q
j/MJe6oPqBoUg9YVZYO9i5PyQrl45k+CHQr1ESfVan2MJPybpV5+AAdsx6XxOZeZD7Hf2777cPMm
SCHquhLWwtiXP7s0eTTjFqfPJLlvM9ANBFHfRUOfCpa2HS6b3l2AZGtrEMlh69jhTb1Sh5l1+81N
kmCuzNtGX1u/Ss19suBbkrVI3GoDhUJtFNw/ippUSTQWNs2NuMHtFVuwnrh5HPax2Z/jqt33GlHP
PB27rP10zUfLw2ncK146I8yDSJ8vjNQFzTCcMuwe1paPReL4W60Lc/85K41qiFzc9xh03xbIyhHT
K9RDFc5FCNtk5n7Ls+Rka+s5hZOJUVRabDEC0w/Y2PtDsdzjxPeUiu6Cn+WPOB/3dgQOl5WEhdXw
3kvsXTqezhX0ZeWhMzDlRoJvbHQNWrQXsrGKb2sVkjDlH52UXyGvpc3R7djWRevimiSHDd0lsutm
7yEZsS3l8zTS+D4Lk5usSfd927zMS3NiyvvBdZzP0OENlPbFXqZ271KwDMvwSab1beppla9HabXR
HOz226C3C4BVpocLaoh4ey3GfREZv0pWHmJ70FCjnb8M2YIo38w3qQAD7OhEceYK39lCsZ90TKN0
bvXk9gjBsoy/0dPYVUGV0njfV6XYVgPq62J8XFz5gDjlMRXLnWdp5Jje1qgx316omAYQLdiuvaCa
urslQXgiosr2mY85duFwTNu42+ThBy3ks1bGz95CD0Us8wtWU+Z2DZ12E076NZjboIoGXy+qHeZr
h2hluCqjz836XrqKQilLqS2SY5gjz0r1wEBytdrRj7FBybOO86+8iP6TvfNqjpPZ9v4nYhc53M7A
REmjaMu6oWzZJqcmNXz69wfa+xm/Ku86de5PlU01YRjEQPfqtf4B9x/qrRvFwL9auw9r7WHZkXrO
K17eG1t6P/QOc3Y799E8AFAfktx23TdXGiCwz2F2dFov2oXN8DofJxVQRqNRyKzDfZXPMiC1SOms
J0OqqBjB1va+0smXOrYoyNxaC1Y4fg6pGR3SpD8yYcICp7O9batFO80cL6onjmWnfTWswExF7mcO
uB1cHUl6gba2XrucLsydzca3v6tUiv0mkTdzUqbgAkRAULuN09j1nbJFlaN3TVR2nOdWDBRetHg7
TjPQCQ9vMIfhDThuQurA+GIk0OBybQxkqY87KOSXvBZfQix8bCi4KKg5X7QWKcys/RknoJ+93vhp
UKaquhL3FhoihEM3FANJc3ZNXvNYm94NYGjGQHgFSJu/6TJaYG6lnwrqMN6c04Uo41YWFUJeJFHs
bKYQMw+/pdE/2ODCwfX8sFWpnqRIRxIw9o03JgztCTjjyqA+rU/WJeqwm5iK4ljl/bNUsC2P1In+
hbFn0vibM+29aMQAIhfwWDa4oPCsb5lsDT8N9e+1En4VMbP6kGQZ6N9yJyOVEg/8k1C9LZyl9qFb
UBDEREFkKpFNn8xbdHT24+Q+pZZkpuO8Fsi6ojfoxf5bWiffMYoNeiT3vlsEItR5dkLRqWaZkhxK
0pVBJpw70yWFOwO7aIBi3c8uf6BqRDbyI/QsY3bAFUncmwsoTgUB4SQheN7a6C6xTs3ALbz61i4T
9dy10c/ZVZ+xxpiR40AmZ3nglbYVWwcJl15l+mZ5uT/a1a9ErQXsmUrdTEYbMLXbR5iGdhF0jKIz
qKRZz12URDdDeHRkTk6/cO5VEyyMZ44/58TocHGd9vqkv8SiLRewck/ngn6J4zyPNiNoRHGnG+4w
REZM7AScDTqgwtXSb4Vz9z237Xlv8UjcYiee3lKN/IqFKbq4yCJvFP1m7ExSeJbvdFn3bbl1XQj/
bvk9Rjzuoqb/OQN45FFSX0cHKoZSkoQxna+RVjwVDnyXvtOCttJeHaHDXgVN2pn5T+RSVHAl7aZL
rIpCZ4M6qnI/9sObyYC4nU2cTcLyxS4nuR0WvEfTVF/caPZHI7+LyTL2k/0I3eiS1iTOk+yZ8POk
9PKZVBXoKRNR+XD2IPYsRTnKtZH1sv51DI9bc6o2RT7lx+VrDdvc6Zn3hCTlLxwNeeal8wXIycPA
XwhKJRgz8+CGdzbEPsUTXPginpVvnTD3Np1wE0q2Xn7fDz9mlEQ3Uda3e9Hu8XoxArvGStpqMXEp
JufYSRum6VhAP7SrE129NulBU9YvYzd9mxunP0EjOEjFlFsjn3RwOlO1LUeSBOhanCT51K2ZKOlB
sclIegLbFBsKujsnAbSU7oyQ432OjVigVGmyASbbUgg1Tpqgci4A61r9UGOykz9r0E1wZGQGk5nG
O7Uw7TwWEgDwPO7npHihNEOsoCS5H5vuM6xGe1POLT9jDzYpU5+0BdaelAGc0n1fRbz+2ngkLukP
iOP9SiIRBuWMoJObcuOR7CPnoc+6n7UCCk+doPkXijs59epjWUoGwih5aIpM2Wcefr3Y1FBMKXqA
gAjI5O1RRpRAlLzdtqEwFkkCzZe6NgcqCcICYcNj4yjn3LQ6HyzIDEsf8708LG6donmKsQLxBQUy
f4jjc5/rCt7gvB5KUwCsm+1qm4dxfugSZGw2xpQUfgVcF7cBUZ+GZaG6SX26rq4tbbLPwiZpuu6k
gAcqpywbf9358QHjPhezJDJS/zzFum9Ssa10BuW+6c0axIkKIWrNXKNIHc32Uekdis9DEjenuK7S
rULdhViZB2Zd6MsFrSdaV2up32NdNOyaNilPchBkgNcmaGDmFyFidK77TVJuPJXAr/DsHtFnS3Xl
WOvakaohQpiO0+wTWZpHR3jmhglcdGL4eHLMiPLTFD7jKsttWU6/nGZtrV8RIWsF5nXZmCtNeULI
QvptSMcUKVlTHCYbg2mtUPm9mvEmaSPnODhjgPecWFS5S0TjVJjGXh9BO3NnmMXLjMmw6r2h4Iqe
mPOZRya+CEWLL+BwtB3wPId+oC3hHzbU+rU2vcOGIA/kiK0ROmkeb+X8NEoGBRl2+qMTRdAz0z7e
EcEQzeXNEAD3sHwTSqWvKab1YOlactKLTCO71YDHdIZ66xSaESy2E0U1KfjkuQ1xOyTCNkvVCyTf
wB6qN+KR6mhGZPSSWHzpMHEnSiyDBjzqpBXNrdoZ871SEDxQFA1iaDo7RVvMdjW+H1Wv6GYcrG/k
F94XKsuxKIhSWxGeemWXt3l9TApKfqZSm4+xlp4ArS1qxXNyY7f0D2XNUNHhKIIkiJW/zQxIbmog
VFgPApU++lnTHYygicRDYZrirGvCCTTwG6amy9txZjKlFlMLe63UzjapjtgW0UWTCXP10joyxzeP
+HKmD8Dm7U3EK0OoUf4Yups5QzkADRly1EpRnkuNSCxtovYlmpIOnyeP6NJZQIzxQLECBX2cJBb9
81RS1hqi53EufxuA7Y8jGV5Nio5iXWicpmH81mSF3EPEm295RACu6l3JZDyKDrY+EGMiyz7ainMe
No1npY9TV5M8yctXsjBM92pvupj2cJ9lCMtlYAGsqpuOdWX+yBEFP2fhAGLabhsfVe30rgu75I6U
JpazEfiIXrdP09xMz4qtaD6gfHrLXH+0PM99jpS2PIK+KrYL0YZZvX2PB4axdbMaus2QErGWqavf
1MtiUM17xE/BEHpaFlB60l8Sx77P6rE4JL0ErajU954X3o2plh9co2vPkRxfcievTsTl4Tw7965f
ln36KHBWQU/ZPsRRvUHmFBWUJd+ZCks7jbX5mthiAblkw26kYHuMKfRt0PnQYboxqqrNa0g0ArNU
NY6tleJCDpLeLER9VzcQ4rHcMY82Qr+JZdxHY6YelLaPFzBrd8hbqjDjs9aSeJhNG5ZFHF3ARrTo
j+jVXg4RfkVluYuL8Gc3ZDXiBqqfloOzn2IQs7NmccO0+dsgJPW5bq8s5ba+zGCqoI5v8eSK1t4p
qvFSJEBdYss4OqNsd05cfg1nLXt0yt7XQtGex5opqIrxL143aJjNhkI4F50jsjLOhjssN10ZjneW
JF/i2vIhmTRvV1nwcBozsw7qzDxeQ/zR71odyzQlVs6hee4Gdwp6AfUo6vtfad7Fl166eHkaXwaw
/Bs5i309TuJB8OTGTVSctKjy5342jlqM2MMAn6SYZoIjM9TJQyRvRlINj00Ugc3OTqIoo4d0qu8w
BB5w2elKJiDFNgbLaZTKuXYn/jqjwORu/jKrubfz0qLcJ2l+IltK6gX5ChIK1PKn7ow/bX8GYFSK
Bysp7hNCGvhvrgltfWqRVOyNeh8j73+OFRwKGpHuKlG6x1AB2tJ7F1WtEc0rcyWInOkuzGb9JHKz
4LHRvX3SeZANbKQrEGWe9qoanszeLl8sZVxw7+qt+AqnM3nuZe9nZDnuQwQhdEnAWKjWI1yLlqgq
N4PS1IJGlxugRYR2ohIE2djqFkarY+McFn4r3Z9RUUz7eeybs8xn37HmnV53lk+udAeaktSabb5M
XtEdBmtgekQGTuapd6hVKNSiK29E9iL09BZ9jSiIuhEzDg/Tu/qMKkpzmvP2DGlMfSBnCTeOh3OD
tobBrKDxvJOzLNZWktzUDUOy0iigSsTSlOKGKXDI6Bgrp2hIqXcPqCh49RSEKrkkajyetc2VEgqR
0ZO2UWrlBK7qN7X6CdIjYJuUfDE6rF4foBYJeUDrK+P00aQEBQwQE7pT0RzdclTDC7QGwwes0RF/
8K71XbobZTafTMwBMNJMUZuwnOkUt6YfOz2idSHs53XTupha74vsSXVkcDzB6ST6fBocHSb+2syq
Jjmq8DnVwlJP07JYW7olZ+aB3fjv9W4CIK+meYH+plueTNFVp7VVMg8nwkeb4WRLaJTkqyi7ckif
wESmBmPjFkLg0thDfdJT24PXACNj3Rauoct1t83YH0Rt9kY3b2+tDGn46871BOvi07brqqrCMduM
IqVcHjEHvX6kcYhno1IF8fvPxax7ccbjI380tZqULRTzAl1GrviPPdd1fBUHSCHNQjpfgq9P5/y0
is1NzRQ4Fh/HxU1obzpAztvrCT99Yt3xadt1VZO8uUmn7uolWqQjjDYmFeIgrBIDMIANiq2t4hSb
WHY3psttHwFyMhA8JpGjHu0KFOS6cMKkP5E8XfCMy0Z3WcgWn6YszKugniYmbyj3DL499Iyik/KU
l+6z7RUVMv88AbxX7+jBtGgjTJUa8IhXJ8oa7IDTm4P7RK3d1fMnr5tPRYiruWJQsDzD0iApQGGB
FEBdnVJTfZPlfBTD+DMuYCLr1Oyi8LbX61NZOIgyDCED5GTpdBlGsuEp2iQ5cbo1vJgZZH2R1U+I
hf+Oq/riWQ3qmRArtOg7okfVRhuyOzKxv0Xvt0Ny38hepWicOBjYJEem3a8DGrUbSgWQC40f2JJA
mVZUpD6E8r1fyOCzE21TlM6URr5nBcXHuZZA/JTe3DoR2rpQTW6NSvkd2gTAngZ73XxJs/E5bqY6
6HX3fq0gAOgkw5uP78aIvCeifltbr78K85cLCgis2nAp1OGgF8dBJQOkijH147j7ZSJKBJ3u7MTZ
uVCiva5Fb/ryNyuUK1B81TX37FjUllsr5ttGH/zrI6j+newraxtFJYXd8jzi3dIVxSaD9lVa5kW3
+i+A+o2YZHrefBkm69GqoGlWprnvEuVnC3DL99rkojfyydXmF2q9EgsgcO/Cq2460R5qBeADsVuW
hdmp7sLoUHjTY73IWA8h0ir4tGaLkG8MFXwK23bT2sZtExnUfe2OuDM34OgBzRTmHG9GjdmAl79I
A8RhM84794xGyritM9fzPfIQXjMbEHgkbIyU8D9SmseueZmyafwN8RrAqQda/G1Sxl0jgQz24V1j
jQdv8G7RCqGbNJbw/E5102cQY2gLVN6TI31wko1lbmEa3TaudYBu6nvd2zC2uISPyvvoNTfZoGX7
KjK/1OmXWk+/yhAESRSCzwf/eVb6FjGTccStJU4eMRQIAZ3WPyqj4JJh2wx0JHsDQAycXCMBD29b
O54eFHr0Bjn60Jv8kGLSlpLXtq8pQhQGvhlmDRHE0HgLXRcFiYpAPlomMnZVhX5T/BSgUrazPlTb
9mDkpkcQXVJyWFi6c8oNrMeS/NPEXJCZ+skdvO30CHUYGD4GyE6fX0zHBCchw2wLs52HMXzQRVgD
J8uiLSnFZ9ewp8Cxwpekcval2n5hUnZkLmFvioHfzoTAuIlM6z4x+INrUIW86fO5ivNfVbLL4uyp
yr3f7qg2wVDVJw97EEQyMvoDT3/DIsMGayV9rDEQ6iWjutURKZodG/a0akrfIX+vL7YHJCULh0RQ
jkqB1UIOUhfEDV0KNst1XiDuv5HQRDf13JxHh/vmRdnr5KnHXiaQAsmaztyCulQsX5ZvOYPcDtte
mFhgFTb6qba0u+U/CtvJNid0JcFpBFnH+KpY4pkHnp4GKTAfqXLwYIAURUXKrsnJMoiZwbEqEwIh
iOFSRSQlSe0tgohYQ+SVnyD8S/UG/rvQozvwhyR1SP8SIUQ3CxfP9kpfnRQ9yCNG7nwsSRR/a0n3
nJG3ioFmGhN/rZCgl1uP8u0YCDd7FaRHAqMQFjD45inMnXIrzPyStTPpJuW1kA4FKvg54O9J2Nlv
euWFXC83Ukuh/89WAW9Uo6oVPg3m9NZa3jsQE5J8rfbm7iMh9SAsQuhl8ldHHRJt/8fEqwJnLF2o
sNHLUpCm2gUEqwNC4dr5XsDwCOyiqTZONg3bET45iveE9Fo2y41jFel2GtOj4caJXxYFfLaVitg5
ie82ROrCWCgLzh7qIDNmjNfgOtp8oWVsW0u97xRlDAa7edebuN1DvoyCBgctCmkiL3gEdZOan/l7
gPBYNNbZGqBiLAn7bnkjy/5Y5lXk631ig66PN7GnvOtxepPl1btY8un6gBJgTarwfIuV1NYaPKhj
hpLsHfvgya4+hvoEHfeEGgDsLE1DzozUTTcl30L5WypTDRvb8NtK3I0a5V2F1Dci1bNK6lS1fwPt
JOFWUzogI7PtsNmIgWkfmDmJbcFkRlaMt9N2jgsk/hfBiD6xviUaVeM0ezdyPQ9gdJIRTGv8YqPx
YRbuOwD821qxXpxMg+rF24Dr+UUpBgmk2PzeLe5dvN8CWA7XlKMoVCpGsg1L+5JmRY9wQuttXNkB
/lvmSTY+zoQIKUJn/BTmM4W1eht6oqCjmnggQhUqvac8uryWmwLdqG03oOpZhiigGF7md8ohV35h
SgRTBLYSiGRFMohGvAOy+ZLlmD8gZzPNo74Bu48Eln7b9w3OqbUTZP2dijIBSKIpKI0ese+Jji8l
SGpmggM9jz4QoP+HyvmfUDmo/oB8+O+onNuq7L6XoAE/9I9XkeOPz/wbmIMR6b8AsdmOqeJXaaCY
+w8wBxjtv1QLsXzVwOdNZ85yBeZ4/1JVFWC8bruWhYUO8Ir/aBWb/yJHjvUkZp2WhVuJ9r8B5gCw
/yQerFo2iF6Df0RplNncBU35B8qunqtMD8MpvjDHfQiXBJOaVVj6NXRC8JePMyLvuzQ3zkUPtScf
kje3dbuTIW0NmEK8tRpyvWo57LQ5Sv2+/L1wO1BCt77pbvdo1ijKO4OJsMZg6TsNLqrTeeWhb5wv
LTruxWhdvJhUD3EvFRysG37Mcx5UQHMDLYEqkgnjW5zJ91IvqQ8U3SXPJvWB7sgvW6otCgo+echA
ZtkzesSmDIZuKWbUmm9k9808f1GgiBgTHVP1OxqrgEzDXri8L1pvklQR2bxvcmpSUZgvAjfaRott
C/GW6DVfbGoTZ/opTWqNS4zrCjM6zFTPVLOloutNzGG/y1nNHvDuCXoPcGA7i/QGfMZZGWLz0IM5
2uT9FPnzaIIf9pBb7N0zGS8s3S2VOaKv6a1KbhstTwob24R5bWG2GUWYSu51NLQaCz0qjFFADXsM
pZgE+JbLX04drb+h8lBHlr2zlTxBYgYqdj+iOmlVsU+Hfx/nO7xQrUtTFr5eZyRmTKaVieE9KQlI
7FkwSgwgA3rYY2h5xhXKNk/IRIkANMG80c38VRMtCA0dWY5+EfRJoOQkngWqsLYhG7vuzkjbb16K
0oE9GxWFV/WEgufIzD8mFWsGqeYsozrlEzJoSPxxBwhoekqszpuWD4/2jGyfnoIOKU1wXe6ggxea
4emBh7g0II7PiQvnLqNWIQsXIa3pCEDbPACNGIM5E1+ceoEBOYVHlUj/HlVL9Geh9ZfGwzHPYkKF
vAqB3cKxjW1JFrIZmJCMPs5MwMFL1dqVKBHucUva8abcFrP3Q4tS4JCZ81bO5ERJx1mbgVL8Rr0j
PYWpNi7TRWemPo5TgaKSFW80kaG4NNtwQm/A052UqAZ9Sr0WPkFDgKT/9tS4PsZF/6omSA0I2UAO
QqJNUjzyDUFhtLOjc2cf2uo9Uzqo1agUoaVaUWE0LBzpVETokljHsziDfSuG8jGOqUx7+dlsEGmi
rDdyPbGvpAWshhY5O8aKVCaPEnEhmwltY75bzR4Fzd5XxcVRxnIXAUzYMDDFBe+3o/kgcdNNpjFb
ZBp6xLz2q8eMc1Oj7VMkFupSXpkh9ul8LwSpSDowoCsaWhuTvkvmRf2PoM+crF9OiYKJWnLuFJID
4h6YkCYjj/qQITfYatC9oPPtNKuDx1Mvc0PkF5EPjMp2Qx72RAb+tbFceXRqkvqClJnsS8ZdaBDk
VJEhSZCRQdtfBGh99H6fH/jVgGJIJ9qrjaDU56pvSdL5FXmnyTV29MAoaFo/ueMl1FFdO2fjfddV
R6EhlDJ0zrBTInVLwvcoeWZFdDBCPCsQIdUBG4zUbPVd1fYSoZwEdp2NXCluyhVBR4E4yVCNx1SP
X2Gc36kVEqex6wzboeKRSzJEu8y8N9CFmH2vMuNtnlbQLttop5ql3NceekHIxu48xUOWN3+NMD7a
jqU0kHsILw1O5Pgb9KKdjlLbMF8xt5DCup1uKt9do3jMUEqxyuRSFgZqMShwUsZtO/RVpwcko2/j
F/BHIBomX0txGULej2io2zc4F+5UO3H3eoyTzNSHB2FO27GmkN8feysXlzjVsxPqL+AB+gHd0jKZ
hhzhhXHhVUOuzr24hSYg8r0XqefrpvWIFtiA3pw+PvOxb/ngH+uA4ATBTc0z6irDKZurEccrWtpo
3M+K/dPIwn0aG9pez4mySGnVJ8tasjHL6rqAGVgEVmT+7oZ5nLeNgwsG+boL8v6k1DIK/K20eBdg
XF7auT3aekYBIcTIvIlNWCWz8O0YqRdXR4KIbMFGRb9mm5BT2XpawZS605kkrc110dZ4NM3chu28
FOHWRTnCY2+Xat11m9ZJzS9jtNkUOTsPGsMoWgotlHl6wnQWj6SvTzWidrtIn58r0KlGVrl3s4WK
Upvk+BD2F3Whgq+LeiGJm1F8ZLJs70uhZSeCdZ6r7BRb9r0dRV+7sHhoqUf4kSaVTRXdup3rHQ1H
HeFT1lFxEJkOxGf55aBt70QXPUm7KtXtuq1tll9TTCMOoC9FLqOTW+LJ2k6HqEioBZXRTkr3e0dG
qkO8EnM763c1TVaAnlAKRbW9MCWqSHwtOU1cYU6qc1eWOEKZhlJWB6gDpNn0d2+ww4MzVTuYrrPf
dDHpK80Tp3UBy10gE9BywWtT6+geRVR1mAhNzkERxMjdompIERCAAK7AtVnR40YKv1C/3P5uKYka
WZadzAcyHU+mWgwnFJlj25GwpOJ8H2rqTZTZw5GX803V1GpXdPYxgdy/U3PtgBIFQldjq/kF0Dae
k0wLPp4AQyUR3ZmId2hLZnb9puvi0zY9wtwZKZx+U4xdoQbJckcKgA7beSkvr3dJJHUdFEnza703
18VMMfR0Xf1oIWy5c1B9WFnQ62LuJnx4EmZVKJgq0xbl4Y70JGIdJppx9X4R+BqWXyOxiKnWhREm
OBlr+muZSSiFPA4whNtTZIL9alT9N2gWUrIwryAN70d3SuIfiD++KzJ2MWT6pxiNrWBxuq5SDCux
olleBungVxWsu4rGtqlKrbVxZ8qqfx+x7oM2uzOHFqnRdkIn+J8Tg04pfFs3mN0sZzOW129tfZzm
4yvW71kWf3zNugd9sRd3bHhO/zlkba2n+bic61ddj1m3QZNCqE5xo32ROm+fdv7X1XXHp3N+XOrH
1637Pzas9+yPP+OP5npU6PYzEYjM5E0ulOrjdl5P/cfhf/1L/r7/r4f+7aKdwuw3jov6Vk5g3hht
fJbMI88kIGWElJeGqsssDuuOECCZ/XFMEaGQuamWw9ddVvHCS8IrH1tPTps3OxiOJMRzstfYRv6t
2daEeEpDraHUQoQRvXz0Ddkh9+AsaXRFRyt+u350XV8XWoznE5h5uKiDJg517nZ+3Uqww80ZeRT+
CBPPtLrVVV9lGA3MAVeiTW4XO2RYq9NUIsi1MRmIsHWqLwBWTnHKA73KkKBFXX6sykQFZ3FdX49R
lid/bX36SDVSVRo6wiIcCsCMsBBDtKBHaC1leN9MiQO8Qhan9SRVUXkgTJbzDSFCnXC+GEKKdeva
/GPr6BqvJY4lgd0CfJ3wtQ/cCjKyNtMZx+0CGFHyYzcghgd5AiMtmVEAH6BC6jbzoOX1Whfd0sIp
Id5YoZcG+pT/KFHS8FKDvm/hopq1vmm9nhwLPYYm9VNH2rN2686PK1S3l3tjdD+xAifBvpyLiSmX
v7TCFrVe0znaCeC40btvIIZ9qLuEmf0UQrjdobRLh7D+bettoO91jnzuen3IWGpYZsFKvN7FunCI
zxetmVPhFug/W2TgMZGrTkRKr9RLUeOZsSv9OMRcfmCBnGgtgUGrIm9nSkz0gapC3WRyQcSHxqMU
6Z6QAIVUklpFmsuDhMuGFENDBhhdjAq+v67561WiMHYnjMyAX8IlrNcV2ok8dvplNtDaUE3j4ePA
f37adbXs+/cUbNNGVoiGTIsXGzYDfEu/jFDD0gLvzJ+2rmfzRFPDlQ4RKjjG7QhWt7DL7YSr33iL
/rB5yCnPnjCuqU84kTcnnoXfNZ66H7/v+ku066n//x8GL7Zf+TARj8MSt+IMCmnjGNtUJdHMLAvp
/5ixtOaWrb/M+lhHKrYSFtMLxJA+Htl137qYlp/8urr+rR8P9PL8/m11PXg9ZN17/eynU3XlIIk9
btdXbn3W1otZV6HgMsJf19fWx8aZmi8ShMDZ19NHSm+DQLA+Dl6/lrkmb/LapPDAq/bRXN/v9WqI
/P7zAmbrF10vOapJ20riRMXrn81l3E+XdyNWQlD+62tC2gTgZARpAAxAvUfxD9PSNgY8vx7+0QyX
u0YOEew34dPSMaxP6tq6Lq7bprkwwTPpQa2hFfZPn7T+2esCpABD/tpEJ+I/9+bj6vFZvVjpraxA
qQ+022qaIV97BcExKfqjbf5w1wsxxUmHKXZcb7a39FRr63rvr9ucCvoh2h6IyS1Xs+5Yv/26ev3s
2rr+jNcd1/N9+mxSArxXWvowbs3acfZOjGf1ur6+edzxrANDwv6Pi5/hhG8SZVThJ9CJrr/p9dny
5u+RopTH9RmDnAlPZm3GfU8osz4pf2+up/joqmQ1AYircx+NFOqry2LtS9bVtbVuu66u2+wlCv5f
HbceTA141ARm7f+8RsP6gF7fmdBdHuOPh3ndihp0P1Nj+897t7Y+jlqbn9fXD32c9Y+jPn/B50/B
W1oEoJ+1WU23azezDiNra/3s37ZdD1n36msUuDavi/X3uK6urfVz//Ws9Qp9vH5kPfDTV/1t26ez
fvqmaOnwpRqIPu6Zoy+hPZkEY2jm/fquXxdUlGrIXMt4ct24tq7bZmApoCeWY5rOoPlx5Nrdrie/
HvrHnrUZmhFC0oZOl7w80TbuA//u89Y36I/1j+bnrev6+tE/X0/P2cokx6pj1kjpERw372ob2DqQ
OSyQbSZP3Q4KjbfvGpJv3viCLquxhQytUq/O5caj0PBAXpjqFAD9lzprj2ZjqODN7OkbhnMHfG6U
F10LvfsB1ykf85OnDLwxkCjpBSo45mOSkHGwrUdgxzp/YEhSD6jlzTzhHuhEXXoszOJmdhLSjeRJ
wCi0oJiHotmPcCu0QYJaW/u4z3/wR3cy417eL5OquZC+W4zctHV4XQfW68K7jrZ/DLlr82+Hf9q2
Dt3rto9v+NvnPr5hzDzAouC6wLGuId2ycNd397ruLXEfunEEROvGdR1c/382/nX/p4+jSDv5DupM
G6VbOrX144XrlOllPXLImpZabfOw7pjWV/DvTQSXKNxR0NMSEEM4WkOsnEaMGDow2wmKp+kYvzvl
Ta/U/NDVlzE1HXQfX7MiN3dJKw4k7Bxk/wyUC0LrNLid+QWhrHtN2Deu9O6McvieQMl6cxXUy9rC
+mb11mMo1fcaXbTt0j0HCaE/elMu5fh5sURC8wT7DZxmey1WfQU4qN+0wNMbCwxSkSJ43pBnhA3X
n8WbHcUWGuREho2ySHO19xHad4dwhEaaT7C3krnr/DGuIM7jA+qFrbrVrOysMc4eGOJfM1uffer0
lq8o4Re777/BLkVjPC90H7UioO8mGMgE4ibI23aD3wcZ+BBuiedALXYk0q9DON0NcUSWwkb0tlSL
aheCBFhEj4OppmX1yKNE44yxCfJ5OBzlYPiqn4rmXUzFtJkqd3u7Vn4DaZ6CQtGToAYlkSC+kdvm
tHFIzDV15dyjw/49hsx6cEBzkByA5BF+7e3mwS1S300TWIw2dxVbsq3+w/DK7q6fYIB6jbqzUmvn
iNAO8qL8ObmotCgQoapYyh2T5D6YsvK+qVTvwrzv3UE486RWjntwsPiddfLX2pibIFqh6TmQCVv0
PRsUftrZTnd6uLjVuDkirkoeMG0jcw4TsIETBz/TPCnpYO8QIcQTocoIPykieG5e7LTFZmIEUDO4
UBEi0haaKXyklVXg/cbTWDXu2ZoaEwZXiQsM2v9zaOB/EHmB6XpPqeyw9lbb5CG1+tc4TvegmZVn
pDRxA3C1Z6UqQafjILuhg0rPvRbe4oJW7voIhkwNOGaK4Q2VwpoDBDJRBh1N3BkaSEsWAp5zpoPM
MLEAs4v2xtHQSrGV8lvv3pVTO1Ff7dAxyxQS5ZqDOoT2ndkns0oz13ZlOxxkKEL+XEnSuSTN1MNH
LLThhz3m7tYzq9OA3CkGJzDMkKTZLr0/fFl6PfJNgC22eQn8AVmHG9FH+9hEs64bEQw0jlQXlUCp
UUiUkdxlJFibXhyKi9lF+ADZ1Co8TXybjfZnASg5yDX72YRtOrflT4im8Y/JUH+ktSyfxJClpxLI
NmJGms8jp911yK0CHoIPKsazNyfu05hrN87I9CQ00dJHtg6nkPaAMsxWVlTYer2K9rj7RGj63KN4
9tPVYKehSxukoqI419l3E/IRuj0+6b36Y4bOfktPgW2F0WPVpZrQz6Z+o+MQEIimec1Ty4Q1KJyt
IhImh+kRoVf8svr4+9zZNaLpOeFnngYiNF+rnQ6Fcoso75uN2fEunV6j0YHaiIibPeponSO8US1S
HNg+qe3jVL+XjRU/pGoBG6IukahrkRez0NoeDAEo1RXdVrPHb7qDwE1PjnhKEvBoivOuhbG9G5Qi
+3/UndeO29iahV9lXoANbmYCg7lQTqVSZbtuCEfmzM309POR5bHs6j6nT18OYNBMUilQ5Ob/r/Wt
Wwshd2gBXbdzNIm6aj8OvpGuRK2Rc+T1GPkGbenWnDFwp+GDULGeTb3EpEjLZQF8JqXUlvbdtvAG
jOVBdmeX8ZFybL+27T3qBMwKyYsbcjUkRioD9DMoFVZn1JRUSne5Rt0ThMLW0OM7zSGlqwrPXP4s
MwbLU9p75LhiPZQPuVppX3xEuW3+0mWBtzKcQN0QebWsEz5IRcDPjWDSVfy5lT88a2b74nYpRohh
WPcaJ38GmJfUTFG+cSJFmgF/ukgDIJS4E0TJr1YaaMJs23xuQYccSu9lHGkfJTYCm/rZYLyz0FzM
ad6oHZ1KiSmCoJLywnVeedHGkQ0R2mNxRD9DkVxV+BBycePIcGdURQ8JT/FWoVFzhRi4LuFUHSfr
wnBiPLMo2+q7kRvWriRcrgFHM3qFQ2oGALxQGNRpx2zfVBX0pk5me9zoJkhmsidQoKDoyzGoJdrQ
bRu+VJKquhuvIIzBocm8KWjahG5RTc4BMNEo36czP79A2dHPprC7qXJo2qNt0JTtjWbluB+Lhp6p
Bpgau6X/XfGbL/7YwlvS79pOt/d63oJ+rrRNb8TxMuhBUqFpu9FH7QlIH4CyIY6PUtEP+vCphAV8
TrSRwyVIbjpFkUt8y+2ephypTa217CMDqQ8nS04NCxu+wLJtkTIiJzw6E8JcUu9/4fx4RGGK1l7l
QM0GfK+4HlC6KMVat+N7qvGrBszhVuUTW8W6G231OHiNRH6OnFws4pqOHapynGS+dqMp7QXu4tGt
OL1Jz/rMHTNkRYq1bnhDUxwKFT7nBW09GqGef6OhylyCPzh7qhKis0KcKFtBtwqzgBmawbZIDN5W
PmIXz9zjQRT0gnt+jiSTPSENw8tEmR6uj4UpOnxR685ZQ0LCM7pWRpls+oiBdejLXTg8t6pVLFvl
rpyM65pp3fWDvqUxFwe+vqF4pC8cbcAqy0+8BKtcD1P3ppevdLf5gWJjQq+ZKjsvEQQQiad4CJo7
3yPqW8s1mFzdXiZ8QiQXbSq3j45ChWGhACApTpgn3Hssot2eXGcA9eNaw4XKaKCFgJaT7uJ2u0gd
DjEd5STTFpFvXgYrbDmN6wjiyhID1JRfkjAeb814nWlhviyadEoTEZz6xvBBagOE7NRiNE2YBXh5
dwAcXPtrTYFpWZflkycu9picSRNCXvGquyMkE50I+kYr13qAAVu1cNqYgWnSi4pwAAMe4LBVpqal
ROylIWiMj4byAfaavfX1jl99olRY4eqPI7I21GXjI86uS1ijcswytFscJNqKa9c209D8Agz9OKDU
ADBx7JRErJNeqRd6nya7sO2enTrYCTsr901UATq145GL3N6zCQDLHfgDrgV23PUZMIcB2DzlEuCC
hCXMedJf6aIY7yN9Q2U4CRTEd756thWvP2N327gxzSctYrhfDZ+otJFQYwZfi2w89brtrenX8kmE
YhPscxtHJDao2zHF/Ko/oJJwyFYBd9o3XFATCzFqTKZTWYwHrkp0gmXJTzAcFoQQfGhRX5AwUHx0
zHbvIlWHFOWsXDf4ng7xR5Qm4PapS5yqrLnXBt0FYN6au953PiNKezRTL14jiFGBQzjNpk56hknC
fAjsl5T7H9rRDhg5GCprNPOn1LyxlVfbD/AGSsrBg3JUurE7dVOvagCOXueMW/yGoRhn0zyLg/uw
rY92Ptp72yNBDCwTUV2clEutTFaDsOn6du1ywjAk6UXTdezunXx2Bud7VVpiWaSYY11oIW0w3LQT
AbQq0Y07zbBFIdkFUDTdWGKLUy6uZpVLCG6UDbVqr9kSf1QE7cDvrb1WuwQbmFg2Oiyepnfo+ap2
iZMbG+VD1mkM1HM3P2qot7MU15RlGg8hZwfb2XNGf0pHgh0oU5GQdYl71d0kafdllMZ3WA7tIkQC
FEbIh1LjZrL7r8ai3UUK4bElPC5LIq/PzTlR0DurdUvWBlmLU68wnBpcoey2WUSsthooeOpClawS
fToDcfLT6+6CFvNAVi/6ShLWxnpoiJPyOe7djkF4rGKjQrSvN+oOFIZxl44rRC80QoOdqwQfs6E6
Y22tzk02ICUJKuU28cWmKrKNFRTFueEGWjhqdo4Jm4TMza1JVy6jwXkFA0iDUI/J47OckqPfecJe
vUKhvO+94j6ygf8IY2u0DSx6vS8oxtbRKrG6U5LBF6EtuYos7XkoxVcbPxCe7oibBdzRm8LU02WS
RltuGz6UeYPKBs1BAvx6iWnWXjoTNUCMJbbhattLlASuDehg6A7aKJ+AmtuHLLpIVZ9G6FPIYUbk
R2qf7JACkOmWMapoVBZSmO2ROry1aP19IjkKO0AzZzdJH2CRfjEds/uQOy5mJkj/tZ58DSPFWnlS
oLYBLdzrHF+gr6vY1J6Tyn4BUbygQSrWDaiJw5hpqyDTiZRv6m6j9uiSPMKERYaAHI7HQ91gAEjx
d/UjYqcoVJ4yFMibGssBITXQ2xyq6JkYX6ygKtdqn2wCh+/SMiOOnLwmsG0Y116PRdViPFAN+FId
hGngVw6DCFYt2aKdDjSt1GF1FgOKzaxf2gpq8U5LxNa33WFnkaMokx5LkyVT4sgZ6Gh93y19UwU4
UUXKuvXvNK43YCA7+jAJl9wYzZcg5I3yJmIVQhlGzd/kpie5nIEv7cvaIcYV6IHEQ73uqHZiHIsO
FUykLiY61W9A3Q0NxefEOREBFBBW0ZgvKbdLEc6cZY4qbUm8LaYaJGxji7fXAZmw00NTRXCNgqaC
aGlFdbtKfdRjjINJnVhZE+Eg4EyWxPUBI5SJyxBkSJIOHkbuLlmMAbp1C3zSqnXqbUrsXYK1bDfU
0V0KjmMduP2eH3W+jryQl9LYt2CnvY3T6xA1LXVpF1V7FyE3NrHRYbEy6JxUqNOAAUcr7s75wXEE
bkTI2d/P8FoGrh5svCF5ViPQHxoXrS6wlK1rB3RHnMA7VPl939XPTngfGA20xDxbkkdOXJuzabPI
wtuIcqC2Fh5mbtfnyzOcETM83kVLEu/RoO7WczVZOoH7HBR1sKbvfQfnyyIkrsu2Nn54U+CJkJWB
RnAU4lZoJP9EHoMZUWnaqiMGwQ6+J3yWy1IZ3G0Rxt/CzvpM/347vcR9ZMlXkyoXMvLkqeo7qmFD
szMbf+viOFs4XlatOvkB9f6mtXGduhufSBkcH415/F6WSnzwPJ93YDv3GrcgZJKQKWz4gJ48n4TN
ka+0MNsN9xV4hevgLKf8W1yZ0YrCMBq8SnIZkE/YMT+kwtfOOZ/ebTNWZ7UPp45AblMFyWpkxElG
IrX+EDlTD9ay4Wk3Uw1iuJVlXm1qoaursIQTmWGoWOOPS46OaN5Ivv9IW3wTfqnyOv/e/Pf0sC/k
D1ahHzQzDO+69Jin/Pu3u2y/5edP6bf6/U6/PW39P/Nm/1s+UfZ+W1gDnm2GO/mtGu6/1TJ5ewk/
9vxPN/4QA/+dtlinpvvvtMXnb91/3Xzrwy+/c//eHvZTXqyjFAbDpru6ihhYhZH5g/uHnhh5MZhP
CM6kK2gWm35w/3R7ehBaZB5lQ1CecKQ/5MW6+EPXXGE5OvBnFWrgP+L+Oe85caoLDFhw0jdMU+BJ
MybY9C/q4jIyUIT5WXSqqSP5peXlC72Q4zZO+hOJa2jKZsVPoFGnWlpTZlJgiyWpQmB1GXquy8D8
YqRAAHTzRCJCf6gDq3ubQPDsD2RaGWslHV5h9ZUHePblwc1K1LnzbOa4rVjPs5Jf3dv2eTG2PaK7
YFThj+Nsm0+d5UIvaWDLbhNNPd95IuqaHvM8S7xQBibgqzM1zK6yMHvui/2cyFTn/CAgPXhTrfeq
EsvnJsYsGGtGg59Uag+YAGgKy7k9PLVvr4vzHKAPcneJJ55FPP7UgNSnPsV1YkojIAiCANqpSzWr
i+bJLDvqFFPZjGF9mlcVntmj8cG1ULZTYaWFxIg/D3Q883l+Dwax2nitDsnIaLGcvs3aUuv2MfFq
RUXClT7pEEoDD/A8mRejkHhIESrfK4ou3dHHgU3FyW5Xg6lEWO8Y5iYBogDT86YB3NcmHS4KcXEr
mhnkKrjpTRPIW6ol/maOSOUOdWFju8Nripk96VsQM9EWf7q6A+3wKANBAS+YXCOxuR1sLvJF5F8Y
u5ZNdRyzuEIQyxy37/m2FeKTF8drG1/KuuqMdoNETCGNb0zpn40JFqxFNLVG/anxMn83kVU+JSPx
duNNphlkLlCb98cRZ1ZtUCS6GHlnrQQmPJSWJCdTHBsACarWNy5EtFcmTyhiNnmY59yfc9d1etEZ
yeK6PO9zXbw+bl6nuh6amDJp19UgUcr+fMK/eZr3m+en9TXoFYt59m07hZcxqn55reb84t69hnnx
n6+rCqzccTZ6b39xfoK0ItDj+nzXdW0CyBGm7gavwbs/9fYRvPuY3i32GVJrVaJ8nR8cdKLYVrV3
SKafSzj9vuZJ9nMxnrtC1+V5c5VNao35MfOWt52ujzTCcTs0CLFh8qHt/Yunfbfu+udxA1NJfbd5
Xrzuc301xCs2GJ/wGs27zBv+ar/r80GhcjcVLajrqutDr+uu7+26Lq6128qyBo7wSZeiWfYTigZ/
g8L/BwWnwKWlYpLiFFlBKxqX72dnTI4y+LeRJD2Q+8VaXauCvCpL8f03nM712WaSznVxfq7YjkEC
zVsAQE7qpumPD2C8dw3p5PM+f/W4ed3bg+d95hfy9gzX5euj363L017bx2Qmc29MCkzhvRrrDi4i
umeUmKGb0B2el+GCYJ59P2sOdPyTZDqNvt9UyF2qh9u5AQ0BlZPFkFFUxnQBO+WnWqeaLwm/7OTP
u14lVtdd5961xAy0GWLzHE2SoKsuaBYH1SLkDC2USm5GjDzzunm/ec6sewT21+X5wdfFeZ95MmuM
5rkAZBpxv5qJLZJPB7R7e5jn5omZE9leOiN4qeuGpjZXyHKoMYmYPLDfJ3+1riEv94BrRk6fyVUm
pU2/03ndm0Bq3oK6eVcYrdhSlHanSvyU3uPgQBFZeH6/89vj5rVvcqtmdIBwJcEuShk/zBNI6Lz6
wgctHNizsOrHBD4VJ8XpWjdvEDEJwIsifyHHu92rk3J2nmizwjqLNGdNJesDzEC8pTW6Rqzl0C1U
QlZ68BhYdjCk2vT/YYJx+uumPKPrZF4HdPazmvVoFifCRA9WCcwEk8zk/WZt/RbDNke9zYFsEfeM
rZEX+0E65qGbJoKO2NYiHCpQ005dkoFZbXxjvK8mMRcAc3Icp6Nm/n6HSUiWeGAIMSexUs7HDkZ4
2FLHMaFYsvR0reLsTY3Vg7SFeGn6iOYPxjOcnSEye+uNqnFwpWsc5rnApN03zw2WzLm5yCnCp9kw
LnUXipZGhBdq0JLfNeZclgMU+p2h0rscynqn9fXK7FFnPsxCCVNXTMTrNtZfk0rkGi+Nvw5TaqHE
kjbrXiFSuB5D95DQXluHzkRQdEgI1LIRjybG11lMZMyjt1lHNC/PMqK3lfPyvGWeZLOWsNAS4iRy
kJ9vy9ftv+x01SYlU2yhpjU3b085MjJcuV4EqEXRMf536aZXGni26iTspuL9Y9LTqvWKTt+h+7OE
b1JTm4Tf807TyGueq/WJxqFPy/Mjr/s0ZEUki3e7X/eprBJz7qh6y1n1Ok9GGXJOnWc5yhAAFtNw
9y+3D4STwiJ0Imh2v+0z7/0frJt3efsr80M8lKE+KfXr65+b5+a3Nr+Ltu9MdIopxtXpM5g/revb
fbc4v1HodeZ410wXpOtEzPC4n+v86QriTSQ3Umw2etVbHLDTpYX7UK5m18fNcz25aqj5fj7muvnt
aYmgQpX288nnlXY9farv/uy8z79cR68uhzaobywUyjSOUAvNkzfix/vZeXnGgvzlnrVp8lX+6+2/
POn7XX9Zfpv95U/3E13FRE759tR/2j7vOoY52ZDi6y9/469n//ovXV90PIjHwS0QEsxIlJl8Ms9e
d/nlKeYt75fnlb88/G37Ly9HT7a49PHUKTH8oJ+T5OdcmoOHopZDjZA9ruuv+2Lv9RAcJ6/XVZ7R
aDSekpQ2/zQ7byFPSLzNUY1EuhxuYSpUaLeZ9EhxD+M0iSMDS9U8O6+cNydNwd3wdc95DhuGIJyW
WJXoutmS083yvP2Xp9OytD5oHaZ51CHMztvf/tK8HFXj40jmyaaW0qVRPL2k+eHz3C/PeX1J1818
3feKQPcskFms20p7nn8r11/EvGj4lsh2b78Lq40KFU8qP8B5LzWF4u6FjEK4nGaHbtYlBfMIaFYn
XSdORua4i5N0affoTDDVi+YQ5c2PidKOE6Z5Wk7H2CQyZ5p1v1XSBNtJSZ+L2oTSMabhWT8N566L
ab+JIsBfTrYdwI8cKNe9MtihgjDoytqp5bdBGl89LuRJXm77GAKCKR5IYK8OuWw/IFBKjyFE3U0j
DFjahrue761jniZ3j/AZ0nU1vbv59v06me/wx7AK1gawRsKmsuioSkAMsc8Ad06r1LmYW429BHUN
uZY4js6wnhLei2n2x3oqm6oMwjh2BHDRtWPJ5QiaI6ri2+u961yKmO9i054YunJG6nTkv85VqH9U
sPsPSnH/WU3v/1fBziJW41/DAKaC3Uf4W7/RAHQxPehHuc4WfzjkaDkkXJCpYDk2QVs/ynW2+4dt
UZSzDNcQ/Kex6f9iOsw/iN8i21e1pvwMy6Zs+H80APUPA9+H6VKKdUyqeeY/oQEIXtlvMR2OaZGz
Y4ICYHDvWNa7ap0AF9KqXJoAevvJbasmzf0UtAPSk2oHPbBRkGowkFwufe+7acW44ZPu7wLoxJ/y
m3gVjitUPiY+iyl65LeaYQvnbSwdkKVZ4pb0tbwHog5uxnYQZ5M02c2QVjeVZS/bANe5L8Dtmc33
oS+CLZAQJHYaXfxfvse/CLzQ3kESDD4Y6qVQF3FcaO6f0ubgKWl2QUNvrw0FPJtEaVaqHAXFAvtr
2kTqBYTArszrZqvr/mfDtPOlBN6wIhQFzYdy72UAbGTWya1umt7UlCUldmraZyonG1slEoPqIzHr
ZPauHWp1eJerndIhuEJii5+8/5sgqDno6beQLNMiCYKjzeGAcqY6728fcolxvc9rlOeqO6pH3ebm
w5ks1QUodL3AYa95Vbit417bicJAXifp5i0tomvRdmaPiCa120xzXjxNdf8mGkVwqL8/DE0OdADj
U2qWPR3vvxaNmxrRQOfYKVju7t6j4NbRpN1TZRu2vupaVA2DnCZ/+dF0JcG0JhBxjXDzxApgOcNd
vE2VW/jnf/u6/nRg0hRUqbbzwlyVL+pdIFWEm6jQwK/tsMeXTWYjAiNP2VQQhBI8d2owtCMjcdcj
/cqt5nfPRUrefZ5hxcfeK25SNEv//sA0p6/pt68R86duTcliLt8lxe7fP6qhFuroe3270yPRbbiF
U44g9teq5ig35JtVDwlkYk3378qOtNFMQIk3oS4BGg03adX2C9VDcoUgFQJ5Sz5p2yfk8en+PstH
9aXq/AUQyOpm1BOUSY7CyDA2HskkECerVQ+GNDaZiKob0d9GDvE+CEygmBJET0CVsh7oA64RyH7O
5RRKpbg9Qob8ZFAe5uau3pt6/jFoGm0BiJ6rdiR2sIjPelcpmzyvhjOp6eRsfg+jUiNo2yLgyi7a
lW1kdPOm5BDLRSo4uogVugy+wKA5j//+49WMP/9ObBAtrOd3D5BFM959wBm5wX6UNnKnIZGxtDQ/
6753LDPXPWqRXu2h8SK/KEkh6hGoAHYejyN6qEsUZNS5UZJZDZKNTCj+0W3hQlH2R3nGBzTIryiT
ee9D6QHMHb1j4NlfijIKt2E4ICZv0SBb0M8tWyk+eg0CssBxl2Qs19vc0xBea8YldrRHdwjafVDb
6lmpmMxzsev7lLHkpXVRb+jBYK3rCew8T5LAPQvPoeyVCw98aH606+yer1Gek6bvd3VjisfWyIa7
wLuFRCUvWZOKrYqV4HGs5XLmRLsRArZuUJVJzTyuah8Db54sTaCa20I1q6UQIF8B48Gm8vOMtMBo
j0EzvmncIr7RzM+D1LJV3wtkY2RybsZRJnsucCskwtGGHzd4Ja0iAmCoDTSd/gr2lMibk0Xj9tyQ
7nMjgPCRdO3fpdHLAE93x6WtXgRiHBD2tuKMJktThoHYCPXimKWyaguwtkLL3FMXlNXeMHP7kKi9
vRB5IfZc2KNVg2+cqsSQH4UjBwActE9k6C6jZhwOSmD0JxwMyFSkvoMY9ylr2yenyB3SxvmOrGQi
MAEtWE3Vno2uqx9NyMQHv6REyE2ueaJdvddT5ewXoENsJbFPXFX3bmmHd5T+jmmT6qdAxOGdp7Th
nRqRWZKr5VmvGI0qSikeZGZ7nJmdbGn1xkZoln8yqS2fSycbzp3C0aIZQ488YThpdmQbkObKO9cK
o32uV2SGF81r2PjZqe5FthpchPXSRggSm/2B5JJuqZPasIoUP107raHxR5LoBB6T9t2gkg/XBed4
tL0NI3Kq4LngNOv091GX4Wo0RXjbq/BhIooWy1Gq4SKzqmTfBkA8wL2pFw/1aRhG4b4c5Ke+KoeL
RPR+aZv02UUIOcpG342i1+8NtVRuw85gvMGSbqiP2djzIYvcvQXLDKWmdg8AvvbSd+3beYIYJ9yj
LEdxOK0jrM952xCbvI+mRUk4rwuiEP0q4IltquXjad5Zd9UQqE5mrN00dBAPwoEo/Nq/Q0jg3yWo
lPb8SKA3TotDycm00oP+xqis7bzKUDMinTpxqPW0W6quE2w1LfYf4ixAWhdzC8MJRrmfJ2pkwqwb
xrM67YE4RSKXopqnFzdE11uXedIg7z8MxvBlXkorcO28vVXPwBGLWVssANYnD/Okb72Pzmhnm4GT
9qKWDcUrZZIe2w0gE8QahxHw3wV/NbFIvds8QBZfc4EdT0pBj1Pq7rPAcIZctu4e0KuuRO4/g9Sx
MQPbBHKZUbPIyRZcNxKsk+rWylnWMYmJo5ZDfScEyQGoE1pfuzAOn5qBg5iAxqWBfUGY4PccMIR7
YQSokUrDXkEu/pLk0r2gbsZs++qkenuZPBVyeJYWBGZLbu0gqHYW/QCCTNsdEfVkS7jc60hgN4kX
7Xt+F2sFEYspu2RvJma5rrvGpDxonmTlucihqmpL9AI4XHtEDeiQZ+GWHbHvaTxu/E7tAYnHZH8V
4XeNU9vGpe3FmQtKYdJxnqg0gmHEdszxxAc6YZdV790FSfra6AiHDE6+uzTKFugsnHM+Q3fIJanV
Nt3SizQmGfhT1KCL5dRVXix03qHaPZIlbyHsIQoG2blHAznPVgkUlbXn+DdJEMq3TzMxRmU/ZsSA
kRq3L2KDkN/oxZSyuaiNtYpKgsfm89NINNbjwLFc1R8cVSnuuFKdU31EvR+62VI4/QNpTOFWmkcq
o+Z2TFjL0N1aV8jKDl3Xvxq1MW6MsD7T5PWxQHCSgES2MkZAVDUMdXChMEkcp9wJGI0tT/DRT8YH
mCPGKfQhdGaZnm9jqD1qT2qy6obKoSwxRZC74gYiPfL9XRw/7I6Nb19s/KkLghLsdTnEpI0H9g7v
ETe7wiETaYy3mUdD2HAA/PLWBvKAifHrQ+pkSoAIq1LEZ1XJKsarRGhGUQolR+bHqNUj9moC1J/i
2AROdzL8tS6y8Sxke8zySEGcvkO5Zqw6LRhIOkgIhg2L8yhJFuSGLNnaZRZuDCWgvTFsgrh9CXMo
L07vPaKSXvqxaj7E/rAyZEBoTCOUZ1/6ziro860rW5tGtz9enPKuMgGGejXRvXbRF/x5xNxq43Bh
bcej01dE9A79dCEQya2aOtbBTcabMIpAjyE3jsvUPBROygjc58o6FLl7CqZxAML8voHRYgENPYw1
OUQqeor8i+qAQFG7ItrpsrghCCE/q+63oNNb5EP6BwY15j42q2/hVPsvyUfZKw10HKnbB3MYEYdb
qbkmya3bSVvv7y1jFGTjGlyOHbqbo4YsWG366lJJKNttZhmfSAYtPoZ28NzGnXnQ68pZdgaJrDIh
Pd4CMLc3pA/IBZGWVRVbp07MhRO28V4trTNZEHaBpyJD70k0T7rLYusikIZtFXdVFEW+J2WUMBA7
R0QXwZZ0ANzu5xevNH59V0j3JvfBgatlGC7IaoFfI0P1xk3j7ein6H3dx7YtK04DbbjXmwlA6hjB
zgyjj2VAsERDMKDBO8NU0dwCuQCqa4TpsQ96VL2R9DY5Y9RStvrO1cvbpGqrHZR8OgjFPm9RnhKO
VZlZftORrEYYV/UdICygOZ8LeGQWS4iSexTsysbx82qX5LoOuzXO1gZfHr4c+kCWTxkvgGS6qmtO
hdIjxLstdHyPvIU4TNHjK7my1yKOpuk5Go/+VJaJcssRtNcluE93jDCTaX6z1jH2ECRgrgH/cO0h
jAOHh3WiGbf2vEIhtxAB6ViB7pK1Tahtoa0AQIWk7iS0sS/IhbUQzanWuM62ioxFYgzOQRaSyEks
e+DQwO20VsStVps8QkamleZQzaugxXYreLH6YyXFwiFcJAWW/OKNpF43ofuoSbDE4egBoiuxPWVE
bXPeIDfHcqInOajfK3OStg02kQsy5cUN+qeWJJnlKNICPGCTLwOFaNuoaYtjEvJ3EpOfLvmHXJqa
6GzVNmNTeP47JehBAE2LUrb9iSsLH3HrHIOGaxS6+v5BkocVK4CEy866cUAyHQvLbBfJYHk3DFO1
lQ0M+oMIvIuCIeabbtfgLdQbBxPKUjNI1iRbwDpqjmseXYqma7XVEDgLfiCsCbvOOgI4gf456vE6
SkJypeYtxfwoib+lxX9mpAgGkizsJjtXsZJqTNQycYRHyx78RYjdcI1DhEXF+wolMtl0XaFuQjN9
rbghO7ZTFtU8N0/soA1WnWrLpennSkVcg6EcSTQglKo10EbyiDqMD33ZKNt+dL/bjYajQB3Oihnp
B0uxtLdJlvDtlW2J0aZFPGhz+zWQXxatTDVPbgk5+qiW0QBo9QxTKr8zykufWNZFMbn65OiU1UQz
dyUVnIXSDsX9vE6afbX0q9bZ1oBgGUorYj0OQXU/USKdpikv85IHCvNgOS0gtWmjvzMzrMgcxhnQ
+BQirmMWaw4Z/Q53pn5HgDPizgQzOqEukjgufMOlPgAOtkR/VrvmJFW/fPD5G1w27m3hEKgzEIhj
GLycqhLlyXHjJ+F19kk0zt4xOntFpCUANj8Q900s1PsARbxR8wI90IJ43VTuwDR/TWkKaa+cfj5O
ttYKe8ftRn5yOP8iiCZHy1SUW1G7oP9HVT10JGmRRzAt24UBrQqh1Aoq/CLiBumo0KteauRgEXFH
Zxdm7b0unWo76r1zLIK+O7QM7GTXj4d5ApACdfF1ORhgVjp+j9uEz5lL5mB9C0U9rC2xs+wyKCBF
3iWFbA/kweRHxuXtAqQjLdjCpbNaRVDQfYTfdXnWvNHfaKH5QSEdiWEYbjXGDfs+s6J1FjrJWvrp
SZPJhyq3yNNU/aNCLrTqRiCs0/DU5mjpx8G/U7vojFXwXFXcjjTaIyO8XSTkuQ95qYMgbjUh2mdB
hNiJ4JI9ynBlEQ39a5kE2AC16EVR8WeOwPmiKHy0Mm69KlyOjNHIKDeWeOlDfoLuF3M0Ptmjveuc
9olcRLlsx4+pao0rbDe4Kh6Dwguh+EX5Nps8KIEDRLfDp4lvcxcZzR2DkxdU+fk+MbotCLIaON2q
KHeaiMhf3WtVcKHT7W1JWluoGlwdkSG29bocWODgnxRj2Hd2vcL4dFBr9VMu7xnne2uvHGj19oxq
iPsR+0j38ENBem8NI94mrSJ2icVvqhThMSS2Yak68puh2HJDF/ATIRTFAh/EiwbvaI/mrce1zPeb
WPsJNgxsj5RfkR3s6XQ5T4DgkMdt7UTkfqtH3mdE9FmpE13rNEBHCFeCT+Ni3oqXGgZFbLQFxFID
51/rAK/XFWVVRNouspR7RSdYJS9b9P958rl3JYP4qbyTOssydp5VVMdrz3JCvNa9u7KG0V2YlY9j
OMRqyKVzGbbcDuWp+O7xURckx61Gheu2IhgINHH5Kf6oR0V6KVScj37Zw5ekggwUrvnKieOW09Bk
wtVc0nFha2adXe70NP/eIQBYetGEiSUG5Nm39LNbmvuc6BQqoJY4ZElgcH8V6E+WW3xAIJgcwoJb
YMP1SHxxu+iklfWxLiEXxPY0+sqq1zDLixe+khsl8Z6rsg0XYVV+skgCwQAE66HuzHCJDpUE+yBW
yRLQ77lpxxplw9DETUDBzNaDs5K4YIM0HB9xYm/qRnluOf1kIXft0dA666Lg8uV4RbXShF4tcQAH
uyZR3O2o3rvjWRZhvq3torgLSQw2K9C6MrYWhmXb3JRbGlJFQq1zLz1hFyBWRT6polFPKqzRFYcw
SV1ZyYeo/VA3En89ZSZV5OIqKu4ks3nNKBxhyqonKStZixWCbYqZt3oi7EtAgTpTrIsT7WGXq58K
FTfK6NvGMUowNERq9loyltrGrXOnjtYN1NpwGZvC3DoCQGTSugRpdW2zTh47iso7JYzaFVXq8jYv
wweb5FZl9JwT3xpsVZN6kqfiLXEmhF6UpytbjtbRiPn17+0+LjeitZvVfN3wFe3JHUx9z0DhlMd+
Nyn1g01iRHeO1XlPeZRtEIs/2y6C0czXEPkNsqRQXeFMR3i6El18JxSgVlmPilcgg8c6BlmgS5Z1
7XlLyTGNfr68bfP6HCuEIQfAstAoMaYNVc/jtqjcdTVRZFiOHLC/kIjIOVJyCLH+FCczx8tYqY2r
3x6fZmHUVLoel/Psm+iqxmwYNmAOZIKVQ33Ee77BckPyT1fTDi7SRCNdjnvKwjZWSfnZGZPPEQWK
w8gYMFu0mun8L3vnsRw5k2XpV2mrPcqgxaI3oSWDIkgmcwNLMpnQWjiAp58PHv8Us7Kqum32swlD
IDQCwv3ec75zkPdzvV8MYRSC04JnJZUUEnn1JZ0wJfvrPz7sz+3Wr2cLx2s2owifXODJWimQ/tpv
TlJ1y8ZMdXttw+PLxjzZ9VXm7er5CVSmDhPyD64mI3EVJK9K5Y+86WM6n+PPkDm4oS4HBmsnP+2i
fargQ7UvXUm3BsvsQ+6TfEgwM/kjoCGwKWCrJ2dFMTC5ZF2nHCb90mQe1JVJcdcOaciYD0KxCYJ4
eiRUAXurP4EIEMGDM8s4s6fIIahZdY3tlzZuCDxMLbV+HLVpZWxLTzhPXU1bxevdV3XIiqsHvOQ6
wcnIAxiQvdijFkwOwnDHu3CMqpXlAJdICkIkPUygVZ8efDVUd0GrlPxxYJrZNPvJ9FEiTW2mL5RB
geiBZJjiqvk0cOIqoXB6xfRT+qvIQ7T2Jrh/fHIxys1y/KaL1rvDTGdsU88umSgu42jialw3BTPA
0Vz1hUtZN6Wy0qVBAb2pObtFkR+rLt967MkrRc09noXJ0RhCDTzLWnen5BuxMvXRzyk2+FGTrxr6
ZZD58ztDKwgN91yxAcjo7tM26B/gpRHISTjax5CEW2dqt/3Umk+OExZbDoF854dh/gKY/pjnMakt
2P2Xpqv1d0MWpndcopko4aLHqgtYrqTG00XLwhnMtz4IH5DbOp9ZKFY9UcU655hL6hv9KQ/w8tbq
uKvMxn7PcoPci9bif1UppKdd+EgsCZXBjiIvE2pnVZBbtNcVAeEhM6dd53vTFu54thoRy3BtaRtK
c9OqKEUM4XfYUuKgeZ/D00A8bt8FVUCcVzqzDLAFnhzitVegYM0Vk33i75odE0p7D7AmXgROfgFx
rF0ptqHRQ1CWEr1ytJjBjUYRPtWt363ne05FO67LWueuBaoOfHpSgOR2LbjI/BoyR1jGHbPggJjl
Zez2xdZUSaXxRxDojMwfhuA8xpZzBobAdUixP2q3GffW93xoAXOQ1DgMygJzln4sjZIN42nmXsSD
goewd86izs5unEcnLfUApqsDIexmQS4eZk0t7h70zP6RmAyJTTKlCiq+97HaKEs95CKlDS7pBN0j
wFiyUQI8aYM7/WzI4NyZvkmgAsVVtNIhVkWVBi5R0Zu4DkL8y1FzJlZdrGKBSFuZkOclY73ruvEN
PC5DdFFrd7Is5VnGlraR/aipPyoDPEReYJom3eSbXSZYFsvQOKQR1vuxLDedrrOPDTVdz2B6icYq
3+HAf+LfGvd27jEHSnoQmHpHpI074jvFcwARRJ02GjsYp4h0aZPwMiVUh5uC54dG/eq1TrrsaSNV
o9od+7Q9Uea0ToP25nTZJbea+iGc4GjkYI7OStYsMpNLWi1gBFvj2+iJO8JTZyBsu7bYvAcsud/S
yRXH3raPMRlJkD7Ea5ArxX1X+ScnJAPWEDZJXwMtm2S0L16ZKsuE6L5kCprLRGk7cOjYmKKLyJiH
id9G3eNkJ1TSrZ+VMaxzS48xjykMtmNzXDcGka7QB6hMKi7j44z8IcPZ2rYVrAbRfqhiDI9oPCKC
l4Zi1++KGgZ8VgzdOaxg1aYBlTRlOhMbYm2NkbBWtSzDtawcNFmG5bLFJegF+a4mg2TfJzPM3q20
3ZiwOUzTvIuABr3VzyMnZctvLzBgESr1yVMw6NEdiXqwr1ttZSPBWSMJslBelsXZV5aaxyzS03V7
p5jRBiSNeQgp6ImuUzHSMv2nVFy+crZnFK7Gm8mI8+8tGeFRdOjw7BCjQq+ZQRImPbX21UsElpdc
+Ha4DxtOh0bdKqe4VnhTPbgn3RHfbT2dXdPXdl3TJUiQmCUGdCWW9sT2Y2BrH8PC7Y5d4T0T1lRt
KxJ5llDVjGfoOStOPLxozr8L/c4jg0ON9ePgx5+9kdqbMo2VQ949RoPbfetH9Vs3o46dfMq3ocZf
bKamtiX0ONwHXQh6j/48yq7xQYttY1sgWFwKVe3vcNsDFmHgF7fmaQpKZ+8NxYtJgv3JaoiHHnPd
I0fVN5Zj1gTshEryQAaysYrcAdK+EftbFSvPFCz7AcgS8/8jQTF4Eb3RPhaMGf2WwlHS6+2WGW51
ttAIHYaQqqkFOyMK7RcVluuOc9ULrQqs0XkBBmqYhxbaHLOjuw31JZ29T3dLKOAjYZxDK4CNeJxe
aZokFE58bStlx1KFXJpJvzWj8aQxoDgZ802kc0aug+4IRdvalKo7RwfguIpsms1lpF1FlrZbP1ai
lVIdqaRmx8DItWUjlF+pD5qn6fzyahCWelGSZGu5b6o1WtdGqe3rRNG/FclbpPbt2Um1+mSBJXcE
PAhtin1AxlwAPOaJ7Vhad1U10c9zAa+SuJ4dAVJlxzCAr5PXgbmstCo/DorOBDEbzkrMkC8E2LlK
LbsbVnoQfdpxlW660DIPtpq6e699wS9E50CL0c06SZMtbC7slFvBVi3qNJiIGITa7FOyWNgNJwy+
4HDIG7oCZFVpG1I6Kfo5MWYgXQn6fUxdqBaVD6a2IwXV762BsIxBh8PA9WWCP6FzRSzFXWiRUhWn
NOL7vH3WjUjsckGqEh1tWkxpbohzEC0mj1Ny0jiXGrz9pZ1v5Gkn5QhGh5LsnOFC05KxetW6+Z0z
t6nNQWvO1nDRAwt0S8wZPs4R9YyjllzCecmJlE/4zFicW2HvRKrRG/X6VV+nrPNzgkj75mTG6dZl
GHus7cFCAZmk+zDOmCmQ8JzXDjNQz3jO65TLpKmqazI6Y67cgX0W7UC8Y6aeE/i/XpNnR0/AhKvU
tN9x3iOLCRcixdis2abF9CN0jIAZcuY9IUY/522tvvnGBItU2PmamIH7rplzQLOuRIOSDMsmqohG
gDR0KNX0u9D0cJUI71jm8EvpmjsvHkY2xvsHh0D5a91qFOyG8RhYyO7C2MHjbrgfBKjWW2SCYq2E
+jGkb/Q2qGR12HBuaoakd1pJkp4JdoThcL82KaAceqz0mlNo7wksiinK6B4wCM1dqn9I0Wt6mzqV
HYg0ukX0QeNd49yDDgrvg7HraUipJ/SZftC0ugLvX1wo0a+TRC9/DL36SVr2h1WATfe9ZryWlKcp
LVyj0oh2oqW4JPcHuWf4ark1GXKsy5bILD3L/H0K22rJzs0e3yTPZo1G1KWcsW1ys37ImZmOoe4v
VGNs4YG6Bn2o731I/IPGdQOcU16fgli70gBXVylulXXP3G1DZYtpH+3OZRc1j32SmfuqoFIRDwQ2
9XUxvBCA+6k0E6vSVEWX3erPU8eoNZ/0aStPwkZBVylyGdNZQ/shkKWcs5rUk7Gfgx9yOpuETirb
TnGsM9bBl7Ao2muueuY5NPSXpHqw6f8/2YkVXb1ao0KdR9o2jD1kArOI1ZSaV8Qbf+lsDWRNN/Wr
1K/Ku2g1kVlFBC5nFvg8Qokh5JueMy0xQVcHeZPn4pUgj3Q1IMEwZ89C55R07tU5cuC2mNDW3ovx
TLEZzuN8Y80zNW+edsklVSrti5YCOId8fHOO4o6FVkIjFHvVbTmPCG8NaiO2kCike2kVlcJNeeNJ
aqBdHTVwaPvG6H4mbVatYwkLFrPtTEpL5ZKWFDbncPs1dmY1eC8hlXJRKlOlEbRyOBuFjUUIzGxC
0GaV/b+DzVsO2fVVQq9WGk7lG8g3vL3V7D+VS7Xprch1LHYZEzAMcwnIAGsQL/LBRK6Tb5BI+qX8
Cn+8YVIizkLM+CJ9pIVNCvVSicO/fKXF7DANQuLlBaKMVd4bzdJNcxLBZ6suvbviIJe+7vqhwkCV
CIQ/1kvj7h/rvu5+vd6QRpGvd04DC9eZSwytfIdw9gPf/jl5X1HK2c3XBAd2fpXGZYTzxcT+kgIr
MJYtWXEwh5KtEAQxMC+VT1DMd09vyv3gDGVzlAZi+b7Ojfc5f4T/D2uxXNJCt4Ed0H7IJ8tV8kY6
kOVS40FlGJ1i//V2cv3tPYuBwp9Zop/L8BLis2JuHzfg1eWSvJEPdBEz8DQhkjMqnzyan/u2DKng
9na6lu7stEJPzrhooRNBuZd/cyj3sa+/NU02/XxQySNpmP1F8qafl0x7TOiSROFaCcRwqMp8OOiU
5ynqcffrRq7LSG7e9yBb4qQlVrElq24tf4jUOcub0amJJU7qAbmImz97cY/UCb1AatFARudSL2Zd
UzgQrEF4gl2WC8LSKQyo49rNnK0BewJs+BW/cg2Mwd4SCD1wiYZTWFU/syh81vL80UgowYLvGGnl
LyidK1CINGQH45YBGlgziym+lmjLkRkesW79cxrpl0yP3Y0+AsPzmO/QCH+2CYE0snbuLM4w6rx4
dUdj35NdNcfqBdvGMM4mu9sCFdg5CSrUR9bwolfWpdXj4BSYGDGnudgc+SeQ6uHB4QsuxMIZm3dq
cfTKaYwuEIAlpc8/wxuiyVg0DRyHlti+DIQi1c12jUsxQ9SS2HufGDzfNOsFwXHD3Bvu2mzR2PFF
dbyjOTb+kmpd31b0SDsYTU33aqbgeUZ/2/nPmhpoq3B0P0rrtbUzUhtbD3Na8sHZmjx1we8Jom1M
oAJShfFjAh2nmBl/N41Zd/SAnJTWsy6cHwqhVw0Jh4PTfpBXQqyj52Df0ugX+A0u3GykgxPqTBa4
jEc4pkOry5dRl5hQuDCjqpZ1DvzoexURJCy6lNwufdgXiC1iOjd9xtzS9+8jl35iMDKUz6G2OaVT
Lr2VMUPI6OZQkAGNsBEUUM2W4Fr0KBNTN61F6uA+pQD2NIMt1zATAzPQ7/HYxnNfIdxAaKN/7mlv
hb0FXBAujIwhfgn1kbDdh6i9y4vRWBeEA5keuCSXcc2qNZY9c9q0wVrF8ItGoE1z0CBhAbENAJiq
o2NFVVLXo/PM5Bhb3SM4su2WaCMeKVGd+e0NSdszSwkkz8aJ2Ho1SUixNenkcuYvHJ2/tHbVTtRJ
44YGNwP8vRmwc2mavvMnkx4GCKSpj6q1DZORCUTDIatr9Yp9OyZUnuB16vKLAfJW+Tq2pCWVRfQe
lWJcoIleoZD015PlwFHJtMeRRCXf9leWOJSJQpxmyzbuapUgTD2DV5Zn/rYezB2YtWGpotzZqEqV
bIi/HJ71tIOKpygjtvxK3+ZhrkL5LOA7BaTtmmFrAh8jVFWo+XHyiF9zs8y6TrnWPNBV30zztEGu
CiDb153QHtV8VLgKWaDequlNx8NBllcLHovwxiXg2pSCtw4k0Rqcq9KFUNJ8X93QV0TQafnXAXXx
3mOSuCiqnAPUiIAt2tacIGvqK59f0Jhl/mDa+fQUgi4t6rhA6eMz4lHZbTw0fuha0CsZtNGoTDT9
dRjG+I5whmcuFP1V3rTDYRga9SkuTpHPO8WV8bNyDY85li+ujllT7VdxTMfTZxqBEtAjEREUq7g4
jDdG6eucq1Jv5zjTfJgo0WMQOofQNE4FjVm3h8xUTRY9ghY+V+Y8Gq3hPA5atBnTqb/HcfJU5fUH
BlGPh0DrgMzLL7bZ1kzUNbF3tcTgrAGvrS5ISdCympwar94WZmPcaczsetIQjwi/fzDeSTYxZUTq
fkPEcNEUJyd+ycrYZfQv6rVPapyviytCD1Lse4hKmku4rCgZFqbqmfRM82zpowlkAbnigK6BDLvR
5kiOLcyRdkrZ31nCiNFOpmY+VH1Pd8mGlEm5ipws5dUYevtstO5pQHe1m6YqWmVZOMCU08pVHQGx
RIwXrtGHf46p/oSyInxqKc+Hfps92+I4To33ZIU255XkNdNGcSJPuDzHivYoVTdVTVUyAm4ZTPWu
t/n4/1lZrM1Win8SbruorhzDws2h2ar+p9Vi6vWYfAKj3CWam+xET9O7zXxlgWbw2UW0+DRkTQ2E
adxYs7hjsNvof/kK+r+4PXBHc0JVNUsDEaMaf8jZPZ8wOMxT5S4DZev6nX5xAs4AiiBwlgvZW6oz
PkcQUG4gbod3JjGvnp5BZymLftlURoYyLiD8EbGp2mvZpXeDa0tzec90Vb2bVaCyGvU/bzh9Flz/
seFcR1VxT6DDN1G9/7PiHTdDasTFwIbzWojGlubug96/0wygHogXzK3VwxwZem3f22O4ZdqUwMTd
aWbyHonx5Dem92MgYMEN321dfSko5lD8sT4RqFjgMmuGwFRj7sk0xr8cRdPNPQW2CErQ/e2L/lfe
ZfcFpJPmv/82+3j+5ft78G1t17P5GVJw/hsRZ2xiPDOaXXCqyxm6mwqJx23Dj7BqmmyjukeVkS+R
PPWbKXW+9XbE6cE8x63Xrgu9MNdo+0/CfbeSuN5NtvvNmysgVVy+ceTdx0NZboeyEMsmC61tG5t3
Zpt2S/kn/H8L2HUsP//7bz8Y5eWrqGnr6KP9ZzcXsNjf9teZH/UX7WnGTv333+6owob/tfqRFO2P
f/PCv2xgnv13LE6exaFPeiP5riS//oPaZP5d7hv4fmb/0wx0+r82MHhOWMAAKnG+UOmzflGbTOvv
nkHmjYNDgQ6Uavw/hcJqjvHPficI2o5pOLah8w2xP0pQ1e8OHFxDZWMzzj0ZYEGZ/sqbtI2MGW47
0TdydEY+TJGVeerbJzrD76/7cmWrIqLoldy+TcqoUJOyg46xz0zE9tJvn9a0aNnngZqZ5EetU5nC
Im2M9UxOHELlIuPd5A2zKTXbRUbPLGPERQ0jIqgb2glyFiLvW7p/NIaKQmqQBQgKxYKa0SPRbsEc
Ff2SFi6uTeMRc5u6y+lwldp0SAo0R6Nm7f3+wjBmgPk6zUDl8rkJpmumiu4kRLZXhL72EiB3TGbK
TRy6qPwDdPiB6T6IKD6afkiUFhmoxFgXx8oDKOlj4lsPPhZPTSMpfkQQV2QRwL28+jAKpgOwVu5L
w/5WucljU6EtV9tX5MzOSrcqCNPArnuXirCTac2WxFbcbpZ/qvKmJO/T+2UPnH9BARAhX7DC1WhI
tmevg6iQiTP9NmDhk/VaZePFSvIHzYi+W1xZ0ThnlIOcVa776Q55gq0qBVDm73T5g4Vh6gAtA4Gs
DyLP/IZt2LwiWSa5BorJkBMildFASKimLZrAGzdAAb2tY1HFZvxmUrd8LJRCW/oFum0GzGaMpaHN
v5dcSBckdELotbkOG9pEwa1+K1336o/Vk1bV927jPKMbfmlcRpiBiHdeZp89pnJeQoCEUz3oKN4U
wN2JSQjjAHdW1Aymg+onkRvUV438J8HkA/QagiqhGNqgoIX4EKL5cA0/pT7XboKEylG+nhq6vY11
6IKIYWi5MdRogN1Aj8qx97VKZHejhRS4cstfF2b1i26HtxjVaQIHTQk4ePCwv6Wt9gn0eqWn5TXr
oSVCA9UWYWj9IgtkRiMf4zagRO6QWmALaH0TP1qJrRX9Zral07Hj1eF3MgjhgzjFuKn1lrBS4m2q
1FkK4b2XVpqualFf8vybUA1qzeDSlxr7Ax3d4kl7TXQ2FZN/DxyIvVF7/2QM8FHZn0q12BWq+xBo
qJRADVManNL7KN3nQqF4zMgtI6fWsS96PzZLY0IYaUbKVhSMC5tk/In14g6BDGTrNr50rqpu2wQV
eGfxSi17qGd4e6UmL7Xmvxo5lpzOZirJFDuIaJiLrENFUeo/zVa9V7qD05L6WiXatCzdeEe0AlMj
7IbsENrGLctnS9g/O+p2q2RutJPSuQjr9MlVEahzndt7xBkZLtWMQsxRI0Z0QCO6rCrbIf7RvMcU
g/wt9e8s1BxZkLxWXi6IPtnVBvNsFTC0xqyqdturgFS/TL1sbebsyTbkUkb5KWzRADLwMrOVepUW
sVi2yKrrJ9G7/MmOQ34DJKDROltTla8Q7ijM0oOHdjCgpahHCtNI2y5qDlTZpZTLnHz8xQe8ZZF5
r4SwnJI6emcavGesytC4fvLt+J3liMAve+cqClKGmO+7L1FLbww/PkVV8Ai5vccH3tNALubfA3CW
P0pnrmyYVMB1E3GVZRmrbET8lxD/0WhuvwqqXzHZ8oF3l3v1lTr6oxeQMtBqHNN9bNx34RnsKvyc
tHmwjehlpqIpDa6Jqu32QhE05QpxrzMocrptylWC3Sv+3htIQrLG/tXQc0EOkdDuVIajnapPXszO
rFtGtXJa8aladwykZwzypUmjT18bCKZMxWNr1CFfsr1qhUFi36hDwp7ycB029tqduKTQYX3qw/6j
MYpHtey/DyVfkg7Anakjxm9RUvHLV65j3odeTqtcYKDqsh8KGGEyY1e9bj4XVHKxNLiY6FHd5cWi
T9VHaNxYGMdf+L6uQlR0tOJfQ5AfKWBvFL1sETtyNWlbk1kbkR6RtwIFAg2TMA/MFmtU9UoV2fxA
hrxd/qzy9vi747Xqa6AMDGjHGZYKv9tCqfc+6Cv90rvwHjPkxzTCLR9CEhH0iDm9m45rpK7Zcprm
aOSJBmxvHoM03wFpeAWf+un4+qEoyHgIJ4j1oemcfL3feIM4OqMG7j2b7ukeHQnTQO4Hu1lHpqBm
w7Innhv5DMbtR9VP0mXWntDiD0l2b2Z+wTZTuA6WFklHHuG9dKhabZum+UPap59BbJwJNK43Xj+Q
KDyoK3co7nu0D9F8dA1TtTEUdBNaGH4iIln3Al2QP5eWYoLlxJiuDOW73cQQpBtvV9ERxLPbr1C+
d0vGK3du7n/0NFNRvUKZzqf3Vg9ehoGZK9E1RR9ndIsrYxfNfGksjN9yv3U3lkEcr+KSeVwZxdJx
+j31o9OgJPdjyHBC+EvL4SSfkxMQ2mKrWtMjMSYosWPa5HAd6VXxvol5hkMDJbilEhvbu1Jom8py
XoeBXIp5b/f0Uts2LrkiAVpn2t5vgYhA5zfGe2bUIPwDuNEx0NZvObogZxw+vaEFNumcU2E8l9C8
QTZhkB26t9jx2y36gUNDOEvX2dQhleaRGGbEfkLZt95OgzWxHIbiwSj0R3MKj67XQpTNFoZOUcSr
MUPMXWudJ7n51au8TVMmP0yhY3eLoB9P7IgwcSn00Bmm+btyrJLzHTIkpXCqLU0jMoUmVWA3Z79B
MrSsfcqOHVnqyBirb5bIqoVqsb5U2XNzf/RPDCmWolC5urGHGPTCgjzd2eXcFDUPPU5LgrqnZ2/I
jjVGD/7xt0jDXBFP9k+a81tkx6hUhfLumY67LC30SyH17sSYcd24tKv0O7hmdVuUMWYQemKJcJeq
miBJpVxCiyXXj5GlrzqyRBZllF/tkkPczqofholXeeSUU9fVpzE2ycatno0Ep3lcCpSkaXoqUWPC
fFY4HIznoudwRWL34jBhLd3nqKcVBg3+NaFkurbC+k13aX3a4J6DIn60M/8zz6EAKR7DJyeeVvX4
CtPxQCEfHahK8JlCj8vIhnejLFOaaupdabxTG1yYIr1qXmksnLeMKa7BWECDEl2nnBEzs7m6phlD
4VZfFYUYaqNnT/BBW/ZI4jmxuq9MzWwGP86CNjegy1YcTBwii64TCBPsbIkf7klzyw/Luzc89buw
3J8NKfDLphGnpIEm4JnxeQxp5RTFs+9R5MaVdI+yFPoyHTnXIDtIb22EktgnlbnjPLjBRQ93nZnu
8WQyPkqCt9RI3jEu/6iS6S404kdqzTiC1bMz2h7uBHgADbngKAbqqWBHRCiNFXZ4IYegZSernibX
+I7Y61hYMOK0NH3q8J4gOobRPPjFMlI2WSzuRRG8WgWpRvDqj1ZlcN7FNsfpb6Xk5lXRsVMpNi5F
L25WeTR8s+LJ5+RV3vsMrPkpaIZHuybAKeYiFAaXwqKwOWRbT8c5lvzMNQ0w9nQIMoeLljt+xARn
kgipLGonTzfuOOFpsI6MyClBu/S0CJ/mOK+ETzHOabEkqCUx8tFZ9YIO0rVlLJ3+oTAQEMQNJ7gx
TB8R//HZoMk5dECLJb3/IzDDq+1SclVy1BzWiMrIbIpXzMnBxq4+qOw/xkqlLyAD/hhcATSm/zlS
htIne8VI+x13HppplW2FkPKxU8BMpzD/a6/f9mYb7zS/wyqabUdLnLTaP0IK8QG31t+7AP0kkesb
pMRgpMomBmoeOd/0ODsirvgVtlxiR41uuO6CrXF37cCAHiPXg4Y0c+nW7kfYKhGqaHHW1OTiocOl
s2G/t6mN/NVBl5DMFzzSrsUnuY/uMhB1A2gv27u2om9HteLy3z2ZhftOhSRk3OtuOeEijaNw79BT
UU3G//iNFhj/PzjhPBrEfHv+gyj1JeLeZd7Ga78Ik3URQdhGiPog6I4vDQ+3E7ZnhszPg5kTqxNw
+V/6GU04ZH8Bkw1PQ8GhsL/E5pEBwabuLIue/LCP3An+KqWrKXQuAjWRXpbEY1dkSlZYdNvGRvWU
bXq9O9G3ftJrIo7Aue+6SV+5qvdhBuNjY6TWru6q+1FoL2rpvvllfFLA7HPocoC5FP9sqLYpgqVp
whYpFH3fRxxTbWL/hMDwkCiYqAaQTskUncKcM1TlvcDtAPFOuX9tRKoKBM681Aay6lZ7SZxwjc1l
W/mz7kNku9jBiOZfY2ESV5POo1qzWwgbr2sVCWwm0blr0OlFxtDNfLqdMXKO8rzWXfhvvtDa/ZxW
g1wuX4dXRbXJn3fadtGMrn+ws5Mh6DD4mfNsmOGL6/dkDjt3Jds1KLtlW6Sfna5utQrZpv5q6v1n
FPo/g0l88xzrvUNZFJiMtz33wPz73iydX1VSPviuO6yciFoT7gvUGBRSvcKCK/4R6/le04ZTHV0G
jetl4BdbF1rkIvW3mgElhdIiRzEhNp0Yi3Vk56gyi/KKbP/QxvbMjGVS66lVvZyc9EdWMYmcsEkx
4wvfwvpiJiQDBYjPlyQxnNooedSJvFpDQfiMXZOEr6vFdQ918wdtAYL1zMjZ5b55C4aVMYm3uFS5
CEgxWNi2Fq3l3YwYrrBkXx+muQGVo4gOZgAz7re/spS94BJGldiTWlutvbL8KV+XDuh5MMcFK+8r
lVUmaubEj60tG8alfKJcN5R6R49sQE7Wd+UtV9qdCdJ9r5HuOowp8S16/UPmHsobwZHWEb/Vr/Do
FOhKhL10J/r6y3HuEcsQ1EDG3YZq8L3HQba+pRLaZpxtcD4+yQxDO3EvArPcZroVY/Bs76058Gfu
q6fO2M6JSjTR//FrUdUjWbKAO9Bvyw4SVSqXKJ9Sv5CLMnnTQloCfwFZjWxhS8GDDE2W9wslyDE3
bitNIfQoFfT35M9KG8UkjmH+6bdF+WxndCM0+nND/LY4gT+2czvayc8bmmZYkh/NsO51GvSD3HK3
rRSh3C6sdEThA8pSbpWk5ZrftBpVl3md3P7yFXJJrvst+1euNGbNbdOFuwqdQyu6Ryk6v2Fc5ab5
2hvkI/UgmH1i5r0lEcsviZaS7dMGhc5om3LHaFXv7dCs8cSGt+1r5k4/Uf4lrMjzLfY6SiB5uw+I
P8gxkq1afXzkBJsfZHpoFtsONlfc60GF9EBlDrQLYHHYC0o7xb988G/fQS5SMs9pkIb67Zm3fy8K
VcbQCJVWkq8qU427mgx6uzFWw2M6ByvJTXWLRP/tqLkFJ8uN9+cWNKrwjoQVV5majRGSxLGOgaMp
XabeEmvlFia4+KA7M4Rt3qvkDlSo/X1Wi34jvwv51JfUnlQ0hhZ5WpSyT63Qlc3tqfNhLV8p3+w/
rqP1SugQl5uV3BP6OKWWUPjUf9gR9MF20EPrt6R3ufvMT8ARxBMgRogyGHdyDx46S+zGHAwuzpPc
oSx1S9H9j59rFyh6QrofXg6SQX62/Ej5baf47DJ0Y2hY2PX+tifNih65J8m7X+sKx1zPZyRLn5w1
0UliEzrpvRMo8ITl8+XN19H62y56W5SPT5RBd8TS3UJ8by9paQ0oL22Tb27/al4FDcCiev91hMuf
J3ceuU7eDea9UO37TQO4dxs60UY+ZsqdXT7j6/V/7oLyvvzX5NLtNfL+bfGPx+XdP9bddtuymvPk
5UNFxijKIpsyKJtukUKqoj+zVNFw37aP7lndItDJPxv1TYwe2bXIppT7tLB1Z20TVzK1D7SIKVe6
J5rSi0ktFshQH3LX2Il6TsqCwEqtEbzCsWiGbqF5ekuNKFHrnaEQK1Up3U4ZkdfIG9KOkNdota3S
HGalk2IRZrSHs8kpHMj4uq+RrNOHVEErHpHP//eLOW6yjXDpXablBNvqOuK8O4r5BqYqVwF539ft
wl7KxQ7u2S6q1a0wBhFsPMsOjvKBgJR0sp0wHiIRpqfO4fOVPvt192vdIBNq/wyjdf+XMNvfHpcv
le8XDU5BrJ8eDydMqNPm6+N+e/pt0ZkDE35be/sWv634+oJf7/Lv1n19unx0sLFd+LUbbI3GWv/x
4Nfrbx+nzxejP96e4NBgU0bt8+3tvjbOH8/77at+vQ2i6mEhkBGvvj4KEdlOS9W3ME8hS0vJ1G+L
UjiFgsLDB0Nk0D/aLyRmId6bb+Q6uST7MvJuMySbjty97U2CKCWJ1T9kiqPUJQaJQclxCII1RXMu
I1J/dlO4fd1PstJeUqhiEEqbh0jbeX/5TZcoJVheXdabwtAeZGfGkunLUpSocoFbWw2TGgnC7JFu
MxYjdEc+0RVVfBhuPZ1KDiHahERbM3HXzJdBY6KoDtW1bOjIvAsVIQONVpvQ2xm2jrqY7TVnXcj7
6ixnlHehqn7P6B2spbgRL/xfMkdGElsMWDWVyginiUqQQ8DUJl3UOd7juOyDVV5NzcFVq+ZQ/mPp
j3V1rTrMQgU6qYoOVquJv24IaqoPt3WxOgDJK5bqZC7kE3pAj9sQcYv8P4ma+EsSR/7gX0tyXSRI
bMO2SLzTGOf7pm4Y/VqWWx7w77Mo/2F53671F78ofCJg6bnJbltEZ4R4iPlv/uq+jSUWYGbXVIzn
cV0138gl+U//sc74P8ydx3LkSLZtvwhtEA41jQBCMqiSIpkTGJlMQmuNr38LzupiVln1tdtvdAcJ
AyLIZASk+zl7r72OH5n7/Exk7+2zA/e5Lg/0UFBT6+COfXFNvzpylnwUfW6vDzFrYehFeMFBNuMw
PaNIlauzTEeXWtI0rn8NMVp6eQSFzB/5OqLyxQT2HAZKAE4SdY0zoN1b3OWlQlSsx/YznERuh3OS
7Oo8ezRXYDvYixLMQ5l0x9l6wYbanKSC8WvxT69RgcHT2iIq1oz2JMmwctEh0aMqCd7h67W5DlFR
hlSXXTUQnlRRLvGbEbrVkRqk6Y/t8N2UNk15nEJ5iORqzy0k0MNo95kq83Uk5IH5OjpRozFJted5
+6V5lGv2enP6eu3zouwsYOtz+kseBnkN/tOhkgjasdSrAyZLJHAMLCvL3ZHrau3llfZ5iOSV5yQk
ouF/oiUSQX0f1or6DAwqDYoM3O5Kx19H56RIJ3hraaVh4ap+BnQS/HGl6obE1Z4yZw33kdufqy7+
qK0aMX+Wu1Bd9+Pn/l7X5CbIAOaOMQ2w9WqJE8j6beo8f2lK3Rmp0FZeUHKhlVZ8hElJeduhNW3l
DgDINRNeCp0jRdMRntmofqBtHaYCIL9MvZHvSgV0ADHAx0b09Df18demXJOKZGgPNB4YQMgzLVp3
g7JKqf97acV/guL+JRvrf8fX/WdQ7//FOKyVq/o/SStuUroYZf5XWcXnL/1bViH+hWBSs00MmS4M
Wxepxp+yijUny7KQXOky1Yq3/pBVyDAswLq25WiOI2wLxcW/w7CMf0H85OaK6oOHlIniQkaSfSl9
iBL7z8ofErj+qv3hBSQauutqq/TD4M/9VbvUDKlTwC2pmZva56ycdQiKWFTs1PWyIHoaUdNX06Js
Kwq3IHe+pY5mUN1CjBelhAev2BgsD9a2UERGnYCQjRrxrpoIcXQDBTaS4PIT4oQLqjH8Xj9GYxGf
e2PPPApn3RCI7dh0b1OtUhhsS7r8zLRxs3ti1g4u2IMdWhV86UbuwsYOBy9ZwwFBVNjcLcynykTS
2rRr9CqWVuYsk32Sa18LRWyxD2KoXJF6totndv1JPdQgYcjVeoS6mBJCuCuV9MnNZv1UzeEfi7Ct
9BPsBKxqJmMGuZnmOSZynFjbrx+Wb8hFvP6GXJP/i1ybi5Y4epNYKgrOaCQ+onbEX+AQi7yoWX6W
C1XraWssgXUwEx0BiI6nsVXA48i1rvRyqnTbeUkHclvt7hiQD5AsCwl4ucscwXWVO+zL9q4MrkgY
1EgsZ9bhGHQWvxYJ3RJiEFNnO6cBra4gHkxvwAxE606vzphArigBLn57nVsm/exWT/YFepRN0hDa
Ojo/sdPi6aiX0cemhkE1z7woBjSw0nPc2b4LxmQNOLUcGM1OcW7LAuNSaHuOo5BWj4bfGLLdQKIg
ps1pOdBguDIcdG3MbIDgTLV+CTtdu0wjsMENent2W2ip+IGTgxrN6VGBcGVDRJk2Va9FV8r8gZ2v
uAxulnp8msvYFtDDxLlJjP4qmHs/6fS3cFwgAk7AowpV1S+1wqaGr9ozzNK4VI250OHn4RJnw7c1
gHNK3fnKmkhsb8yWXFnFjC7UTzg7uwUcUuYCQRZ4f6ESXovIbTZR3gx7YwxRm2jpANewge0niMYm
lRswAwzKjZ6PV6gCBL5F+IXj1AJgK80rNYutve0sT/I9sH/sPUX18wDwgvwBK7EcgDDKXuOrX2a0
+hdt/dRdC/VMWQvPMY/v9T3QBcbFinN8s6btReryaIVJs+9WWMdM7NVVM/K1Ritmf5gZPQvlJ977
cLcQ3XoasTTiAe0vVr86aFqBtSZJDMAiVvuX18bmpYnSa5idq88mys+K7qoHEGY7HWoSTQOmmy1/
nAHtuipf/FqgJaVdSeYXt8YOZBF6LU3wl5NuPsstfZ1NpEinafTaVLn1EDZbHPh1c7eY4eMUUyTm
3NDPZbIBsNGc8DTpPtCZW+JuPejHMwCWTNml4XBtpO506k2wNm7XCE+vY+a3VoHYy5lu00jvTqiD
dRRN+Q9ZDhnp6x9K19p+lkw/azmyerpiMhqMTQfYxNmy/Zk52XBCIEZS7boYs1dhcuQc1+g2xeps
QZjAvhioXBIreJAvuU1N05oBBbhDrfG5JVBvXtUNcbUStMhdoR0H5rSp045qc41lDBEbwxYr+ZlO
w+BjPatPybqYVw+LXJOvTc6wT9LM3LeawoQgcExv0axD3lGgrAZ38UXV1hAs3FejWdMWVteN/EhL
Hr5qcaOBbFv3ZI8Dt3SoazM+b04FQBfK+1SaXBuFC7RoeiqiAYSFBGfixMazFzGaoVy/NdayIqG0
3BvUdQAiM1E6tQZxEOykd7dVC5ViurEGwCIMMMNDXNT7rHejXa4Q9TUk3aOxzNappoy/00tarwE7
PR7QquRQx7eoG0YqGGrh86jkMHaG640xgdlr0vXWbkl1WymyQx3tzFh5L1ZRXkz5vy/MA7GDn+UX
S04LZcVJFrW+iqeY1jEUxKSRlwq2538qpQGKvu/UvtrJ2pysBlsmctytrBEH/frwylA3yMCd3MbU
Fyd0U5UmpaVaUOcwsmbyws6YT/qg/9RtW/VxFIudsbR3djYEp3psDegGNAlfzPZXuA796zycCeZY
B7H2FhEeyCHXTkGdRGD6HOsDNF7jy5/MSvzEU+WWnz+Npm32gqBsyZ3tfTtPqoMz6jFKp27XzEdC
bh2yI0ckLdwOccLMCsgc8axn92NNqJQ8+b9KmnJzkLNvbL6XuY2cz93QJnQ21GA5yJ0iF7JGaU7W
VabPb2OhEQyBrfwkSHL0zUpPNkgt1ZOe42dIiPjO1OXUpusJmpqlt8wLAFEdomZQQ86HvOeeluvJ
NigCKxplvqI/ORhDR7MEaaWTatmDBPZ7ND9esBbzY4sULpobdsxEIVk90SpF24kkjtllFKAO0TcV
DNKuz6vQd5MRk/xk9xTyBw8LNzt8XSwUhiiFrTNy26R84K7Ah+oYDeAg18lrniy4weLgkBEQeiCJ
0pNonC/OjVyTr7VLf6eGTbeTtze5kOlTX5syfCqPFQqDod14URnybCVaUV79IdQlCgzrjUAuAP25
2zywTQSq3VUS0rlCPYEiA1rXSS46DQqXTtSgvAflC7f0CF1HUbhUWnR87pW1+Fijf3yGXq33W/lZ
/ra5rJUbiJw7a5352+5WQwdzDNKKUudQz2KzONlzawpoQd2onuSiVTLhtTl7pFQhsmoQS/Z6h/iQ
8Re6IyU660LxlqKaDmiflMBKVXr7nJkRhNRSH7iW5LX52SkSVpPTEo+7zzrxGNTKsTI3yRCR6Dci
GaiBHPKLMCTGXWvr3JhrI4W50KZ7WbOXzYpcelS/+hbyna+3SbwCpAgndJ1/fr0s15JAVEfy7o21
4EWZ3TyMRP/JLclakml1X5ufa4aVHo2RW3tNEIQvXwMjRXld7scKFtVwTmrgLAUIXINvXOiYDzG1
q1cJ4EMYA+5xqGjfhnY++3FT/AIfqp00xdDwKVKG0Fz3bl5NtdladZJrybpWxA2YCLkqX/z6mX96
zW6ncUsXLN1+/bBcywtiHmi9gqvhb8jF335fvmat1S+51k+1slUUQ3xeemDH4vFGXoV1Y4FacCZ9
HbBLZ53w+qnc1YGaHSaj5Lb45yP0a1OuDYuIcIqub8tt+Zj92szR9uUDAHRwsEC9NXXyf8sbG9Y0
Wbk9rteRKRykpS1q2GgtA8iFo2J64uTqHUhT4xaoWX8lFxOyV2/mibzNrLj1Kq2aNqDtHZ7I3KJP
8wzOMFjKoD0gjAz2c9j6fX2QyT5WBQtx+xny4/419Oe3t35bjftkhGSyBgLJ3yowERK6s0BKWnxZ
SmnXDN6vcic9q/aPd6rUooYo32LWAlxSri5r90qLrBID0ro6y8rw1/+ityYKKnsasnO4tqFK2bnQ
ZLfk8z///ZWv//JvycFTqzvH3gb1RH38bz8V0f+dP9/5XJV//fODyB+V23Ft81Ny+/Mvfv1XalLU
W921uuJs2zM3iLXaK7/N3z7F58f+evvrf/9fvFbm58Su1WbYMRE6LsGMMCfF3oUW0fLAd1fGcsBm
+UB8wgTYbaQlqdXXIlHpgwKX3wxL8ZTEqFtLt3pKK2NgMLuYOyRcgmhg+7ZNp+o7U+EPhuivJLTW
/kJ9xgMSAj9O58e1UoSEBZj5Nm6jx8nEbtgnKeoI2FgCSfcmD1DStq01+1nsdrsOAoFRxjxpHDpL
C08U2LLDwzIiUOtr9dkqxUKZl8CWwT6HxDkpUdxskD64WzpDw05MzALGvt1lCg8+y95145z6NePT
7US4CddCRwe7LcBqE6y8r4ruV2BFMZcv4sZIHV50fHW+ZX13kg6RTpVQgqR8JppmR/bGD0PJ6s2w
G6ABMdAm03mxFONo99Yp53IhmiA9RQr7LWvFGZgCqTNx/BI5XXEdRe/j/Ja5wT4xCkIkE2XYhUX0
3A00gwEdHkXNhLQop1NoGHujq260KgQcHAKNasP+3Qoyr1Jdc68HVCRQXO1CZKV+33TPiMnfTejp
1lrAyGeerfzqpk/n+3QigS/dmQ3RoG0FlkpkFo5k4y0NsjuX0sTTkL+p/eD3DLlu5h7VR8NYt8b8
j3bmtqb4SBcAYyprzTYbC2YcAhJIaP1YXHyponDbY5lmA90SEULinFoA5N1+zRjYIOrGfEEHrMkE
JA6ne1WXNvKmJnxqJzc5p4RNbymcdF7F9NEvtGGvCIhEE3jsCc7iLq4ieOqG85pwpp8SntRb5LfL
To3ih2XSHgNbDxiRKOhoGYASeUlsp6URUxqcsK8i/Kgwqo+h9s0ZG7E3svIY5bW4j4Xzzamya7RN
zN7DFLmAFtIaSfYolyBM64rvUs7wsNhm+9hy98qIHjnM+6siToJ3BTgL/xC7phhc2xEiYhRzg2uF
1mJ24TYZM7bCk+ElJU4OU0BIW9QblwbhMQ275qTaCba9eb5xYREdcyW7rkiOnFrOV01DxCcqaz/U
NYEAWeuLcebk7BcDpBDSud5FIg59ThAvcWq77k12HxzVnrB4PivC4bY6lNvMgDqSCGdr5qFgTNSZ
F2eBn5UNkI10CuNouQZjD4j0vtgayazulEwLQBql32vDfDNb817gPPheoa+ruEWBRQXR6dREw43T
0uz1ZRwuqnqJWzETFkdbXOiAVueBvkmGQxYr6zWYfUIFwK+k2p1V9u3tXHzQBvpWzq115s4Kuz7i
3vdgX9Wqm943K4g8nMhZUBU8ENpTEQe7LIoObuViGEgcXAKh1ZFfDw5hTtt4SzzrexBlphcIHKU2
tLn63CetAM9SlpDYaiR0PWBT0gTGjSUCLjc47lS1GOY5FMyB/+X4NloA7psx6H8xyMU1MwG8hIIH
NWRo/S6DyN3b6jYn9yJ3omlXmsl1HWidb4XpD5rRPAPcyQNH1KAP485n1wxCCZ7B5w58O42C5zwY
EoTRtLrN7BCN6rfKVoJT1qWICjBNd7U4pyoeG2USxiaBq7kDg/Q+dm67D7hH4aLIez/umOOKiVl0
114XSDzDwbB2vYVtxHkY+5SqFEo5z9HV99jSz+ZsoH8Z49dlzFa/B1l+tD+w1mjBrnCHS6A3T0Zj
Yv5XZxIsBna0/jQM2UcVw0uHoWAfSvBEpsLpW71SpuA7DSp7R0tf3GDC/Vg+aJFNjHyZYh+xw225
RNk+WRW1kTDyb7nl7FzX9bDB9rekreAJtvZtmd2TJVZ4oUB9OoZd5nfgWXfubHhVgiOACJnKj6fX
Phx/TA46s2V87CAMUr9CLtxmMDKGR2WmN5rrqT+10XlWJsKwrLeh2HUZt5rYTk7uYBl+XQB+sYlI
m9SPMapUb9SGD6LNDmk0EAvi2gNqH06/uLLhiVSEFqw7qHCidJdhn4tI7Ng4qaDnh8cHh0hVYNAv
kPEwPvKmPn6rRt8hq9BP+mE/phgXeuBQaB7ig8OjKgM82V8yQ3XALcGRqmJRb9VCe58LcL5J/F0I
DC0mngNiUYc3AtRhTLoV1wXk6Bh+xerd8/Qfg70SUqvURnS0le5fqxfXYRv7AWlxnBtA5GZ7a3UN
FuEcTN6iRC8Cmk8eYLJDKRiNiIJI+XgRRnoqmQ3vmtE893h8r7UiujQqrOXQxYqSZs419WbCmnNc
U2Ho4rehPEx0enVXZ6CuYfz7bid2iR0bPqz85zJKkF8leIEHi0QhONlIJwewnjEyDismj6qlxg7B
6FXoQgVykILHyJ6aCHBzpui/9PI2NClDiXLG+SZmboVPVqqf29cqSh7hD752bkzHNuhxXi1wrJmu
Xs9BoTMsiG6MQbuISCv2ZnWTF9qtsyBYLtyk3g3K5C/uyp/oQu04C27GUQAgdTAeIfORkR3xXKaA
cC8UOHUBN8g0rtS7Kiz6PUn0BmUe5V6UKKjyHnvXQJoSpA6YjyVg7SmZNtAeAe517S0kFPKA4/WE
WK5iNb8FZkCxmkOWg/ifQxqJARg7euP2WSnC6FiWlYkoI9sFydYNsvSGkV+3DW37sUqbc19Et3Zc
t2fsfG8Cm5RWNadSxPE27mYdQyO1wChxQEjk6SbQVAyYXfBTi6aHfmE/KgkZIFkAFYXnGDIAF+mD
WzOCHfR7zTROZphcLzDndcXoSPVCdoySOfQg5Xm0/94yLF47s25GSL1oRt122Bim8xokQ0wRlSGg
4bY36tzkm4nshAFkIvRNEgDL8BdzDqr4Iuzd50Yp7l2ivTcaBDtKwtWtGp/GotyPhZ2d9CRm+KRi
J0h1Y1f14z2zXB7UXHWNpnCHMxFaI//eTBi/tro2PzDZ+1bqbXo1xpo/ZjjDcYpyN3cv0ToNWfJ7
ePyZl6qkFDjpcpmN6o5cHe2sdMOmKqDy49/eaA2CW6yzOKiWurpzh4ZaswMlPzRG8BTEDsDAOFMS
j1BnMLq1mfMp30GG441h7rVNYbxty9TZUW0qbsOYoKMZ/2JXuj+4HUHlYDC/qzoN0mA/addDk54b
VT25Lk/wWAsnnrTF5PdZTAdm9O0VvFwiM6xWgKhtqPjnFVgg1MBjaF+VoBmAMFtYNNg18s/IcA6L
vDxjx/iwzQVINc8kT+2Ln2Ui3mOFsVZm9wpGGgpCI8FaN+M0+un4UDAk3OtlZflW1h+rUY22JcrA
Azk0DjdEV70bu+kqSmtU3I55tAS13QwAGcMkBaJ6SqhWwLPPhOAsoAQW/LebcqBA6doV4n61jWGP
xl4Si+Y4ak2yN6wm23ZZFe/tybMyQ2yJQbB2JZ0bnh1vvQWrWwZXxnqLVL4NrpIy2jDQij5goCaF
tst5vjKMDA5mXt0b1jf4rNpD0GgAPMd25zqAZIzUM+v6pR0onPed/iR0BveubdzloflcGa1HAe9O
cywArQg7/UlbAHu2buCp5XJf6iAXptyAxMoenyOlo+JD8nZSwcedzkNPxBJgUorJ031vjajJyhGQ
9nSy+yjZily/7Wh0bjsVnX3hzKAQx5iAd15SAgXIW7M84S5nXhDo/miQhIY9mbaP0uIioDMHWrjz
8IwwhKEvhpEGu2ZEy5+nzdhlDwRsTtDS8nejsDW4GrbFfMxpPS1Ggl/WOmW7X3qUd9ipgsnr0v5E
UA2AUsv0GpvuYBqVFT4GyDwJyHM/QwLNLAe9Dclu9BYvmcVfzkoTiWSLgXc0btSeh9YkUh/DUeKl
sYa/LO5/9Nz7t0aPiCdKrZemS3pueA4eAkFoW9O/WlP3kPYu+RRU1euFGoOGtytY/AYy98aYp9e5
wFCa6+7zkMNHV22V7K/aIr4KXl9C8gpnNvS/TJxtrDNcqTklfQpAuYPJvFHWb6lvQjO5Caq9PSCt
a/PhVJ6HOH4zyUjZDA0GSVN/Qhz00Sw8lSDQ7Kxw+CWI+MrT9QBa1ZFjxrRNFBiDmnk3uuWjU/P8
mHP3OV2gi9rDrz4HihOFxzIUe4b1r0EazcfQZbBcuNa92haXSJke0iTAH6B0p87s90VpzuBUELWq
+cYks2NTInb3BmMiKGc8lQES+cl+1ReoQhUJMf5S6WigSBt6CqWFOyw1wjN0iIpWPZ07cU1riBg/
4gs30ZI/qik4n2V17Bi54c3ZDEwe921uKmd4zB13YZdyjdr1Tws5UNfMUvQ0GDbtwi6r5gAnWiN2
cwS+LJs/on5Z36LwGOqc2pZ45C7xDiwRjmiOP3cIay6MSN90LnftwCRfaZnCq0EZeIiGmPjorGNF
prXgQmJ0lfqJoPpht2bVOfdcPaNZpcxSggbvCQ29LH5Xl4hgk9x8KYncmHGJFAA0PTd+sxuToh/n
ZGtDfZpoV0MHt6mPLGBLNYqJbVN+REu9Bi7OB2gwbwRf6wDCk2MQrB9AHYqDFjWEkRRYTZXvfbjq
Qm37mjHCM8ydb40+3BqFcucQiecmHKU8AcKU5ONPAwhi3fF8YiJf98a0JQ7gMbQDTLIYrYwwdU7R
DKvMUiJmyFF46+olsqQ8YtwHNWrbk9vik4ZbMAIXVJi5q82IXKbCoVLqAl3SGb33U8EOCXhEAoj0
xtLstlNI7yYid3KjzmW/iWE+XKVUGGIT0V1mj69Qsl+cXiHGyJrokaFyycbkadZeI117CXPymLrW
BKU+83TuAMUNWnutOWB7iQRFS33RofmdAVbyyASVjJxiod1/pvqE0R1t/CFr1fp6yKat6PvHeDaD
SzOuGiGew7r+VvbwyNJ+6HcK03jWxvu5sndEIKj+kKYfbkN/WqnVU2AjxQRihYLRzhhrGuPMNwL1
mXcalcTZ9jKlLHe9eT+VymM/friEOpBN9TiaUO8zx/mhmI+2bfGUMwYCzkr7EGTMFukTbeyeO4Ad
8vebLAFMTtpvVNnXZqUSllCG2lUxD/wQI9U6EYwc0ng7lVW8xoz4ikp2d+60t5FCU7BOBbeH5NYF
FBX26psWBs1+5iNsK407H585MpzSr+mZawxHG1e9rHPUDSGgGy3Qai5IvtKkTs89gvyNpYKIVXR9
C8qL4Tcc803l3MYdMSzKmHk9Bm9fW9xHcjk/ujVHg/Gumcc3Q4FhkZlKwDFu6/gpGl3H02PUXHHG
6Fz5bsSRizDTnC92/BOU+C2MXfNYL43Y5Iw7h8WYN3ptXNRWeST1nC6xVRTeEIDkfcoDEuuYCnAz
xtCnddFPhayiXY3Oitn9tsurBx6aF6Na7uyQ0zP3jfU4aWnibsfB4DviL9gOtd4wjl6zOlY3oB3r
foibfVAhVI3aS0k+BWGTk0fMSZVYCXF89reIAvQGflRqIjHIguIEJuqWehxGqTG9tU3ap8gs6nZ8
sObkIR6We/zGd2E8HwlpuO7anHSMazPVX0q+QjDA16h/Vvi8wlG5bc2F00u5mmJwDcVi79aJ6dKX
Gy5cBrShdmOk4aseGI+L3mv40/t9j+U7iWyCUZglDPlqX1YeHTzwlalehh5AWxPjEC0Dvq5ZWz/E
MtzpHC0jED52LjUS35xleajBzB60F5oKRsYAkVnp1k4GzDs5Z0wjipLEicbrFteP1ebHYts/MMpS
QtAuqpZ/9K37w+j7t6J4G9sAdBkNjlyF1xd0d7VSQzYoPnQ+bLZUH2GUfsvM8gHrx4JQziWzqLBh
U6Zr3HP/UjDA3iwxtyQIfunG6MrXLGmOTQPHkrgdR2QUCqajmMkv1Ktvppmcgbk+21r7bbTzXTTR
Ki6d4A6uNZXloflInfTODZ9G0d/orQIMJMGImv2sVLpKja2cM6XfIRlZc+0isWvIotiarVt5ulY/
K/FttcQvadf+ysNro22QMlWVxu5xLgSdbMo+ugkghNSKcbEH88PU8hYky1qs0o3rYSCkkh4aVSRG
2hGELTs+Bd2zIdpDFH5vplA55t18pwRMBW0VBVp8v8T7/17Q988qvP8POd9/Ugb+nxT0UeX8HwV9
zS+Cf/9CSRLyV/6Q82ma9S9hrUnblmOh6RO/yfl0AUHJNC1b1Sxuf+ZvlCTrX7rFewgAiWs3oUj/
KecT2r8o9gjbNhwI0FCU3P9GzgfWng/wO8pLNaE3IQvUTVVnDqrqK+PtN5RX2oLeHns3vi2CH1JB
LnXjVrZACxznw5yFu6DsnyKjDk4Uqjvq9+mjM8XvoRqBtI0ZEcJuKQgD/ffiE+0KMgfTguZlk3Er
Fbly0dBu7eqS+pZkr5prT3Dq1sfkpFyysNfpUbIo7dUwucbbdcS5M8esj5amlX4XGWAhSXHbW9MC
8z+MkBulw8j0O08PvTGcA0P8TDIluK37jBYI0bCFg7x8Mbc18pBby0XtPBLaW9fxXerkx4AhI2kT
GGfa/GL2aXPklvIWAymtgkU5hwK5Ta2Mxe5T6i+7SlKbLNekXtnSp6dqpMZUlxa1lKLak+d6nQ5q
SkclKWhQU1ydgp9qRFzHlDmzX1aADuLcop3pwBYZh9iCdNATQ05BqVoXkCyMk5G9jnnYnGtmVV4j
GKmFfBsl+cQ0f5F+JbVZKrGBvj5MKfVQSdAFYa4cOht7bh2G53RpO2/pIVIWA+baP3tkLgWsA2NL
YBMOlTH55VT+2kZhvgMroyOooCQ0yUiukkjNzvOs995cYuMn2to+ORDoAYHqN8xcPY0wnnRVUOAB
ZZgW6pmXS778oA7tRhus1hsVDVI/aqG4s45h4LSUymGvb7TV5Gj2Fmb/0SYYZsHTh7ua+mQIjjYP
MW3Z8PAMt/hs7cld/7cj8XV0SPkSvtL0H4Yo9ioj+QONXMRUzlT5zaoIkQs0SSBdS/OXCrkow8uL
7ttCANevDglrtVPIta/FpEQtHDEMeGI2dwZ//iQX8gv9bZNeT31CnCm2ja6Bt11VFJ+k7s9VfJ+3
I9zpbazpL2LVtVGUo6+7rn1tSofMYjfi4CAhlUeaZ8YfpG65KRfyZJBryzzR7zApOckrUl6Mv+GZ
5Yvy7ECd8N3IKUDK9qrcdV+Lr9eMyKbZkpwkqVuq7DOpj5Dye23VQMh3MgC/xGmNCZMzpAXSDSEX
krQsr/Ncyg3alc0tKd3S4dIY0ECZeCAB+20bErM1d3cCYgRKo7VnHNHKZ0qcvYYpoRHdUKL0Upxp
k6fdcjIcGGiEECwnuSkXOkQGmEcVEFHzJUG0QcF+Xw0ERSFmM1ZCDAJYgogYo85okB00jAibCji7
xNvACgmenZI6U6mrWMTJe3IM42F2iHQapb5PfijhdzH5berqF5YvwEgrwOKzMP5ck5tuyxTIxdcG
x45Y7PUX9KDV90zoLzwgSNQqtGOK1/Zs5bTS8BGFvmKQ3hCRu3hSgcye3HoklUVM3+O8gYGjRNFJ
LI/sWQDOoUBpEBgshsjtSUCpuWtHJk2nLjw3tnhwEiPfyY9YrwKBKGf4OVlEYUxr01++McRJXn+3
Vbc+zmNtEZMzJg/z3C1c0SohU8td69YrvUpUfj+018kyvXUNWmlDAY2qDsQpQ61en3RbXQ/eY1fL
jlQI4dXknacHzbfMUeNDmPZPqqgP5DsZ68DtNYdB40EkuHN3PVFdpzhXr8Y8znZFzU/UcUe5Hisx
yc4uRfDsUjl2sXem6WUaF0+b0pdQlHDwp4TWd+4sVFQXxnTrqTDB22roi2o9OQzAh/xSy5lm9v11
rMO5KJPVwVtgP46HuN2HfDsGxxUsj9nCUYXuKY2KK3yLpN+UQ3wlCuBnNmdTmF96MAEUHRbQLwra
XxEf506/aPX0zYlajYk8pDY1t93NSN6dP/c830xnOtTmeF4SYjAqBzEqkSYw1NP5CZYPbcEEbpcT
Fe+pwfSXIJefCoqo01Jptm84GbiBtkWuNEAtUCKfkIvHmOn9vkrmGyVxMF3PGI/jqVhRVfO4ZfJ9
YxiJcbZbMz8WqUO2AWL0bKFERrKObwbpnskwdH9ddIhUyrPSuAYCNpLQzamt921PS9ZoA8KF4l73
wvGmDNHNmqLutrC7wDbHAa3+JdkOJiDK3mDinSUQBc2+NLaNMIydQd7v1snTX8SbqXs4ew9gVkkl
tsYHoFy6vxgKIgVjTXCEGaeurBOL4rOr6VRqE5yjdcV/OrfZbbcQvMWBn856kSrX0xzxy+F7NGfW
tZMpmVcHFcWkIH+cqm7yUzvRdsglfpQJGanjQjiOsZBbbHXh7ZxVZ5i7KvwAIMVKQxY8ojImTnRF
+3wwN8Mau4smvd2ZAnh4SM/Kdnrt4lRm5UGtA1LBOOktQ5YDDI/PFRt9tsOqpm8dx3gGDxT159KF
y7IUOjTvwVPV+D0NQSuOKBs2ka1c6CNstbmGncDz/NBNXEBDEb1QmKs8dRltb6hq7agUzLIpifg6
tLYLH+bdFnNCsUFTyB5Ccb28a4Vxa+fBykK8pBn71FLLH/Q7X1C4bYLJJek5Pwmb6zYFPwWmIbwe
scsd9Azn+Hqp4snovCiKqAAG/VWba+bjYgfKbi6pgJjMLayiekxnpjumcuqbSdtZQum9DHi3niS1
N2LRo/IRPZWW+zPTEx4nK17dUU3legFMlpfJHiIP16SWk2AzqhkoI1Da/dzfuqs+AGIjkPJh/Bki
H94Qw5AclgxhTXck0fZ5JOfUqxTxwqz9NOJLQbb4SLjR4k2K+Egb27wrmodmjq4qF7KyHXbpsUkt
hLSi0E9FOfBxk+AAoT6mIEeQVeUcGkWfbvXU/cYHvY3jkCRBZAmXBDJgPIfHNrd+JbPxfalCfWvV
6pWhBo4v1IFgYJIs40hc94Ckd3TqSColL4U8X1W55MHYAqmKz6pRf1Rk4m2aQY12ZQZoL9HIaDOo
zFBWrME/22+TGdwkClmDk1pf4mBJfOjE1nZKtauun67BRdG+KNI73aadr2YpNsjuQfSe0UbQ/OLm
HFlk+tg59UToRPCqBm2Taki9mAGb28YZTYAR5JoGDlXluqKMNkztM9CK3qtu4hJaHOUZSDurZ8b6
f+ydyXIjR7amX6Wt93FvDO4xLHqDeSBAEGQiKW3CkMxkzPMcT9+fQ6ouKaVWvcAtM6EAppGYPNzP
+c8/NOnWSjrt5ErrLuWv1hT5x9qv8oUMB44irvqWdHmO2uQyOJQyuoBNY1B55803UP504zBgnPNm
E3b5exhEVOIzIG4K4dhwiK11oX+TvEL/ICCZhEO360r9qI0JUCb5JetEq77njBn3fBAps7fnUhIp
Vmr1ZcYukfyq0IklgDs6lLnkOEJ4tIDBhiQZYyZ0gIF36EeCHSzc2UxO7ONkDGu2p+7MWRosy+5S
w7dgOBFppIeYfLDTvBxsvD3BJYodJvS0OXq/TmAa+irBAzQfmOchm388ftwLEv7l8XBoYtBYjZJM
tS+PG2rT8rd7j4ccifkGYcltFMDLfZbjgprlCKHxClrFODgcHjeDIkz+9LDoRrkPyGUiZ3lJxq0B
A2x6tayaLPOYlD3y36Kj0zGwKckNwDiNUgIJMCkXPZh3gxgD7wdkD3n6xSp04q898pUr0LJFxQx0
06Xhx4P8HSmu+IMl/riJcXpPFy5l0I6YgVWm0jIcIeOV2ajRipI+5JbfHlJ1YzDQ2kZh9FQLUk6A
FO9JgA2+ZWb7aOj77ePHtRExjjX7XUbCg1VU08EO4F/SYyC40GW7klamlhcESyIMvmPvjrUIpHeq
waiU+14/dEqj/O+bVlXlJk5Zqq1DtkKEyuPmQZrOSvA5zybiLahQFj8I062Qk75+PPZSf9okmfP8
oOFmD3rt4+6Dbvug5T4ekp2VHRAgqMp+SNqIyam6y94F8UOnMOyGbToW83lqdCwMhPEqreLG+Lnf
cYqAVI56cAr66jSLTLyJwF/GlnvRsoLFXRjaMxP/711oJVslIWMK2eFaW8Ja89t4PLvqBkPzH3OK
eXwqnemgDZiOGDX90RxCWFqlvaFtQ18nEpjyybA/omAqiXMkwg12vMR9iiUSRkUFVJvZz0Y/7fyc
eiEP7XtXCPlUIRpIwyjAWbOkNc0gpCUaPkbEEzWbpjbvIy2XMzTFlWFmVr5qGP5mWv2V3PoAyzDN
WcAzIcXZMLSFkLn8Qsx1crCZP6BT+ZxQM5xaozUXTQoHK1H9om6ZYi0kGifPMernsAvq58GW1J96
AUsglkdWHtlKIVumHRk5V2WBzVikQgSFRoCY6U0vY9qcUIyf+SIY0qUyvgjjB1BachbVPs5nErrD
0l5ZeUwOAEc8US0Q0bOGzNvGm7DSLKPpOZ5xmCSlYNknRrdqinF8yToLqvFYnXCwov9nwQDAMoop
K8IwOgcPI31GsBRk9X6s3ZVPDNXZm6Lm3BVjg59Cz3k+RvGpsZE36EP9g1C8Y+AF/tZZttXcIrqC
FjpO4tJEbnG08C1e4JoEH6LhpUvywoTHFsyQ7GBT32OIps+E5hX7pnf1t8lB0CBT00Qf3HyvML/d
xCaaIm3wN1ofijUZjdFqinA/9YzpMnjOu+OKS8jgfD9BDdEGKV/iMQw3bjLeay/4Vcsn69JOVX/O
MXfJnVw7Sd3yt17H9BupGjkJKBgmeqwXS2eyM0kMmqlatpQP597I02Mue+o5QuqQ8cDnxBtwsAYL
TJydKob4v+wso3om0tx2omeo+E9IxMQ5NrWjDo1yJ8bso7VUIrWXItZw4/iMrWGwzLt0fEkqoh6x
lwVNQdUEZ+HJGc0DeeWkoeQtlMDaMPZ1+o6rIu1JwfeaIuZahZ3AoXjwSUVrsOFreUcLN27I3cUc
YRuGrofbFK8mooLP2Wa2zTxZS0aDvFMkZ4xBsB4AdNh1Vfy1ILN5RVDnk70otcR/gT1xrUBpdvzZ
fF0FXcUpDx9Pqx2ml7i08r2tjWRMns2oWYeR7z+5/mgRsCgO4Mkv4MzDU43nztPjHi0KPnJarK9s
u863pOZgGEGZSt8TwAplBE3Xd9LIAWRaee1jxSrx9fjYe2BAWhEHkAmEcSggmoki6k6wdCC32M6w
iae1Hw/9Wq+YgJu2d8Bb135Nki68QptYfK0SuYXKo5RopGSrHkcLcEX2nklY0QHg+y/h6OtkkPzS
tVxfRRFuqj4jA8HGroHdNVnm9TcD3ukSmUUL901HW2pmM3JyrJvNvqMmG4wUy9wge3ZLFH8p8T7Y
lMMWtup92DrBG4ZtB2i/7r6q+RNpXHwfjKe0d+0l/F2GT3ULfy6oi7Mu5DaG4IaFctUei7a9E6do
PWEMjniqQ5oXG5JvNfWZGhHvs5OF9r0rnWnTqZQUPbdvSU0SixTxa9d69dkIZbHvBPwHtcc2c3MN
oCYQhyOHsxFntPcTEhAimw9tXi/1IpsOgrgX8LIQ+rZrXEQ0BKeOWHeraLJLaOlnTqNfGt9A9uaO
L7jgG6eoYAWSvYuSX6Kwb7NhjXdNQ52WaAsM0cqN43hf2GjSvTGZe1pgIojq9DQF8B5b2yGyBqfm
LdETOWQ4B2JJMZgH0w27Teo2eHPqrsM3G2GSXrwnKHYpMVuIo6bxHCWegaKvt1agxjaMS5RPGsGt
Ky9EZVia9fM4D91Voakj4cWx84G/5hZnwTXXFMoEG/8O6G1qDRc4qH4Tg65zOfQ7SP/GYTS+UWIM
uySfEDTiWpjFIbHSthutcqIhN3nClF6Lxi1Cv52XOj9iyvYvguq+q+gimSfaSFDJD88qXKime+yk
JKTYXEp2PzFOZbDHsWL6X5JT5sl9jJPuuU8K+UJ53aP2TuJ1NLT+UiO5lqGI99nMxBnmdttS6sI4
d2zpLAON8HO/oMDujPytwrZqmidt6Ya4ZcvRdJlCQZUco6hZNiYF7GxTzT8kNtVQW5uhNs+PUowp
KIbaEu9BdEG3lvnuiqh240Bg8JeKfZpgGkU37DAWLoNhUeG9DDOyeGJyGDzJYTwm0QQYQ7HetuDW
0ifJw57hEZrSAPTRYIbM2Tbo0o+xnjycr/urA/Umtc32aGni6MUdphLkluBSWi8cJy33roz9t07v
FAcRO12Md4cUAkg5GbhRJOh3+7lcGXAPTx6hRWhdXWrOEF2wkcyM1465XtQnht1lX+DJbvv9Rrr9
9BpAPEuaeNgBRYmFCZFzXTQ+7LwoDc+ppPZ2xIyvL+1rFemkSYa4o5fZZ62jIoPaOtxlXV7xzcjW
skp61Dw+TE88IOcpsYA1sdZIsHo6eQyr15KoYkgw/lp3tHA/U/7AG/DoWs1XOqnPftbHJ6eBkEzH
2CyLwvz0WhPYxLT2w0x85kQga0B0I2dGgUqqBejocOxelyIajx2ULa+GsoVfQf4Fvhj+PJZPLNC9
jWPCvzoSQIs5JdbXxUc/SUNCRr32rJFOu/NyKY95M+GfL/qXqoaHrMFHYocR/lYmtbYSZQ3I2RjX
nIMuIGb+KejDr1PqUSNWSolOwjFi2aI6ZjrM4F5gUMo5oyanCefhmBbrEF4Mg75Uewqk3uNC3NS7
zBh2pQE5P1cL1qrNVYLZdm6X40l4jbZN8vJdr9z6qRjwy3J49aPmFEuYXybqpNLYERBwz4KyJP44
WkU988FQeuNVq4btXGrBa0ww+tBI1ljO/MOIISTNjVuQWYvo0Wu71ZANYpXS2q4zPZDLloNmHars
pL4RyrG0h/Pv5f0xrNFJcMxrBDJb5ilSz8IYE3G8MXOQQs5YuYzZkyxGqtxK481inL2yx2ZYugxr
aB8q6FXxtbBzb53zpEu3b0xoKVSoSVWc3eA8prU81gmJc22Vpvs2SV8MDd2vN/AFOB7Bx8RO0wJ1
HgcALfbSxc5mH5liGQZhegKY2A4CqwaG8c0RNV27EQ3eLX04xoyCHGOPxcwHkuQRrMEl31eT/tnG
mHWZVkawoyraIMbnE5nhA0ezC3Rs9uVeFi79WlETLlbM/coZNAtzII0sNvURkK6wtAxjwl0dSpPl
60enpA6mPYOKs5nzaCPiyt21OBYQMV+/GLry5CvZbgey8uxfNeFVy9wt3vQ0nncysDRMeaDJTmZ7
KrLhlz6dDXZZOM/+KEAUs242N9TKAKRN8i6qEUlENltPfpZ522rKvrVZUkMl8Zyd1+speGTO5MTK
n7C/DZY+8Cp+CXV8VOxUQys1oG8mlvsEEt1e6gydiviZMzk4uq2fnjBag6OUFOdWbzcW72xbjhGN
oQyuPtjmKYe6EQ3vUR4NT26CEbTtW9VauK19SB2PJq3QrjKOnePjxq37mD9Xxziqi+xZliU+HQNe
U25ACVllbr2NBsc5wXHMT7xtt4s00vvsX6RE3uirR60T/zKyHo409T0APnvBYNlfM0fLz8gpCsiO
5hVFXX2MI9xTJ3rWtZMQk0RU+5WMruE6es06JSfb6+lU8zGunytxKx2vOwoJK4zmwXzSHFgLcwXl
Oknj6jgTp7wvPBLl89S4mBDYXiFlsdYnOH7ROEP7EsS5pnxxy7AhMlvrYhf7bbEpJQPLfq6jLQl+
aHnYu5ZV58cYh8zPSFSMXVGM30RfRWTJwxjPg2qpZRMu+0HnLuFjG/zV7mMYpXjBGGNFHpX+2vvl
Ikz1swbv7UzPu591h6YOtjpqHorzdC8K2WCL7KabuoQpmDfdMwBhdRwgj4Bvi+Ro55SNEuA2nSDW
u/UK4gGHAa0poQ9ElZLmuy8zNuEMlt7Jw4Y+BnG6uC2LyIKPS5n5hJFrdXKADiOJ0C0trbdBmkfc
Y92tFgfRPnBVDGDVMjypvOQ5mfpn0lb7A8EU2yYhzkB4RbRHZwROg0R6EHBXY8QIjYFOmAGmt5jY
PGGXMuLB2DtaG0Vu4UELVyfPPK7rHiF7XP/QY7vaern7LZycw9D02blokZUNcdNBuK26taznc20V
4XKGZ7UMAacXJfPh7TSO7VakHPUxbdNmyLA17vKq3OC/unUrKKOhGXS3TNZPnWZbe8th3jxPTrmd
MmiZOimpR5m2V93tSkIXWl7rSJleut1b6XvuEwDuW2BwlkDuYdYbwWe2O5L8lEihKve24i3Tc7M4
Orq3CSpkJsF2jbkiccZEXtZWLuEcwFODRMegaZpAX4sXdt6BKFVG88MKxuKYV846wBF/FxEIYynX
kKZrvuZ28QscuXbpT8O966hs3TFeP95H51aIiGfn6xDmLOAoSHeD0X0J3Z60BtIAGbs9z/7NHgnt
7LVqZgu0AYg9JreQaeHQt+KtTI6G0Md3KObRaqhFttFkd/htlq8QrZ/mfo8J4ONngd+9hVWekwSn
wN5MYUmlmsZ2TbHufKIvilAsZxctLcMnLNa9LmUnQCzzMIowcj1bpo7iIDwex02zZGgV7AEPdcT6
0B4tG48WYwgp34UYDxDW03UkyCty9eAlgGWGO3AcrR7D44fPGDXUsINwCwc8gpqgZ/fMwmVy1LWd
Vz+Ti5puA6UBfpiA6amHCXWAEXljG8MhMPNsVVmKZRSjmnvchGl89ts22mpANYdmwrxDjCzujCnW
0U9qOmVpvnCx1Iverm5yHkx6lgi+GL1McYxTI1gy9M9WOmEb7KlGWR4nrhAnTKZ9anUjIPRc/GZg
5mg61nAPgtuMzAoc9IsRYx8cxIQbedjmLHzlCRKFaFRpQbC7UO/kceOpX31E4v77Z5plxptkKr78
NIf2LaqkhG5EKseAxzt/3CtUBu6/Hz7uOeUUr2qLSRLtIVWwcrJ43HP/373Hw1B9YIVpvs1tdQ6r
zFpm5Yh/QtCn60mGqA7VjZfntPiWhuGQqLvD40Zyeu1nlBmuUlfPmGEhlFd3S2RCv908HuJSysgr
LrwFoTVPvZtMR7KwdOoAPgz12lDXsvpWDxpG8iApJOzOoOoMjZlWUPDGVk3f54bbptTfjcki1ESB
pprOTfLAS6lBmoPnyBtuEuHm4aOXKTOXx71E3cMTU+JBET8/fsQgcdyHzq1VbwcD+d9v2oefS4/c
72Ev+Jt1pO0esmLKQd9KbzHb1bfeBTTLIWYvUjQsyN7+ddNbxVNnGvW2DxNYI7KP6KsUIsxw0Fh7
VpzstN4GRgTJjEZxEW5ibP6HIJaDTk3/KUwPqzUYVf/9Lwu1v4TpXcPi+4//tW/Se/79TzSx337x
d5qYY/yXoTzdbMv2bNN9JOb97vrGP7meELrHqMR2HZIY/xWlZ/4Xv2EIF883W+hEKPyRJGYIqRu0
pAY//teL+z3Z8Z/83uAa/JkfJlz+R+dj8Rp4XZZj/pkfVtVBV2eeB+joYD+Esu/X6RDaYJNua251
v7hAnGzXk1X3DDMxchu8EZVKHu9r5CaMG5wzqVBBdnGr/s0tmJib8p2aD1uv6MltlJTTIKsruWd+
cnIKYlU0AXh3CjMwUBVrG71UuXNm+l+SQjNue6Y2ngeYXBWuuwWwueLS5R6M8qUdxAaYPqFUHxIo
yMEuyNIzcx3ShN0CSMwiPZqwkIGoCv3WzSendiGRjAhxK00cEgvbZS3GVUYno6w35CfB9cdcQ5ka
wqwMdewV7bOXk7YFrrvIVQMawwwvejixuRl/xhOSHrchlSDtCZMajUuSprtWON97KN21l9EgNwyJ
7UbsPCs7KQwiMQXZQ8O2qru3FhiEyOOV52Q/hmmijatxAAh+THLl0O4yvqwWshuwqdFeHY45TCb6
U+IXxwDwmQAfbZXn/QsD1lPUpqciF7suL/iVciUqkC5Ib1HtnLVIP2IhqwbUF8/Xb6Emd1Y+XaiV
cPjd1JlxqzVG30kNL2hCs01v1UafBiIlT4u++g1Bo9Q4JuSSLgnW2aHxm7VTuGfHGrfZmJzsJL4b
cj5OA28zyU+D0V9D3d+bwd5L6MqiboPK6ISX50XE0zEGhvLq5DB40aGOMV2a41Pk6qyK6FQaiOzR
8EKpbwWlJkR3Mx22sk0YyHjnAaVQ4djv1dRsHG266LN9aqevekqGjCfCT8ZLcJDt4kjyH4nhBgEj
YjfkAXHoJE1o6ArwbzJ2cB8PwB6cn6Oxgl0ND9x6Jzj9Hsj0KRjWHuhfGcpd2YaHOIfFZgYHvU5O
6hs2/OHWNYxQ5uSbSNJPGYSfVTte1cdYavONELsTGMqbUW3rRP+YdOJgDJwA9XE7KZs76BJpnuyr
pONYH65eTiIUpnHH2S45rU3ABMsDfRsu42zvuik6ZBZjXnkuZnk2Qz7BcjwaodgFwXSMwvTTDYCt
dBjZ0QihQiQnSyKiYk3OldzpJHgIXI18OX64pXly3fWYjG92OF2HUrwzlTrMg4H3aHKqq/j+eI6p
S+BHWUwvVJqhli67Kvj0G5fM9nzcBmN6d3Qi1ESzFnwryJhXSb+ktjsV7XTpIWtGevQuu/izTho2
iXaToSrWofFgTwBtKz7R8Oz8Al+RGh4MZOuMoBJSGy/RnJySAXVWzFrV6teEXioet3XVX0XavdVa
xsiG7cD9NobzzZu7K9hMEYxXk6+kttN70/9CfuWhHeabU8039Q2S7HfU0gSta3ZXH4xaj0TKXZ1o
AFqfb83UkQs4kWYCzYC35Fsd/ChC5h2xo2DLF9TDFxgJl9YctjCIzDEj66Dm79UMspNDwiw7JvBp
GOR7Q1AC9h47HBK+Efwyh+wJYIKvnRau1NpOkvGoXlsasJcNDPcjY8SbkXDsOD/FEVsByPPRlt1q
Jqls0WUd06z0cxRiHUXvA4J6IxrfTAMUncWE99sGr7qb36J0zm5g3Furd97HEpkFAi4YV/tG816D
stnUMj5osTK+7tim54tTj5dQjoSEylWbr8tsJOtwujnxsHVzZDB+Ed3dQPvKAOLlqRnlWdT6R4iY
PvKDVW8G0dLS7bPljB+e9L/kCOE9GX+SInlEXLAkr4bpWbRup0MRoJNeQ8i7+EPxZBX9yibMDKxj
V82JktEwD8OdpNIvqDYxFOOuxHtsPlrfUPy/6EV8aGtrh+P8iTyVTTFyeUwhS4JP2sbTt/61sern
rpuPRKC/QZZS0cOL2B+PMxeC+o/40U2Bb6nF8hrxM5GBcaxk99H442VUJmeie6sATBaxKLd+CN3Q
QWLMZhVhDwHXp8tpoNMDZMU3tWGDpagkrmePk62N5xtzhHtbVV9M/4YS7o2+AP25GD/M8EcTecz0
bcYayUntCbrnnCmBN+oiakyuMcNAmtwH7nvXlRVaBk4aT7xXndxxJoaLXm+vtuCaZ6NaJP0F/cG9
5TnSnN2NJj4cAf0BQ7jUsnvsDVwf4VMdntVzZaZzflxxhGEaJqQnXxO/tpqGaN1XatnwuY+gxtqx
sjualCgENDPAde0waiiKMMtDzckgm5H9Vzeu7ggsGazExkcc2CqfVpIA5pdPcL3IcxzsQ8wW+4Ty
j8ZrYvyOFMtKHGWf2n5Jo3naxX2zAhBskHom75D0Lh50lOOEvU5rNL9S7IuF5bvtOiHIduFDgco5
Z1ttmcuRWh5m3z7V38Yh7A+GotI9fKMe9x4/m+Zo2g4ZaUKO/RKFsbl5WMllzOoPj3uPG03Uvz+E
p8bLJk8KvoPnUs2P2LBT0gdfexTFq95qn5Cr+gcdb1qoKKm/hLgeWUuvnhkJqJtBmWFmsWg3/iy/
GmCr89T5B9+lzS3Sr2FkNuugpXNyEXPvsz5BANdXm0mPboZjhPuJMZEbzmwhnb6rWntjuNp6zvtV
PyfrnCRFLHgWnAHYDL67zadd25sE/zqV5hET0AsYgNni5PCTFvQKeg2zZWxzqk5rjiUgwG83Hc3I
kRc372anOTthPW4oilDEYaATIsBOtfCSF6JYU3/d3IWXyvssvV3IKbCuQvde54aL2Kt3D1He/RqN
DIBxlV5jLbZgmoSO2h45jVMBcuDgQlMOqnGx0aJLhFYtfJ4gZ2HPsfmRasmBTNqzK0ocLnCQSGp3
V5TTe1cqhhSXeVyzeXAJ5FN3zbz5GtTTkottPWEvBOmAUHc9a5/BqsGRMJ6BNsL2N5qAsFPCBFyz
z5j5v5n19JaIggBYf1H57naW0T0SzM7ro4Cy8Iei/ve6+Y+J6D+ZIlMlUwYgzMAWmUg70/ipSiYL
0EnbAU3lAFLXEBRFxhRF2QBbhI3NaseLsA9+GRz/+WmNv1bnnonFii3ch7fzz0HsUYx3YTxACeic
hEwrpOPpG7PmN98dz6iIZ206VpRvo1Ot/8MzI0H5o25EvWMTJqZuSRgBSMB/0o14Yuhye3LynR8Y
F6wCciac9j5d2UiqU+qrCABxJDVI8+yzqtD+w9P/JFtRT487tuvwCnQmU/pPTw9UPJLfVhY7s6V3
YIvLw3ajVeXW06+JMVxtK7o3xb4dXyKJR7JgM6WeDuPpN2XU/9cQ21B21ySwoPrZf/8//1v+9kII
C7KpFT31/3/ujwIr94gfYNKi1pwc+6ukIEq1o4sWayqpRwAJHexdwN2WnVGv87S75hMpPAaHXkqd
7AmMTcW6dL7+80ekWsO/vjLPlrrjGNJwxE9G3SVpdXM8ufnO6+jc9PxohdaL1qB/g29K7SvttUi6
b4+rCt7JMUqnDwrAt6C5YM1z173xwwrZdx5VqSvnS7A1be0rdra3lhMTr6OlPVH9UFLa2bR1qnGr
Kh/bG7YJzoch151qDnSE1m46XrMwPriZfpktgur4LobAJYOmQqDcX+OuXhvindHGpuLM9V3IvN20
rV3yR6dhl7Ykqgl0pZhWhD2+O3a90fHRqyzG2Vlw04LpI5n1r6CWsHOIQAS4cY3u6jOsrLyOPx/f
axwMODqXpnBQwLJqFqmON2NK25kVYwJ/pH9jzpsv/vlb+LvlIRjsSMM2dGn+LK8ycWLLClPku9Bs
YGzol85LD1n67VHQjzejrff//ISG9XffO3H3CixwEXf9bNDuDahc+EfCtWwwrzR+JT7Njq1bXAzX
hvN244rkPo3spbOyWej6N7rsQyWyg0U7kfZyb8yvYZPv8wLzm/7qeahkzfzZctRi0KmD0366WINP
/2I+N+SftlAR7ByhZceJNeRPM9swJMuj+ruDSzK5BpnS3gnqXtWMpKwEL8R20ByPTDWW0JxuPc0c
YDv+qhiWZ6TxGksNrh2wwhany1MOxylqvjHMpzpKupVnO5huG8nKdMpdNJGUNw7YbsAKUeNaDLgB
XE10CnUKxcz1T74LLQOI4cNoO2U4/GbiQ5Z1wXOejLfBIU0z6pY9nR+Fv/VuEsFBH7ZOpfVLTRdc
pNFd1cptOWxjmZ6zqflad9NHb1IF5hFIQXit6n2EsKUL9j2fMXYLp0TPTqEr3s0CG9D+kInpadTi
TwKbd2YgV27QbaYyvRupf3AQulkXzGB24SSxxp6Ofeu+2z0TJ7pMCqXjtNa4XKE5PNqzwt6Z3cy2
Gx6q/GU0OSt5H1hDnz1bMbwLiLek6xr9kbzDD98VZ8cAnfjnlfY3Z54lILY4BrwTE+3gn3e+2dGK
Ct+ffKe6RtVJQuh9N27kmH9Vb5lB9i7/D7vt3+36UqfSdV2oMtJU//4HsWJtTpGTotrdyYQ+sKEf
Lv7TSc6L/+u+6diYDECUMUwkQD89SRQqO20dSyDh9rDbZAN2lM5v9QhrkykfJMYFrK7qOs+UJCTP
jAYmAWHyqYr72puPMTZOkeWtPWkogGfnaeY5odvqTfHusBES7HpASYfTfb0k//Sba/M0VZ+c4GqT
lKdizdnOsvHWBTiJxWzVdZ1gBz+vyymDaUjQutNdLb7/zk/usCOPbQtHinRP1Q461nwLPXFOSoFj
Kp0AthvSuc7DuJP0V+pFSsofbDzPk2W/IURkyax7t/yCswY1KrJprM6t+OQN3ZvhyPcgG4+uHZ/y
2joxE1trzXRURQ0xiyd9dkg5qJ9YHsc5eHZ9EJcGmMKsac4AFRdjX3w1OqcioxavUsQZC92MPiXH
hTbRCkXJqR9R4cCkJ47s4KYWphTwqnk6vWaj6dGo5Xb3ljX1OqmcdyzBl6oX8kZ44rwW30dKwg4u
aBP/eXEb+t8UOCwxT5Cg6uhCyJ9Kupxc9bGYMmwyUo7PPCNytIJdGrW0a0iqbCjo+rFgRLo0Qr4j
bYxwVsHxedReTW+ZrtDIn2u6S4hxx07Y50642AzeZIGKB2BAdYx9f2my8RpqwVPjmk+VG//iMUjH
SRMkUGeeHX2d3OQem/x9x+QjHfJuLzDzwx7vM5cQzUz2vArkoefKpwhWRQUijSuhW2e1q1Zz/4Hz
LCzr5hj5w4fDzo+vyB1z7JMoeabJPWhCUnyMWwNMA9DQ18ar5/ZXo+tWnRw3WfGr6o0dJIC1Nm7l
3G5KMJnGUhNLqh1gHxgrtyrUL/SVI9wOSK5bVY35Sb8K6CGRKJzhYwRGdxB1c83QekwdXDGKINko
pMR697ACsy3+850trug3kiSgXwVcEpb/UoIMtu63RGIlVrbt6p+/aDhBf73eXepYjkrDMGF5/7SP
VcLC4k90+a4N5S2Dj6cOHBggfdqtB51PJc1O/tAi46FXifsVEuNdTeVRTgAvIJwmK9ZqJD4zJnQ4
ICuq3QRYs0Zeo4oiw/5mA6SIol6owsUFKHXGi0I3kGW9916zUYli6todolOnadumt7cQoRyUOpiH
UQ5l00fg2+fQtCBwdLR9NYTm9CQz/aY2wJhvPyarPsgHtCgS0t26ibMT0/0VU7drQPXBwV5UMw7y
nAo5H2ssnmyklX2bnHJsnnAnv47pdMwcLmB1MQVWclfv2Zr122zotxg2UwXvrUm+aQ6MRUHbx+8m
EU6DTr02bbZBxHuq4nBG/diy/ho61xn75io9tyjbpP8OHqhUMe67QiiCXmcWG3LuCXJ8s08Fh7g9
FoSUyN+Lytv22XhCFMw09xMvE8xns5MtOP6nef6AFG/5bAmJtiQvG+YhWiMuD1VfoRS7zzDxEa8/
B6FP6LVgLhxWxmLGh6Oh3SX44DDBcg5d/VSmILGxc+7G5N5Nzlmh1gZ4nUKbiHhiMi/WCoSjCfpQ
b5qp6puZGJdKiw66A5oWd1d11EYs0qGXZ5J2L+oxnBP4zmhh00PdRaccOLnHYSZsEojqkJCiBI6b
T3hum4qd2gYVsobJ4pto+2fUK48mdure3Gn4MIr4dQacQcf4qh3U9oej0Un34xOR91tSOO4CBrqR
d3R94V0IXpUm2SpBX7N+Wk5+LAm3OJIR9K6QtgyhTs1llOvynbOUkTP7OGVeGb7GlQ0/jb+VTjfM
9t7jIFwXuG9BI/zoQ84cjvU+J5W2jw+hB47okeGBqjlwCNMKNgpra9sUeLFCMr6jzDyU5USWDAue
oYeq5yBs7caBz5NtRIAKiDzHXYpOCJMaL21XYIhwioe9OgVy0dLKyXOvIoODD10D11cLTqGvMadb
OVLEN6jaoKgwggBeaJz+lhJvjfUTR1rFLjz3+L+COrMvKpxwLv0f/7x9GJbzd9uHI+EvSptN5FFO
/KEmSScLl0IhcYV3JpLT+SDnYW/5X8C5ADyQxi1UV+h22RMwJjOaAWsg2Dxgz2phNVArFnCmcAVF
wIO6Nr2mELXV/vn4A475rYqpNOvos/CIh3c1RjrjmVP01SNxSbfdAJejpH4CDxrW0M01YmD0Aluf
SMNHsGfzzxHprvUU/cXYTTurKtF1dt0lc+iWA1MnhrSkdnXnU15EjLlBkeyZy2S0s3pjmNW9rL1w
FcSlvnBAF+oCLLQtwDZ1qxwW51zFldqIG0cTZ0IMED1QbsJZbh6Cy77/1GurxNI0+1T7Szjj1hfH
sOB0jIzssy3a49pkc1J7zisEvzOGyYuiDu864ly3H26oEK5jLHZtSdSjceghMKvDNCXi2bfIX4Kc
Ug3UXOoA7NL/y955NMmtrNv1ryg0xwl4M5AGBZRtb9nkBEELDyS8+fVamc3LPjq67yneWIpgIFCo
7iJZABKZ37f32jcBV6S8/3oveDKsp4m+Rpnr9/LT5HwlMeUaNbsUd8j39w09AXlVFJ59Kz8koN7f
UV6WS3SNdgIN/Iuc8qMkfDYKF5H5+n2t+AdQt69WHHGBcTh1gulIMz7q11mLkdtY5+NENjS2SZxH
/a9yGJ8tFzQhVanB+9ccXKJQ/hnQ9Z0aWIducnjv3/55+T//XwSzWKjqmLf/x333p2Yc0v8WfS2a
4evf++6/f/F33z2AzmLTPneoJjmO7cq18p+0NfsvVhq+ZTMH9CSO5aPz7vwlO/I+hTcTJJpnsULo
5d/3P/67bf5l+w61OBdoyzvU5b/QfWdwkZOPv5WX9AAwDCUuODKE8uqUcXj/b6NLADVvAIKnXeVk
GmGexPBQ+/4Yjjxyw6Uvzj0PuZ3W9288YckNXuNLvvRvW6Xdl2vshXmLBi0ns8Se6HiY00YD8gTG
fS1tqb2EfoyZ18s2yM9EUna+TA+mjmrVW0Q+W3loJKbMyP3jEuCNInwHyFv12LvjGxk0xwSz8q4b
QbIv9bFt/XvDKhqGHwhcVmdIiX8clkbwWe+8JzQEL4SP3c60RHwBU7y0x8NYrVd2jSsQEjJzqWsH
ZxZyYWThso6jm8VjM2TfrHwj9owoew0Yi94/Fo5kr5JcthcjgrHBacIuL/eluTjXpKSLPssiv+Kx
P2n1r7Qsj7q9XEFHrgUkvn68R5KNkaLsWaojf4yhjZExx7IrE7vBtl9INYoAQb9qXmLtQEkxgoOj
Kub+AYRaw/DdEviUmN83w6bozpSkaM3HtmTAcp0nzDR0PIScwY9Amzvty8CyS7T11yGapqGKeszU
Rt51oWkRX1s0BKgv3YuhM5LpM3As1IXOCOfazWaEE+6N5nnDzlhe9Xy6mRra9HgCmfrx3y34FnqN
yqtRT/dEWDUhHoo6FFl6KvSzm4vHoV4wqZo+DITiegPsGPoEkuw0M/varum009ZsI5al+NGU90Xi
3DnJ+GSPycHlMw6FbEWNWdZFdNoj3LX5LpmSAv+adhtLYHvmLN+6qrjW4PTvUG1nB4r14KeE+11n
sjOLcr4MfAmraJbHdalPOezzffDNL7IrTXQ6ztyYkul2T9spNOOM50c2oUQGI+8vrXc2bNAWGuaP
zkBBkZbpy2jN/inthptCmOJKUMdpfBq1aTmejM0pDpPHvNnpcTJyMhFTQX9cc+NTBYQIWB7P48Qv
rl3WcQejC4W9PPTos04Eat9akyFo9MZumE71W+WLtwLFHelvr7ZXfBKFKMNiAlpsesZrUdffV6Dt
AXP/qsBbR9ZHa2+m9GERxbQcxNA8NbP7uFU+AAAYh6uY0YTpUe9WI0zk+N4FBGvWtx690cjInMfN
axaapSdnC4qdY3UjZdMN1yySRExVoTVY9PL/bHo3s6OmlghfH8E48pmaG3pe3wKf1EDD2NM/+zkW
LKjIapQT3xYUYFu9CMEpMpGCYQ2HA21/bi1aFUM6MUnwUvCMGEHBHz2Uw4SmQNdQrOjWj3bq8giT
bxR06CicoT50MprLyswNSz6WKbX3cUxjrt3g25ZsGLUZZTSc2lMhcXIw3i+2//b7zRy0X0vLAACP
/bGvbcKJKrRHv9/728dVeE1sARZSsGy7LPOAgRL8knqFwnKw6I3nGMNNqfpZYpezA0RaenoCvEY0
DhGXf/d0F2n4yHzjhC7wgAQ7PVVkWZDgTdsrbwzyW5hdXKBbD5dkQ8qn9mZL3K8r+rmPQ+o40vHb
bCFL8ePnM/lL6sdWniXR5sBl1RoZe+yD+CEu5FhtnnnsMhNAlTqmyzfUj6hNncRYwfXjx5GPn8pY
kFMpQiDI4GZc1G++f9KgPk8dAOnymAQTa86Oq9uZmqd+dOJDUWf281xpoJyOYkavg2/eK034F4lv
fZ6bl3gbDfLkMv/YNl57b/Qxkuphsa8qzN1jO+RXwMmfESl1N6OZmifXqG9VvM84tMmuE3V2pvtT
TyCi0mT7ulDhz4ooMLcCfLtGPbiSk9gWhnZFvOGyTs+EWTX7emrcXQxMIMLp6l86z2yplDYvva/N
1PR1upti3A+58PZllu+HFDv29rYYAd2VFbxAvL11FuhQR/u8WT6UXK3bjsuSD7dN0Z8LU28uYuu/
tr3hnTSWvadqbb7ZC2iIwWnTU4rn9iULYkCDXnEaMgqupCpVBEgmn9t1/FmnY//oSsmbCejPgtjt
aczutnrMLltTU41b4FxCsqYPUeyrNX3EJodRt3epFaSuZLXqb9OQYqZNWh+1CA/cHiNyinMRHLuZ
PnRcXUjRZWTCCnzKqBHTrvXYRjFcC/TXO25j5txTgubZXtr06JrxlcqhyiVTgIzplqqlvO/8CeP5
FJypiuvVaZLMH7WBiXg3TbhFmU1UlyWT4ejDoChL9giSc2L9Zfc9d6TnQdsq84u7SJdMQVbyZRsz
N6ILD1xUIqjUJpY53rnKh/54vQrdPAoaOOnSmPAZF7hWakMtyAeUwBUKX0tmXRM8ACeWTGIhSQIK
sdD92VPHPl56m3iFWK7hIOMzLJmbvqoo5JVQ5Iy5ApU6cpIzmZis3rVlinJm0uCvhkxGKxs9tbU1
O5cjUnO1cchEwQMkXyv/v285n1x38vdrRmCiw6zAVHnOMt55kxuFTTD+vKT0V4VxQqxNRRkXQ40U
BL/vplJsrV5rMyrwnHhpWwVNu/jicpk9reLZ8AcgXimJhznNhFQPqYcKfiVaNMhJsFbndVPJ46k8
xY7Mum5l6LU8yykx2HzD4jTJ5PKPszxqbX35SCpUb5TEazur3uw/ggpVRJ+6ENTex2ZrRyoTApy2
Ou+KMaE2KsJQHROVx+wl7tzkULntizr3tkoMV7sG8waItFr/Fte9s/c8XZz17JsKkoxl5ngh08fV
N/rBoBhkSvko88o/jqnvO8l74+gQcB5L2frHRsEjPl6qPXVscz+3Dfnp/jCDTlDfqbrc1F5Rde6u
iH0/VNfbx+bjGvy4EGk3nHVurOOkctyT0r8rZLT7B/pDhao5ypCgDs6ZxIWTEK/oHu/n7v0eVVny
ajeTAfNmAfP8z4nzVA79vzuH1hgwg/fGkzpB75GK73fu+76Ti+9ejspEnZiPU6TO2D+OeUSWkMJZ
E4Esb2F1976TNNS5U6/VO+QkQiRF9WrIKLv3m7frJapNvu5x8PL0mbzqzLRvl9Ul/mF1y6hbKZXo
O7X3ccxIDKpApn1UyaF9zPJ6rEOHVLljLzkftlSnq/fef0AeaxIExZMDoT+QMD60SkBJ/uz945jW
tVjaZSIpPXtYbhkrh4NXZglJDwSfBQDYTTVwTKx01B6de3ILgu6LOoWwE38jXNTLyo55wKozKrLa
PfWIU9UtqG7Jpk9T0CKJwUjpFP5+LKbk1Bk+w+n7OHsbyKKu2rdcDzzFlsdwhrgv3Z6SkNGTEalu
078FjArLeKhzqi7qRNe0aGjOVEt1UZvY55m/61pKmsVYsAKR5JfAsZkwqjP9t9foM2mDlkB313oh
AuIfrBRdHaymAY/pkB/+EeOoXjqSQqg26tSrYzGeuLhuA/zj/xouy3gTfElgHy7vu7BYPtdBAt+/
6O1DIB8ylSRNumtBwpyv/guLiph7f49ABlgY8icWg/nRSe2qt5iH/f5d9ZJCFXhz9AffJiHS9Fs8
FJioJQNmMriQ1d7H5t8dqzWNKebHz9DX4qv5dx+xsFbZIyX/pT6mVL8HgpMKqpUd//Zr/+53/3Gs
SEGZbL3F5Sj/repdvfS+ejPVOvWqWYbQ7WFfGt3ww5jl46im6iYjQH5vpp6v++PYnMubzdS1g96Z
3nGZy6tKG6uj5cpzoX4tWUk0xpzLx6hfVgf/8THq5d9+hyjuvQO0tZb/+bSzPhmp6e/VT71/3PvP
TgJR287n2zAsIEDqfbVx5b/3/d0JmKhecaFotmCY6Gce/0DDyXPBbz2fe1es+wkGeXeaDNCLLs4C
TEooy8y6PhK6RcKz3Czq4S4sCYik4Ig6+amRcwN0Zy1yBTlfILeQUxhXbx3ACCje3BHA+mOYOjOk
G2JXY2Hi6KmyuL5eNcD6DDL1RRm/1Ea9RN0Keka9zoPKkMEw2Knl0/Z9o4ZttSsGi0vIl2RKH1Ps
bI0/Kszhe/7d4qLLjSeJUOrlb4ta/eJ7+AlWFniRLUeeSU9qvraYNBr+B+qQ+g+pTZIbBJZV5XEI
nEWcejkZIAQQD5d8NCIgTFHh8whUpi2NBwNLPQlQ0nMQYSDz1zD1M8Y+5VNS5iS11w9Vehm5EOUA
6pT6Z4fODG0ieEq93Kg9oE6RnfXjaZBDryKdqr0Ow1RnkNf7Tm2VQ3sxm1yC734i+Xq2STVaUXDY
QFLwIsrxAXGKuJBWaDNKxm/DtMn4ejlZVO6y9z1Cncn4A4tnbcY+l/9PlHzdRe0RlxIccrJo89ZJ
zb15E0uu6IdbzR3TMapjmqAiIZ26qmWAuC4nZg1reTwdqbbt/DGuiChkGTen2iGlAngkMyUhRVne
jauW3LdOA3ZDDaWS2OlsNePpOyR1MLks7Pi6DZLtrNCoOvWsNVS7ykFYm/p6rMf8pGCoioOq9jhH
PBc+DhIhrEUjovqdskF+bCo/945b79Gf+Rc0Vdkoh4SchKEnMUbYTndYNO1BfZqyh6m9j00ir1Sk
s59GSLl79UGlenapXXep+OJtfDZIaeg62yzGrgDGj6eURFRHzsHVplWXmpNGVk78uA6SDQCafFdr
LBCsQ/tVeQnV1eYHFZQu9dpRwK50sEZOrvXVnMyrWuVPq4tPbXCboPGp6uQXxb52j+JC56Pp+G91
m51baSIMknm56EgTWOz/eV0lLcQRbIfKRKjMlQ3OUEjvQI8qpp5YC7Ms4x/n1N8xCuI2DABv0IGb
Lurl/3GMzEotIBi8mq8ns27uwNvMt2NMUkBPj6vUKRRhnQtQmh22ChjT4GpPk7/l4Mpi75Carhv6
QVMfvbqCiLNVUsS7ZftO97d7o3okbAGoItD3UrRPot/8q3xpnmHewR/McO4OlvsZplF6PZNh3TUb
WrDRaK7L5CRi/4bpdo4rRreuiA3dGTlWAsxW+5mGDLlHdlj61j2wH/3Vz+ziXEykqPWT95gTGUMV
BuHSpOOALihULvkUn7p4eyhizBVt7yEBnqfryXLj0wzdixge55Al+hJtYCVHj+XH2uftyfVSiJgz
QKxg6ck37svbmoDsPQS5Gt4xV7TbuuN5GMcTOWwQnlqHhicBxKTcaJSC108zxs9w9mZySGhe7wwN
oJ6JT+1My+6OylZ71eUWnnq5NxbtT6LsQJG0PerxVE1y8YEW2kK3iTpnCPp0xTGPsaxWKeYJfDMt
hqfslHZ2W5YEiBisxg/kBG/EYtKPsptTXqbgHAhH2CbvjuFsfiZ6x8dmgPkLhx1W4pqWfgKHC1M6
QErwbpRBkj5ycp0cShg8q5WM16YvlSZiJKrLNnPi4rIm0nz/xsKhc/Bag1g7ajM2HnpKhQ+O0J7L
wBqOvodTfaCQWlnjdycD+BWY855S63GEO7WzRzbxkFaRtQR7O55+NJLlsxJ5vM0CiKn17NS0vWMB
khAW2cuim+m+zZH2LKPvXES6+aTkjV8a5NC7scZK1FFZX3P9m9tTxK2nHyLBjiw2nQp/cNoW0qIt
d7ype5v2nyUNXpZOJbjMH1v4h0erlTqN3oIJ7iz6Q2/zsJzrMtp08vlQubUHnycFATFADAcS7FAj
gDSAqbi0q3N0NHNva9DAPYckPmCD1qGA3XadrMm4c5n6HyzE7WexmWtYLdBS5+zHhCUOcR28Sf4Z
Wv5TN8gKHJn2hWSSe7seI3TvVc2NZWk5pSb+YuEgHyxXI71dNLEyl/UcitGNHw0jzQyivH8Ojpxv
WumwK1hgYgxuorHoedibCU9z8BVUIKpjZg2whGvjGDukKVpNaUYxQWiExgTRwgUa1r1/B9niKkC3
jhZnOOmlqM5F0X4TC82SxrB+a0/+f/fu/+KatSwEsf9Z9+75Z13/7PufNON/Khuu1Fr//q3frTvf
+AuqE05t00C5w5MbeeLv1l2g/2UZjuW5pm94ls/2T+vOcv/CLktX3DYpi9Jbo6v3u3Vn2X8FPv7b
gLae41sBur//QuvORIX+v7fukOQHAV07W0eLqwfBP3W43tpZWjo7JPAYnhaqaY+iuc+2NZwH/VXN
uhrLpBe+6f4cglosw4/5mHobIAhVJTUPU6/VtEztqc3HVK0eMZYsI4J72S5S0xuVCKAn4HHeX7/v
+rDYzDIYjrUbuydmCjsVBeDJ2Y/aU5tRVQbHMQcg2lp3slx1MVRdUO3OcRNseN04qqbZYJ4oEhqW
MHeNo3UHt81GKKraubXdhLsvIdfKL16dEj9/i9N/50jBw3Y1M6tdKrzwho6Ff7fFgJCRGht7uIJX
2caDsOpbYL5oCXI7MAmBTb4aC2bYdREvnYHCZSi879qdZeufq9VNb1dsSw4SPLKVt/iUsgAJqxFF
jBDl3aBP97OdFnv42E0IEJxeDcztbOxwBCcWjR8mhiPRezqutpNjM+tOlgxFiweFaCTzrk7fRGdd
rUuSH2gcG+iNcBEnMH+ZiktE5TFjAhxS4mg3OgrzCwGpKTF8AnH5wpJoFuB47E+6Wz73MzHNbhyw
LCyJuKwXLzSq6gHsL6hfz00hXAjn4AdPfmJMTINNHoeG/1bTZBKiW8B3wztf9eB6JQJyZ1RQpAF+
gEnre9QWrAvgmUmTa0uZfDjmZGm+aOnjPOSfS5Z3dbZtO7skWTnWjahgvkznbpzhLNlhnkLKnn2Z
0gCzEKHyU+UZ9kknGpzuw10Rj/YBHQgSayQYJdrICD87Fq3Uv7F7sZxs2/il1Zob1ZkZXNpS3FtF
1z6YxcWZ0FysUjC5ukAqdM8+0KTtdsmKC7o2jDHEMvvogcY6oD7fa6uvHbMyuEoGqrrgxqsdFrPP
ZkaIaNFkxmExfJg9sfsNjBXg+fWmyJe3Om6HE1xOEjf97UsWmxl+Khaeck2zPfVlU0Ur+Ge9pm3K
pMyO0gzMvJ3a35PBxfppeQX9cC6bOBfnOqtNeC/dsQdOQv6ie6EleeyqMgBFh11XJ7R0aWMp4PN5
hCYr1ivSpdMhiFwSg+hKWUydXdZnU0Zy+AzMaQ5F5y7XZBdUUfxAYNEZFFtU+9MUup3zZGbTt3LU
KPtvzcMw6NDrJccTiDwyBv0gUECfUwvwfQEWNhZtaNHLpWfVP9Ydsqp1yULMDGR3OA6xcj034oAQ
G9cyiFviBcHWF6Il0TMpnjvdqvcUy6/07dTa4D/NEfttUTknt9GvmcVAE7bxHi4S0ONbzTeuDgJu
xznb65lr7bDIpFHdAq3RwD9aa7DjKoYo071RsUtoSxzVIs+oxC4uavvK0Gc0gysE1oHuEuwj6kbb
iHWechgrrX2vJccMumtJP0Zr+u7ogls5cAE9NN2KUnV962dynjrbgqgv/2EtfjVoowmpJmnSn+Ht
Vob7pUB/fjAOmUNOcSuNBKj5asr0uyCe/B2cP6YW3s/R8YYTkT1EkXUxNE/TbtBK9p9KLrOTZ00E
MM0bIxTrHK2G9AtGcd9XdK+CG9A3nJ5qB4RgwetaH3O9Ecc0CPpIM5ccNztaPW82CAY8w419K5IR
+BpljBMDyLG0uTVSVjFtWt+58i9p2uq4TTNYX1z9USxRnBoKraVz7kfd/lE6jKlYBUZk2cuUDbco
N+DGdx2k8uAJxDsR8J4T8wVlhEkb9Rm8fqiPq4v9layX1EQwtkIJPk65t9vQVDtSNzZP+nez4BXg
t6+JFnaZzaSuyFhs1SD7S1Su6eOaxNrRTBk5J90NheNlETnT5LlzNabw3lpYgYHtvlqkvHGZIAJY
Eon79Jk8JtTdcThUoVZ7ycGrvWa/zaT4sKhGkShrxu0cX6Um3PsZ9vy8En08+z+Rt9qHyV3L04pb
MiR2EsnAl9KlQRTzpPK76s2xf2kVIQSG5kzIJ7MzDmVCs8UvvwH5TnrjSeuM8ZTM5fNSyZxfreuO
NYb+iLWBe++kVYiNHyWrFp83knL18Ydok+0Ub9YrRbApAsKuMZOca1rsgbnnqp4O4HqIhsC+XK5n
j1WXzwpOI3rNN0iqnx3I2yZNynO9Ds2uMqoJscW3TTBxLazBuSKiuHJJoJ7aLxYrIPJbxz4iOhG9
TkH9I8jrb4DNvi7rQVQsrEaSuEkCgPauBzgFSDG2gjvdIxdkrYvy7Jnx567R57MEg5pzapzjKj06
uCWov9QeifVbedJQ/xw7etqzY+uoVbbqHuIbSfGOvYt1M95XXtOf09Wl/zhICeVVb3BLUpqNoy7N
H1ZWkWH/2lWTFMHy5YmNFODZWhECLQsMgZaQUQyiVOcaLuGw2DBf1+lMtmqRPrdAHPebOcdHrJp9
WNQMGnMBHmGisDpbJQtOorZzfTTPPUZbAa9uvREj03ufnrS7lZ983XagMCNOkoAfEiZ+kSGqhYHT
oQ9OWz+qeagk/Xq3Flgz3H5Acp2vZG3GGLUJb6ZvZD8mRrbPtc25ogxLilJ/mxHacHCs9rULhHtc
Ma5r+YHy5XLUev0OoFgaDlO77a2GewK8fXZ0bfdR05xTAOGSpZpJmolYaNDFkZtUV7mh33q188Sd
86b75XpphcCRXqQ4iEESqU3BRKLoyZr2oNORCQr5gMJLOjN9mAD6EKPdRyhIQRQDNgJvrV8aubFS
8wv96TzSWXYuY011tmBQ3wAjprTB4ZoGX6iGAEvG/bkkjnWkRL0w1tmtv8sq51mfcAGn8fpZ90Hv
AUdkAZs65U7oFQGFfv2VRSbkLQVWKjQq1ENVPeoI3A9UA8Ikx9wNh/3EQojYk6Y9xMGPmBXh3jHQ
lJLugsR09n2oGZheNe0bY35/INP0Lhkm55BICLur2VbozgFtRNfmmUWGKv0LvwltJNe0PBGxYdbO
nf6hRh4QVxrcRxI3nWkLdTl+5zMJ6O/dqBrHNKXBR8V1n2mcQg9DTbWDq2hFs0WBubAe3RxkuCa7
LapprKcxaDD+zl7KVaqB9OGdxp13xF1wlxFp41mULVWDjNrts0XtNWT8vwFFslw8y5yOS58jaU+d
w7ykd4vVzBfYqiSorwO2xbw0T00r3ju2YOvbg1n6j3U/bGcre1oJqO2oI2OvQ5wmS71uQIRpkaVn
L6jwW09oKgiMiYAuo+DvzLB2TRIrVnC2wHuZEwZmedAG8fzeXF+ZSR9GQtIonjjnajRnxj0bvTCt
k4SGyE5fq2IP4/Nn62iY5ys3Pbdo4zGH55HbGjF8Maz6QzaRUZsRIpvGo3hv2aluXRV/sXtEyxuT
ZcoAScRNolv+YwW7+TTTB7RMtz8MCURNKpVzDxuZCA9iRTx7OOXGuN9QNhyGzgXu0+uXngIQ1DgE
U12ZbJdG192951dfyIDqKcGiJZCNco951FBxSSX1l3Z6qnL/55wxXqTAHGtCM46NWZJ7ZL0sLOvJ
AnvOWs2kLGNNEOMsKqy5+zXIqPNuihZGpZ2vIW6jbBbMzbmdjKR83YLR4B9uhyS5vDEPTJFA5ddN
7WaHAt5QaU4/pyKWlvtLnBQzmanpr2Epr4yxsS5CfxakMJ6TwQIpJxcRdkMh2e0dCnKiC0dA3MxG
dS+sg6bdcRkRGpPsa12COIXwonopHrTWaSF1Tnu8J+3pvWldNoTnTWD7BejZcxU8kjrkXYTczMl3
IHfreYtJmzLb+tWyDFoI+mYEREgnp4xgqFBL0i7EU9wfLRZu9pxa9DrFZ2YUwc6pGGw8OxoGUtxa
ocOJrjYfL0790jLYHlwgpmKdrrKsfZrmFDTu6E1XpGmF6+ZDjh9P3lZqlz4bvjJ7eC3bhlBht7+C
eQp8OwezVMC6h7EHZVzfoWNpI0Lg7MtITShrKR/3zgjI1gPcJ6rSvAARhXzYfEJRs+CpzGDcyOYz
+M8HszXJD5SSEuCdLb4xmsCu3UAsLL0V1F5jgP/54uW0jTDzQonTNWJYxvK6XAaGDlcLGFbMZkdX
jrvbz2uNFWFyiqnn7OD0E/YSJKjIKmJBMVlggcou633llGM4D3ycZyXPzZq4hyEf0quR4OAzEHym
fDkxvS6+2SD1XhPPIifH2xjwZLfeaSFoUhRu6xAFHn/3CK9kGFF1JjEN2qYPXtsMj2DyJ2BjTXVK
lWOP9tH9TDzsl7QQTTit4jo3jSvXssa91W1XsOCZCDkG0cXQIJDKOpdOZ0rtORT7ZEOrKKdzan+p
asJNzaaaotb/VY1kk6mNrksZZuxYD3O1cY3KtaudNL83pRhfp6ZfDhJW/H68dcncttJJ7NUmdj0M
SsQvXuO4V5N0MpaMhw/BCzU7Y6/RCQDKghMmI7Rw0RbcBhv830oW4DMXPR4RU+ghCxdyJSUJKLLD
IS3bJSy1djoMnzIGI5Raun3J2sp53ytmAPDA/881zyFc2g52vwS+7K7WZGztQvdkSObx1Lckrs0d
y0q7vQ/qJD3qbuudttaVmNHgMsn3PjbqWJnTgkw0cv8C+SNtU8UXN88fa8Sah2XFPmVlD6ZdrfyN
8frdpq4SrrLYmjfoPHfEGt22WpIcU1fnyRx4cTTAiMFUMQxoFmAoIW58m2UfE38Q7J8GKDDwwJ+C
qr71WYzUCqqCXK9d2aVczL7/8JE2ohrnsXxKGimz3bwly05t9HxC7kzsloVilGGDtDAFp1cbbXto
Lc09q8fax2GT1AqHe2itHP2iy802iud6sAOEIWjI1sz+GvdFcjBiE8KUx0WV08PYbwzFoNKAKhIE
elW7U0X2dA1OFCBjy1K9PICAPieaFsZmcGAM0Hm6pES6pJV9rzaVpn/Tx+bJGbw+HALjpcVJwYMz
3mcdINciz66azkHJYQ7i2PUmkk3HPvYwuT2ISjeYtLzQNpI6sgrDvtZzr4d8+1pQiP+81I+opXDV
IYWomyRKPSP7ak+jTsCI05MSGT+kdec9CcHUQPdDkcIpxuTl3McBYclVWv4YOu0YBxJcIqBnotMF
x74QluAWRUPE8zQ9E8hy5XgJZB2bhQE+FjLzzC+bXp39Ihg/131O9DF/RG596kVuQqEhPhrdYEOK
cMuXlRQhxFnk2j6hwoSI/BzG8jnVq+DkjETwLJZ3TGeWZ3GKEHrLsvNW11+hNhvfAeZfKAp8WsEO
PXYloQxOXtuRCfsL5/yELDdZbkXW/gAHukWZtIFBYPWoFeZ4uwm+cwbTu8ET1hxAvxOH6M/BdSa+
GXNpXYm7pazsR1YgZtQBlD50WRDZKSNis27inCMWjxJhVOGWjBNtWuYTq1vTI0BsdGR1G3VtDfkz
7rrrmQDT68TOH50ZdEBafDFtwLw6Tud8sZ6BGn71P5WJEdzyVEyibnCM59QhenEIzPOCHnRH8vt6
PdAEOWxa4BAJ1gfXaVPYEO8GI+wqKwpI9oFgueAZIzZ2EgVICesX0Xjb2XWgUW1MR1iAAMcp+/i5
2VZmsRDbwQbby00LrA4ovDtFqT9/K7Wsv3Pq/lOKPDxUQjylDRuDxIuoWjIPlF1zTTab16yo0Dr3
B2hfOBYCYw4DOfxjqd1IhcTP2Wj5szrEXGi93LeSM6o26zpO4I4sGKXmpkejrDFNsp+ukoo0WhQB
2rfCx+FprVtBB4ELsDT05pDbyUshR+5uCuZTYqVkxks1jxIwmN09q3okmvKVqYquwnRfhgU/otIt
qY0SQZI9f2gApoPS54nTpnDamvWs3rek2KBX4ok6Za5A4qMIXbNncq2kukrkpDbm0kdrzOWr6wjB
RzdFc+1QQbioSQ/dod97pZGXaIeNV7XSaVjWeFVqILA16tPChUIm0A+jBZcqsgrOkYv+wxXBlZlI
nP9EwTCgrBIbJuWWtc5PIuHkTUvpMssNUB0srCjb8cgNQxpRnDJ+aPcQHqxwigcj2qgX7OzF/Ulg
hHG12v6VTwgM5T8pepnHfdk8pgmuRAPSAp8+Av4qnt0NRv3mUT3OzCoHKwUwQjTtXd7yd02tTV5T
69wnZhLviTHqQ2ed4xuuVlq4BCKy6iHPY68VtHj9Lb2DSQXWaDo2tDATv8Q+g4aA8tEcBUIONcn9
aHn3+WQjYiySqGxN8+zl3mOR5L8oahVHzjfY2INI9W5fbhmgCzG9FHmF07GFSuhLDphsdnWcgl2H
QR6CVm3u/d5YD10OPcv6Oa51zeIIk82cYJIz47sxWY5FUFDpIavx0AV5aFJcZHicDkvLIxqBHeCU
I0UNCxKBnu+oLk57y4kX2pELdF7DZCz3SUIXGV+2t7VV5IHopl0tG3jOzp796wL+aDRu3re6CM4w
la8rsCy0NPjvB9snZ/YuebFvTUJw2qCkRueS6Sn6tMUKFAmKvBF/M5ObwuW3RzmGbXjiV6M4euP2
tBgoSZm85nu4dyLsSe4oW0tcm0VFaVPLjTs6pFFlalygfkarmGKvYTOUu+aMm5qZVhG0Ny610pKG
4qJT052DFlk5ZXSrq75kMx5qs4rXnV7S2hy2W6On6Wv51q4dtCcK/U/7Nqb/Ioy3qafsK6ex9fxV
Z3VNPCZ+o2rL3hJmRY+94L/dwyTc2UNFwZnpYFYmTywEcgv2JHlmSZY+9aQvhHbMEw+pSFiL6tk1
kxuPOTH6jfSGbE8MD6vdXnt5uIDF29mu+d1r/e3gDa91UAJXrLwXWj+vjt0b+3S07SNU+puZMBBo
DXHBxE/ctjDWaSxoFY8MgxCk2Dv3qWGe6NnfgKOnWkZ8UTjqiP+XT2OeeWfNWJ99wPCGS+6IYMzi
qdahk3KiZR3RWljLQDHfEIfRSMNUIzexdNxH06QhkE0ByR3QMDfDvXEpxfW9TtukEt2l6mfoCGWM
3AD9goaBzOwM7CveQY/nKVpdu45WraUQMDt7DXAHnV4I3gmtniqwAnq5P7Vg+GGZKY6YRpDj0pRM
jD8nKUFWSXxeAR5TNUzo7xfGjsIJBSzHo3js0lXu52uDDLPQ6PFMo9nYMZFu+bJ0BpX44mvdF6ez
fy3fa7qEALLrG23VnWtywz/V+XdWqinFu6HYo64ft6HETmuyZMPhkeEj2AKqVrZ2WKpePPc2F4i3
PbWO7rNewoiPrf5qzL7gC+ROI1SFQJm33Jj/F3vntdy4km3bL8IOIOESr/ROXpSpF4TKCN4lPL7+
DqC6T1XX7tsd5/28MEiJIikCSLPWnGP2lAfMXVOPYASTQG3a1DmVibPRy2LcdT0lAdD+OVOXaWx8
yiyKPCk7A5ot3nDGdps4Ma9WI75GJg7SCpwrZubiJc8olSOqBiVvhGfVqmLXDANLZaqJ+Wg80wmv
1LgLfK65srWe/chTB9/tLvABoKC11tqLp3zjdCx+Mk/uwngkvCnKPwKD1n5po+sPFVoBOidro3ok
bOnQs+qpG7PfOXla4GS/Jhbtoag8TMRqbqSrPeq63zyFlngtRu89T0rywozQ2zcM6XXo3OLo+gxi
NBJjHxDIVZK+JeOYnhEJSxkZdqs4qFEHygweU8raox7DE7LYTU6IpXZse+rGHu6trWNiZ9YKQJy9
AcCdiS1epZH2tdbqve1jijRqvOez6todcORJheHKJffL1r5xsW9CRVCFlQ84u3TB5poQG1fcmdm5
M7jSqviKPENfOaos9oVOs6IOYNiQsYk7Rx4nWV6CHKUHxDsKeAkivkJdEm9q9n26Y00D/0gSS60c
ci3Cmpe5AUEMHNNInqrS/BQK4B4tE86d/r13G/DxBDQfsyq9CZ/xuTEanh0b2B9qX74Gj5fowrK6
8bV+VWvpF7xwLFai5pUmAhH2piDEztOPcaFBrsTrBmREEsfLCiRt7gh6K1ZM8NkaGYa7gxeDBGVV
WkLbzHEQioDRxiVGYchNOoNVsetS71vjF3wzU+ncBPF07OYLqqZG5JP+vvLIH6pKtgN2ySXCPFHj
naNjw+Biz9qKemAPOrbAXxPd3UpHbvrcb7dsyzkLcziH7heqm98qpJ6Af8vV0B9dw9OfIfnSDsKD
ac6LxMD8Fo3NGfK8fmSs2UxgVR19diC5wVZ+d/dGnuGQyLFwafFcMuqosRM0Hur6HYmzH3TYql3U
NOOK6r29sbT4SRWJs7LJTu1ID17pAw27nEsad+WYb9OSRIYkhyLl1MOz5RanLFPxTlbDsEEq/uiG
pU5sfaO4ukIGVVcWO7yvUSPXE32jU6DcHUYTLLUjZgSd5Xo1ZAdWv29VanNqCicG50McGA3OPs0/
rG8wo8xbUXbvWquilbIL64jhaD315CIhSXBWYU4Agj2A1W1BPDLGuOtKd2EsDt25CeguDIwZe2N2
84dTu5WZ97WgROVOtIIx91Ltkbf0cmFHzqXDorOKVO6bzgr3/rzG/XWzRAYs+so/fvbroTYZDeLO
WYFY5WC4FuVrvihfl7vRooelilCtaeGU0Lpm6x4zG6mbsynlt+crX9D/ztJrufz58pzf7v58uVm+
WMzFBEdweSyJ8tJs74zJmOji/VOFu/ztr4c/P8Sv9/vtpZcn/Xr6z/cbIQ5sA2NiqCYkD0QNH3TR
ay7qyd6OUbctb204oXHIJtgdAMSu+oTi2w30fEfk7TeKYuOhhUSALU4Wh5zV9baMnW+I2w9d9xpV
BbMhOSLhGBa3rjsHLOTv8dSPX0LQ/gTcuRcpWvugiYmK1WwP8nqP1dCfd/M5fLWSbHDQ2n1ZJJeL
6ne5iRef0XL3pwB4uRsKr6LNM2uDa92NT5lNvbezjlBV//z98nruottcfrWkQCz3lhtHIDL8+Uo/
f2hNrC0dEM0lc/Cv5/36WD9f69fjf/ecf/czS2vk0a33i/TUnrWmpJoVK9cazZ/C1EX5vGigl9/+
UkP/erj8bHmB5d6vJ//xt388XJ6XQRpi3caxUHNz5A9V+S9R9m9S8+WHZqnYc/z6fTFX96NFir78
cHm83HMqdj+tPAJkw//bckrTr+auX7ho/pa7y6+WG5vEZK3Sjr/+/I+3WB6aOsLKRVr1fyq0/6ZC
s3UB1Ov/z5B4+aEysGn/okH7+Te/Yhss1zQ9x9TZJc1pC/+jQXPNvyzoeLrrWIYz68x4p38GN9h/
6QY/luD6WOXNSrhf9AgXqCrSM9tGzmFb7v9GgjaTR39DRwjPtkHSgqeASuPCq/iDYycNyGNRIW04
kN432TLbRg+T0Q+su8CC//bF3P981d/5tzPy4vc3I4WChir/FRI60ivMPyk4fkvwGl1T/zAqI9kJ
2QrWYAOFzcqMttW0Vvp3tgxHAJEAKW5IbHqrtOGYZqxvo46+kJudihSDkerrftM3/SYZRvJ/E+zt
Mo+uRAI8lyktYccxAZWSaVeKqkdTX9NcS+R6GFy5iu3oUgSSzDtdbLVuBBlPhvh//kfdv+F++Edt
R4cKx5EiuPCPbzV0UmAC1HQOYwDKiDxBulCS7UNko+/FKGuk6dqOxDfiQz/ZsUMpUvc6ybOk67Gg
j0pAaH52oDj4mVnZJU27fiMT1EWof7YJod9UXCNU8vhagH3PPC/jlQhXTCX7pMWLKKR57ByLLNzA
EtuiMRGgJez3Slpf+N7nnpUmqDB5bvzyWzk+JHWP4qiJRYMVdqqMaaW5Hp/U4mM3nUyRbSMk82bm
ths0b2PlsNQIqkMojWsejTr8ZoQT0osPsayZB4Dz8icEQ8QjXI7+HrqIpARhQuRcGeP0o0qr+0QP
Pp1E1Ct8309lO25EPwBgLWq5Ga3kvagKAuq97oMizCyQSPvNfzlWfyM5cqxci+M0w5m4Quff/wZP
0em7mlmDpigMKYkYlf8cm8kXQnBRnQxkoyVgjlTeQk6zYjKGKppZheqRxduHWnOLld82ewMNRZCY
kgSlUD8oVmx+L8RGRD1y7NzZ2pV8G2onBSzLAllHKxWHMZ5gJ9grlHr0P5tgJ8cH47XTU5TLAfhD
4h+hdBCxWLkg3uKC877qtK3qe287Wd7XNLSGk6mqtzTML1ZRSLYARLHLqJ0tiOdMlC9tn99nBSee
C7s2GbsLO44vtZ3fk9BBfMep6PojWNSNMNLb2NfuWkESM0133ISmXiOc6fAS8YQBmV/0iSjehofm
PegGCg5/xCgdxpDtvXHjWuho6uSTAKe5uAmQmzPmvxynfzN2SNchlE4S1+T8ycitLXBUo9t7hwii
1EbNRh4Z2OPOsAp2/k+Nlbz95zdcqDm/DY3LaCXlzK6mxWL/TZprd0adlQbvaA6UyR3nfpLoboBA
soPL21cMn7emRuwaUSdvycgZHBUcYeqBsz9ZHsE0fVKYCarg0LXv//mz/btz1mNtz9mCotUzmTd+
P2eFUec5Sgjv4IqLVxfh3g35aMxk9SqzcUC0hYMhYsr+yzH4N2+LUBkltStRTKOX/de39ZQQMu01
eaA5+jnY8lkvGQ9oPH3WhBZuA+CnSS2f//P/isfv74feFvzYRZVh/n2OigNDeD0X7kFvyLKNgrug
py8V9unFL/Vu7ZYGlsYuoV509Wv3OYmJjasGAYvT1T8Nw4NIMXWI0DxG/xBAYFycq5hBxtdpH0S8
DPShPYGY5ObFIztBZMbrMnXQeDrZPQDZCBlK9Aoh7SEH0J53fNUjit4N7cstSNZmmw60ulK0F3EJ
DlHp91QjEMo6dbtO0uzoOUwAgTkn7JK6/AUpK9q/PEC/Fw4VxVTQ8wXSGkeqb41+TUpyJP22v/N8
YPWUYFMs8O6Xhs0sSCPG4AT1aVLVMcNiAqtEUrpq7TMNu2SzZFqSzrElvhbPG3V6DPbjPPCkw3Sx
AiYDuiG0qDlsZUX4M6t1Ui5s9jrjs9kV19aYn8vUSmN8fCSzISX3CAhjG3nPRJ7xwTy+XLsy35xx
Qm0xzw4jrbi+qvINnT9dhskB7SsxtrTfyAcsaGlm6/9yRgjr79zVGXfFiShciRrf/oN45Qs/JfpE
DYcAVA0Nn12cd3fEBU17za9pm3sPdNlGLI7ljWmSMhk27g3mQjwiNJDHgaV8tyVS3KQ+kKuVL/WD
IfuWWmVMhErMRMRahSipft23GWYovQ0uhTCubcxeF5xPtU7R2dQO9hISCEOrQ9dKlgKK2m+wh2mI
InQf60ysbdkjLUgbFG8u3lPDpXJNRmRSBOEuzEYiUBy4zpG+ATD2ldKGCntAcT2lihk1VNTNXiAN
uykm63uioSfx/fF5KEmZYMzaFpxOdQJWcnoi1fGS2vmjrCSNkYEEwbJI7FVpiDeId/0OoPnOzvDO
pK1HJTPWNjaudUoVLLECI0PQYFAGpoWg5Xm7CzsNwIWNnjoc9zIzr/VUvPsFElVV268KjAqp6tFT
HFPCqagAOARWxz4b15SqllNrt9XUHtFVRpuucR94X1o6rncgJOzYZBJNaNg/mTGE6y7agh6JEEL3
N2qM2w1ejbWb8lVZL02fAi+ruse8sj/HCvBTpkroXKpdGaWHXsnlc/tx+BCysF67dmOtHJA7iReX
IB0B1QyQMwdfMDtNw4bvau7XJGtdo5pkRRRIfNMj253FV5kchyHjTOZvcY+PHyzNyPFERwyiMJ1X
p8bOMnz6X1Q7JyOUG4m5GOxWd4eSPtp1U5QDfVWbKjaL40CBjrOBUwL7KGxWKo27PjZZAppZuU6S
GFl7Is4qt/VjOU/OJqJ1mYbNVlpluEmM7G20qXuCbnmZgvQpRksS0XCInVAQTTYGJJ1AIWqrAw2Q
Dakqu96196HFyTBSZtLdgr6WPSScdodKpxZKtni7FqP34AUOTgetewpqsJeloa4ZlysxZuZD2Lsa
db3kbNRi+iBs00l4GaYSZ1/61otd2beOXqG/NpCiJugIcdLSiRsqRkH60Hs9JMXZHok8j65QxtE8
0sbrC524pbS8DqICbeSlpB0NhbnKWigPmVAHCxHHKkSGRikBUx36azTnEWv5kRFlDMN1N7l3RVSe
p9C8I+sV1I72AYj/gUXritnGXUWmYPU0ZMjk/O4dw+ZjoHP8M6XjxFfDCZrOUXSsUG1WKwVglF3e
ak+mz8g85QyxVpDjuwzXaRzN+blcTxL+vdbBziOEiUhRcZnUjJ8xuKobIz6MBLOvq9XwbnLZrAYK
r6U/CnBroNzjmCE6A3FXvCuzqFc1CJuVk43EufpEdQ2p+eE1Jz9sv1eMNkfVcx3jotzXxEynVfWU
A6d/2CGFvClHU6yklt/AVADLD8TKDV+SrPuBUg9kmY5rxShvazLNneq9qdpnrxZfEvLp8HlWo0A4
7aGtTUaX7BaVY310+9cUYWjb+Cy6m72dVLeApya+BPQ8cUfvfZxDb8PsqtJuxt55H4kE02Qnw1Pq
TZDyXVSaZuas3KLr0MN5u1wD7N+odNqMyP22QeKTBk7CtiYslF9zFGyaXrrcf6b7tO6HYoLRSiJ8
KdL3OOfbCUlV1vvskinqzzSBCWfq+1dPMJtosZ48lJqXE2wEj80zqgeLTu+uYHdAufWgDSDyoM/4
7Btp7Y/URgVukdQiq4bXvMoewhkU3scK7XhscTGXBV7iymqurpc/aE15h+QaXhmuCuKBaGMi0alq
AsPryb2Sgkpkcp5Zq3KIGCOnulxlxALsa9kCiwnTLX6ufOWF8YcfPasayWY/MmiG5kNOA3AWSsCp
3oPCCvdGGD+7FSNprBxgTo3DoODjPQHTSrFc3zZdVWxs13JhHdBNiiSK+L6/lt5o4zeGfYLl5tQa
x6gvmG5HvC4Dxwru4Vct+sJVTv5Y3McbzIovbe09DAZzdeAl17pUe2swOPy6HqwedHw+R6fO9snM
QzTDsUDcV0G3IzVPz/SLTvt1zTqSwLu2XtmT+VZ61ru0VqLMWhZ4zJtR155tJz+VZvDNJFs+Db5l
FvC4rCLwjdXUtSnpxDZ0aDel3Z+EX7/qmvfNz6KDU/ZsI3ztJXEgQSJR37DX76otJhTi1qy3jhCe
jOGFcBh5F7t0rBo3Re3tbcApclKlp9ZzP2O6rCtbKj4ovPjeowcOm3/b5+FtYYZvfvBGykQKE3el
k+hDzc7bG+WAAAX22PK3PQ6HDcFEu3rytuOQ2ivTY2nQGzZEBJs472RYu0H/Gjq9oLNORluHOwa7
r4VCsMUb1aa7qO/CA93XdDPw+1xnzG2QrHcO3aQ0ISR4NF4LnCabSre3AvHAVrdqUmSTjFoEzdBI
yvOgvM9hfrNJFlxqqE/Dkj5CVQYraNLXULBdM+M1cVXvjVboTJ1v9FHsN009xJH+iFVfbTW30VZC
m7w1mm3WrSrL3pNC2xvMuf0Yx3unkxjAynQ23hg/wpiabzt+5I1z3/c4h1yqCEetHN4aN7g0RFd1
eYeESwvXWPOu42hYx2FO7OzLDq/dLBq2wHQzDaSb1rXuk/IsmvxozUpMjZ0rGBefjJn9At9hA/gP
iYuN6A+NLSLExrEfWK5OJMpB2pLJiIFh0qjrDEgucE1W0C7J6fqV2LU8XG6CWS+YxXRikEnj/Jth
gp0MyEakfQG0FcrXTBtyZu1zMxW345BMp3BRyWVRvPZSCqrLC0lUUFish31lB8Q24BmTGf3etLld
xD8JIlolUV0vqj1MYcwcPbzw0KVdmsTGvjXFTWljvcnNTd4LCt6NuImB1zHoXznFmXatxCT9Ddti
G7AasdGeV1qWbHTRnCfZIU43CJvUkh90eO77KaP7K/MftpHeuCEEe/Ye0xjc+/5wwzIJGa0b3vdF
fc1r+oTgMKlF/1A9kFKscIYUH7J1vlgnQK8kUXqg8LPih0iDe9Hoa0OAHCuIx1jHoEJZZdx0rcO8
3l6xf/5gDXXuqnmZYoWbWJ+Y+iiGSR0h/YhpBVEJg2nDu0x4BLall31h3zeeFr1Pb7b5tnNrXtXB
jbiybS5XkVvHjjBrZFn7Rf/6k1oEV3FLmPrLghZqZtRKwoFOavscZFyiWoRmuB6lf1pu8h49MbKV
W9bd/m7RYk0tw1ja2/tFHK90eqprAsbpyKriOU6ab/UcDL4c3eXecq5EE9KwaPRZZ+PSp7s1u1bD
GFLQck/ODDujQjIZhmR0Kw/hhSK3Opu+opcljQNRfKT09yCm+kNa1wuxMPt8LmjocfIJNuGZDRMA
PXxlXm5fRBNcUTJG+9HxEFPqpDkOzG6kkANkbQnLGKnvBMR+raOuadGOJcc4YxEXFWFDb4zNumU2
OAVze2uL6bs14oWfa5hNjG8CW4AX1NpaFgYbtsjeTap9Y9fG8kjXiM2bkFkUrAftncm4ue3nRBxw
ayvVxJ9E0zFe2tqPoYu9lVL8A40gY6ccjBVOHxY3LDFPLttL5fpciCOtpMr5TOZpfS79LZtEv4Rr
4JDramXNQRaIoZYt99Tx2kaEFxJA1LEUGXmc89tFvnk1jJE4VGJu5hLeUubSMu+50tMvGF5Z1ya0
z/U0JlAx+bSGaYto5egM/H+xug11DTZEkA6gi/RwGzX6YywkNbaeJ7njndbR1oW4ae7pwNE7Zjwk
En6llZGxLgcInW1errvGwEfiwCN3xL3fdBHTM0s4mv90gf0nW82MWeSRykwObtp+ZA72xKgTx5QS
+UVEF9BVcpP52M4wqa1DFEQHl3pqQ1bYTB/gjBmm0NlUcx3TmcQ2C3edQfVANVm5te1hY6kxWge6
xJw0H0oSTyAt5np6HGyu8XYuKyIB9vi3hofGVd99h4oAIYbn0ghYr3cUKpy4fvVliQaSCge8nBcD
LMTaIqOOb7A/K9Slm7Rh1u6VtS1MFk3U3PNNBg8TOgYfytEarIDHoj63Bhf3cnhCRpoojGBJ+fEX
2FglnIb8RehMZTGVwd4u7mJ8ZqsEGstG8/vHyQJGjnqOyyMxbzVTPug2hZOoYjVN2N2jhpZjNeBg
Wjd8K25MFSN1oveojR40n1rvctYlQ7jNDL1b+QOrk54IQB59zgENVoicYS6EJIqTZzJxk/pUHOk/
6JiS5HMaW5hS59+xa6s4oY5gtZcDAMeBLfVciXEz+0Ep61taUhvy/BLch/4jAhKfW09hhyZ6DL3d
8pVGGAS2dF7nQiW+VNY5eYQ8gQ9eJB+sbQsWPl14cbO5jjvnCDg12ndO8G3fJE+EUN7GBdX5rmAv
lxHZump18BBECQCszJBTlckhp9gAmBnz6cQJD1aC47oUt3OKcVS2+2ODzAO9Bl+vk+XbImkFjWSc
NFUfb8VAYbgorehAc72h6JRQNsrsY9v0M+4x/hJYVGEM7dIZFCVUDC8X5a4vq2SHmp7pOHTPVW+E
21wjNSjuJHLfCBOjlTcHz38Ka6xqoT9x0UYUaxTacYzONhL2XdqzU5i84Wigh1YEQwS0HtgVIC7K
/RPigq99kHTHpIVOlMrpM9OvzXwC2yGFNc1LkM+hnFM+2+PZD5dQNzOU/tCX7j4zqc7pMWUlshVj
6kKULDjxqF+gekvOS08GSd4n5RUOcy+f8brfppP9ANgIC6mxrdOs2bply3IHSdxyjk1W3hMAbKJS
r9BcdEps9bZ6qGsCd9ALf+oTI22rbhDAY2aMMiAeo001zBBnISx8AntDz6q9EJG3HrAtZnpNXU1D
1JcQr6CHHDoPSYrv+zdzFddPLk01PmL9f9UzLurBQSyTkjWOVnWuo7EKDjp5dHzISCPXM/9h/aMq
E7Ueo/BsG7jIS3p8h9iiQOrF/UFjTCHSbjKoP9BqywIktZgN/W0fPSbO8KGwSTDFglsfj2z4L15P
5JzOhUIqGavEgW1ObWHdFI12F3iHrIiORXVQuqggfe4SC3ZNWRZHOgWvkdU86HV/KGb0gojhq8iI
nCC2HShmQo7Hi4OlD6gv4OneeVcGrhf8q1dncg9G5n50UvumGrRVytCstWAFV5lHx2BZGMURpSjb
XCv2NyTBkvmHqyEahy+u3WtIjJJjZ6aXJDPY1+QQ1720I6TWqW99TxyQpD9Xs414iohzSG/NMXpo
C0RYaRZdJi+G8Zuqg6f04FwVzlejTd+agM1iJNOt1xHrGeNzSVw9xww9dcxF9hv4sWDX19Wt5lnV
npJtfM6mmKY9NnCraQGZewlJuCPLFKd5iCzqmauoPYwTtg4CgX74k6jkWvexdlJnDle+WUyn5SbQ
K1xsvx4rj7JmRY9eqwt5VtUMydGCxxmAdjIyPIuuxRjSDRrRepO9YiypNibj0mqYZn8Itmhgb47S
T8tjL/TvDDjUEBtlRnXRzC8+DdmJlFB6de5Wp1iwIiEWx1iv7x1E+yApTOPUJMns+JrvlnYgTsu9
5YbIGzqmzN3btBnFabnxW2CSVY1MqAkT8+fPll9MYXSh5j9sg5g6oSrkLg7Mp6A1o0u5Aa+FClpg
zhLQJroW4Sj9SUqmbI3rY8t0ZJ91jzcqmLUBP8ZYov7nxvZKtJYIiLchuYpnDTH4Ugj+P1HCfxUl
mHNL+T+IEiIVRHn0r6EW9vJH/1Ql2H8Jy+FHwPUkulaDFtI/yDjS/MvB+edanovCwPZM2kD/UCWY
3l+oDmDi6DqKM0ZkcDb/JOM4f/FqELPp0kghhOP8b2QJ9LD+1mzi/U2ECY7Jx0C0/UcPXXZOUWC7
Mw7NVD3QF6xWVpLHW/eCpJGlbBBTHGnhrFVc65N7bnrSPztj72Q2HYrM9PFazVvKHqUtZofbAvi7
IQa26DNouigVcqxEbOmydaes1K61irZjp10nA9SLTa6Zx/4oNdMBdfRIJwjYgUEsH7WqoJWnSq+f
HHGdZI3+FZgdZbGb1HDarRveJqxt1GvpD2++W+o7MkDowQTDl76+j15YhhvoF85ThNnBFeWXuA6+
DjNHOmM3EpTOYyScC4R+YyMdE23CcfyMarWhJervghprP+yebjwQubiOEoERVA+KdSCIyvBz544F
qjjVhWUepNtuEnvm2lugblaGhU7VYn503CgEUzCNG28kviPPP91Mt6HLOHeV8qhcYW7ZjG31Ec/B
vF0SPyr9JfW+m7b3bEYdsfPedSDfeJUJyPXpjE3k8D1GPgT5YLZnUpLln7FXmRYjN7CJXVJZGWyL
lrKY1WhyXYT0YYSejzrzSQjHY0Y9Dx6WTjfcEOhHpJTWB0RyR/tmguSWRHx+YZrOVnHaX1EvvxWU
Mq00P9N6+mT5WV7KyDmnFf/24nIUlJnQT0b3oq3V2vYJQO9sROcGU/gO8uzBHIPoLtOb72XftQDI
QWSHIP1fRms0Xkbm5RIzgaiYONhHQ63sfaqpU5ChNXGMg4wfSCvHjO/1O6ws1l03Kv8oI/oV5uwF
Srz7cY4ebzVWipNJ4aTMr7h2GxiGQ00OEvElhhWcu2gQxroioFoNWGrVoPF3HU7b2YA1dpw0xpfW
py67YAyzWrxgiw13VMrqU0QV6Tg4h8jl8MtUp8s010Ti9Ifde8/wHvZ9UHyfpPY1hDa660XSb3V/
ZEluMXXiScFEQRoUhXyZX9RsShJGXuxmwqqkzhZNNcEK/FuIIIhXoRUHfbIjzjDDp4GwZ633Fq2O
MTwnijV6p1JjXTjZUznF5C0Z49dhgGm3aEi9trvQKsHGMV9q9mD1m1zE0N1meeVyo7KhBTvKrnaB
ohLUCxqkgmSxkF+b2TZp0VxDzgtiYd7MD+k7psF3S88uvqKd05D5njXfEin3QZOAgVJ5w7KXPIWM
6CaqY/rEDJ9+Ug/CejqfslFNQ6+g/GCFxffUzV5VplNzAFzSVvV2QGuC4oLeQe/bqwU9u9z4wAei
cer3v7SFNAcnM1zT7Co2xDcBYw81OiRU3w4ezm5z/mIgkdzEmcLFgwtekUqp0/fYkkbF8mKZLLOA
SPWc0i+Qkvpc6PWDap1kTwr9LSmXlLUS+7bCsr93vHSjlfG9WylSzeyQHgv6boI6+tMiDxQWCygM
dMem8HZNoDdH2B13YexV6xLpCSL+gUpsTzJeiiBY1VpxcFvM0k5tVetupjywazB3qtPvKnYkq8gJ
iCdsw8PPzxnZT2RP9buuaAEQ6ygvzKJDPQxuP+zDDxnWFFd50kLmVVkCrR4B8PSdus1wEvMN/JSV
7B+TvqFo3tIewuWRV1N9MhEnl4HLVwuPICni7Ei7ZF0PEO8XyW2lGazT0a2s2rZEEqsCfKHIx7T8
o8/MbIdR6D7okY+3DAVrlddfR/qquxIR5aZuhc25VD1ApbA2mstRIk3PBd+AuVOIeHxMpbw4kAKp
AmnTvjnit1H39A3MW9qTlAjd6WzEW4eTdycH5Z6mMnhWIXFGKW48tvG9y4hAtaMfDWzHFtWJmhK4
nXwX2Bq2joNtFXpNcW7qNNpgqd6FY3JcJqJBWTe0RcrNSDDjZRiSpzzx/T0e3AdkRuqWwkjxqDxv
HxhKvYyqYNyq6vflURDW8c41yWUym9c+F8aNMGrrln2WAt8OKQkesnFoWduvcz/gW/cdqJmeTnTG
7KE1KvGj6cJTpgr1kMhLb1nRupPN9CGQJocqmdseM+izV2xFsOsieSGGrkWGP+rlcMkzWBUiaW7a
MDJ3UMfaeRNTUjo0ozml0wgwwfZxtQ5AKSJULvcS39sqSRrOusEPNrml9Ts91UCf0llaTwVcA058
CCE1FjR6zsF9EH61fNgshAinu1GVGJ2G9l5Nk2TIryJOu3Fc0ehLb4oh+Fr6sVyzycKmZMijbRfu
SXiac3JY4iLflXtX9cVMW3itG0u/2MDK0UDk5qVo6OxSYEk2iI/gGBSE4fmpTzswIJhc1PELtCEa
r2Y9bHrbbzHEpdUG47CEPBG+OrS4L0GrNdTofLgaZe8chlGKU1M0knhbr3miN2r5aX2Hvu8u9Iri
2JItA1kdlQrcGap2Biz1LP2em8wiDRz6TZXIcx9Z7dGgfBb1hn7oWZExTrS4DqVhH9LZ42DkQXqj
81q4KvgFX2E+b5b3DEo0XaLkno3DPYTk7ik3c2df1MFjq/kNu7dmvHW8PL8pFY8iPX5MWz3aodB+
DgLzqGnmC/h0H7kY1MuoS8obZay7Lk6eOpNdjmuRkDNM7cYYjOYE0rT5UCMgn147hVOdbU3gH/sY
nh+kEuK1h7Hyd7qKz/gNNDqYpTM89mYNJkm7h+DiPVg9Ygy6YepcE7EXxOuWbiHFfgJYqHzMpgrF
Ms7wDr1syHNqs22X0RKQY/qhtd4jO31YrQ6sDburLoF0x0teXkDcsfe0fXFq3eHGbTqoWsqzdkVg
3U1u3e+i5K4dzOAorS7Yqo4nTQ7rstLv39tJBvdGk+9zUXlbG19Hjmk59zvziUNES8e5sDptHrWx
nHaOob1RjMrgTOTZNQssxJbxPkATcCHtGAzUUE9nXT0hWdHAyfbpreWH+mbMjOIsauuJOGsqwpnS
7kJ9DG806BYr+WXMA+yiGnrMJCH6rKWfSIsZzFmCrKbU3PbaWVTAoBEWcBej9trKxGbM7AVNywr7
IVfbKIvqmhlvU2socFccHkxUWajcG6Ow2ZrKkcMhcEdvUkAph9ienhp8wpcmwYva6IV4jcQeq4Vz
9poJ0JxLelrZRGfNE0y+bZNd4ni68fNOO5W1oPgaelRhpwTbQsVHAG5Z7qlomRcaZ4TUDt5Fn82X
pt2Y14rza424Z9yGTvCh2IxAV+rzradACsUBwUy12ef7Hq4utdlMPgyduvPi8aEjjwE3mxi2aCPb
m4SErFO4i5WWnst4jHeijN2rMsUXhr4VdrXmGg3NzgzYdhMbp92zCsu20xBAjgyj9OJW2bcYtxSc
vBLdR9zab8nOToIvIkFVFLJE3I61HqIqsJqNwQx5N7bmozfCuWXAd7eA6OamZ+jsQGo2UEl8tddq
d06hDaxTMNjU961GHSjuJrCZcCKKejSeqPQ1mySv/YehaF6bGl+WHrjlVRcDHwxfzncb9EvUlfKq
JtdZZclaG1x1BXqDN24YGNWrqXzHjEogl6EFZ1R5EILQTm78DhJfpgBdj2a3corc3uV1hTIDO7IR
fsUNdGdT+4tmD4pVoAD1CZknY4zmbysBLQDUowHQsNGJnfYlzBL96Jsgf227LA7JRBWC0Y5hSgk4
YfV0E7U/ajq4mPhcFk/h/+PuTJrbRtot/Vc6eg8HhkQm0HG7FyQ4iaQoSpYsa4OQbBnzPOPX9wPV
F9Guqnvr62hvHL1RVFm2RCYTObzvOc9hO28TDsS9ZHYwrppGDTbPOCT79ZfJN2qkaAFXuU7rt70m
rYOdTUS/trT341AesQsnXpDlKRc85TyHmY+amwbiNPVo5hysdbQWVmD4011CdvJt4cav/BT/iD+O
0q0q7Nee6L0LxJJmE7lDsOPet5n90XhuF2ngHNwHY4B3E/gVhbEQ3LKuNwfDYNzjQGzKVk136RLC
quVNQAseFrNeWsgeIEvs7LT9AeYpfEiSUawtlBV5jT47szgc6j6eTx5/MBnW2THgJmeIDjipATIf
Iv+uxwELBcfmydF+5OD+DhITI6W6IO7cTZ4l9R6L1LxlolFlbzUITwFhw860gEIa7Wxq0ylm+4Q7
111UTLUbyNzk5QUzHwVo5SFd2UY6xG5OXxcCargZISBb1U5zYJOgWdtRK8xt+y0cZmPbxFKtKN/Q
kwgatYv6xYNIG/GM4f4ade3nwaWoTfKCsxn70uUWHJzKim5Aa5oFP3nmkaD+2Mz8ZFVZP0hA7HYV
fW7yXfMYmebAeQPn5X0dj3CkwpAEpLh10U8Aq2792L/JLVV6KiA3XeOE4Uk/uB0zp7v1v1KCGBA6
NPU+o4iBixB9AJoM69BO6ho1WrvH2qoovEIKUnLxUvdJeiKYdbaRyLAzmZumK8KDH6rnyQoRj6n0
Mff1iyZ65mKYncK5QuxXJTsx4xN0+dTiMua90eHwiiGHOJUsnnPKqjcQOMBh9jzqA1v+QJyhO4vw
2CUzg+wvlsOku2qKiYkVNcopXBPu+D53ojr2ZsKrz+VrHZCGOAhskypv9RsN/c1qcAb3YJDjGMQ+
wKNGdtdkLL+SqjGt0zIKOPUhBDKKhZMZY6zukdrsM5QLMZ7e/QTHx3PKftzjN45wi2d3UUgsVVmA
oDOkQxrd7HxrJ7c42niu111uHn17EYVUyXBS/nChM7AZ1Iw0LI07giOTz1p2b1td+IAyNDqjX7jT
NdBcZV/ca3WBzYJ2JO1FTZxH+IUoJUd0POpUhNK9hDbGrEVGkFV0Q8nIPGrqu16009FMAmrOMSl6
GaEPevEwdI0FPINv+ZQ1O5kGB+TM0cExB67dZnBsAk2CmLP8z4K00VC5xWacy5cW7lcWG3fQXELU
XiuqOBUoVfO26UEVGEWd35qFHq8tBC9b106IFF92XOVDbSMjZ9y3hFutwRddR9Uwe4dY3wcOMBgB
2CGEbbSmNU4IoDCPfeG0xziyPAOm96lwms8TyQGboAUeKFM4nuQ1kDih29Emp6Gxba103ygXyaAd
v7BV0xYkmu1GQszVw6A7hI3wYm6BB0PIxyDMux1eVqLgzDxDMUwMs3xMNSwqBScXYjK3o2tREQbz
u3aT8EnWKcealOfJZLy3bAGr8m1IgvE6Ehm4nvv+uzH2n8OiE7s4sffWUNnEk4l3FIDvdjqaO4CT
32yZ1IeQVG0qtvLMZZhETgm/qKql+WQJGNSu+2i6+Wsy+M5+dumgjwYwRKe7MWdZndsckILIGjzt
Rl5i5+zK19BoHhiJZ9FAcQckxVEwvObzHjgrJ0RiHJ7D9haA1/TFD0h85ZmDSVyJ7J4228Etgumg
qfjU990TVA6kVcJlOwiLi80jftS0RYpTY4WfkWhdCyR5DbCYwG7ab3zx5jJZJ1WpHkJIx8AUt9oQ
cv5VNTO+J8ShNkNv5Lh0iaLGJFplirYBZSeJKTwRjOiE0hkXRv1VKqQMYSLIsbWQFiqi7nMteqB1
DokUiOeue56auOf63m2H2ig9/oysvgKPjZaXW3J26HsO2yCxqQ+2JatbS+gEZfN9aPbtOqO4Artw
JvOAsr7Hx5TRRaLg1xuv1ZwVmztTjV/6oWC9GYslBZ32XDfrtGKG6bYbHHHH0m/fpRkGcIOyvSe7
8orS2TlKXaHu1BxOZHSeq7qMvpphf+BClb6gM9gItVCaoyo8A1KIOKk3wKNHVLtzFcJArKnENGPX
XAyd+gtJtDArQ/87lloadrXE71BPVFK1LD70cXvNndm6azTLWlcOUInRouyhu+TBzDFvWtJ39ehx
NxxrjHBfM+Wwu9K0Eki0y/cs4NZvBJVnCNLaAW2Fd4QODZjk65bdH1C37kb22aW9tFETnY8WkUsK
RqyugnOao9yZ2NAJpyT6NUdZaWbFrZn4pyjViyNKml1jddlnmrg8/4D7uk48RAPqgapFbht1m961
PxfV7HsEScFBl1V43y9fQglZULUZSmUmKLc+GZS0RMlccnqXvbExLq7mqe6miQFTwHKeVgGtrn4K
zuYihZ4SEOOS9mVTWDlZtDyk0s3WdV2qdaExw4oyetP6YW271RejI0ccKdYI4q0Oul3tI8wY6/xS
o6wBoMqK5bbk2PbWI6Pc15RJLrZZfh19sU9Gat0ZBj32Qc45KAFzxzrbdHQpZbzBu2DvfKxt9650
QlQtg7XCI0D1OZDNDxGhUSuKEJkPfa+UEw9MCPNCL3OdmPauG7ojZet65TATUa+0JEmGj8EwEXRe
PYapgAcVaY952uOSrzq4EKAcVnMIlGjovlqTFXi9fVYgUShigdhILWlvexcWxRhnX1BLORSdiy8g
vaTGecMe0MliSOryEM/VyL8qi/mrGd2FISeFMn1mTr4IcETUH61gW8rmaxuKaGca/pPrx9+SMRG7
RNOP5QSUhD1+DXyKGEaDlOuEQ7Y5oV2MjXtgPeQLJUxNOWIXTBUVI4YVwPs10e6VUZF4OljqSPHt
KZgkbb0wL6kQCELeM3MnptIljTJ+FGgPzBQYOgXtBeiozR7pTnQUtHHTkdi2LqhZFjUfn57HXzvq
g6tESDCzvbVuB95sm80/Ug1ITjB7cA05sGPSKE/S2RiJzQcjym6vmrSGTFi9dc74prSSsjHlg6Rk
qZ0mbGWZhs2DhrgRgLJrG3ddUU2ux+pdRv7LLJvZq0eYQkV628WOwo4jjpwZTCzk0I32hrCPpiAH
RczJqQtMMukm8ksyQ90VCVWavhb0G9ph7wz0seeiefET56oMcnT1mdu74TbHiXaIQe6pcG8qwH2b
gjILl2kIzzENwiY61mX5LVAc5ACYbWlj52dDHd1hftPTTPOopmARiRGSDtFbIAbyVok0oH53F+uT
cYALpVZVFHuiY41ylHWSfMuSRgBouiD1pWze/Qou61zHAJSDb4Mp+mdOKkgIVX62I7Ub/OFJceam
WUkuju5zsisshrYuR3s1lF31ktAvXnWaSi7ttMB9tNnZOry3lQu3tLWpeOMEYmb3Vu+ZZX0Y58Jc
2TH0jCFwSBsX5m2AA+eU0+/AW//kQCqU/UHRIX7RySPxMu2HFpuodmdmHDbQ4GCj7EV0CecVHhAL
1Uh0EBExkCjoitt99xi6I6rEsrnDqEvRxkxPraU5N2baL0w5TmZpy0SgvVF9tjnSjobGzpFzmy34
N6IvEK01SNYjdKQ7MFFfuJLVX2NJDu409treR9Dr2VqDJcJHwJFR8lpxauz2WjILwgPbs2PZJzcv
cQggIOvutNl3PVMbqp2hqMIgg4Ec42LckGEFP4iL59jnt3k53ZNkS2fAxPHC3dMjQeYqh4BlJvus
zxDCoMgghEoFWknSAjamRoW9KrQ7qwCvxMJroizruuICsu5+1tsSTkWSrOPbrEbRb+NA80LphMcm
Di/46KAZ9vMLwsy3ziwHZj6XJO4xbyw3BoSSHXrSYWU1b8FgpNs+PCNZXjb1ftqqgPT3phnI3Gyg
aJGhU29dGSok3bj70yA9oc7KIXNHnHUaglNRAU8wu9ImQJg9xwcL8fC6zWume06+d+3/8KP5x5QI
cbV12jluPF5x4OIBTNgUlqqVkBOYgog1QJ+xZdi1hhD8ZURMubbn4Dm0A6ru0E6q8WpMTrVpTPNV
1oF9JOX4Lk+aQzsW8Q15U60nAJaidLFuXbN8Y0ZkqK96vyzPQsOE4ehGcs5dThQ0lpACz+3j0C+2
r25uT1ZaHgaSBobW0XCTVrOXFfVT7Lb3ElnF2qloymUtpErb4oQu09c8xdFIZf5pKiQlgLkycC1P
5rYHPXtSJRj9Vj02lW4Qjlq0G6kXzb6OzKOlxzv2uhwhhPvmwhF8TvWXIsQrQHxQs58qdNfVpBn7
GY0VS1Pj76tDB4U+LVEdJOqLVWWfFTXnje8245dhgHqFujnyo92cmS9D4SOmm8NHo6+Q8pGoua+V
arYRsogXo3Y2csyyi8qCPW3JFR8E7uEapXb03HOsPKNqW08aNdhZpkdq8FhvKSPMGQ4cgxMeaLZV
BtpvAzKz41Lm8xvMe401kvuh8Tn2ffajMic2TBIdWBn0dPFllEgnK8FvwrUM+X4s3nNbdNtCfh9K
NI5Zibi2SLSCEilH/yq7dBUjBoHGQqwRjRPHQnpJ+64wg7U9dmu9J8Uh80uN7k1335r6y8SLQ7sG
0Euo4Tu0ZnCEmT5dJa6qvmHdwoCzFTXSJlsuXnptqG9THFTOdNRDs7tOZkGpCrQLSs9tnRwkrde9
wJtKSX325GDuAnpvCC6z6WA35baM++zGGLovbh07K2E+NQ2KtHZUn8lzejTb7kESORaVDWZnCQ50
yA5Bryd3Za8ldzHHQiTC7kNQ9voRle05CWV/a7OsFpbULvS+ZHnOEBOd+pZNVlfRQYU4yCaTqzR6
hPw5x1heEmMmcJHeYeq546hdeWCLD44WGLdaoie7qGSvyqInTEjmKaNqUtu+fsczzAG4Yt9io1k3
ouR0gTvekuNyoZ8Q5dVgyzAzeAOUac8ubx3sP8PMrZuNdSrHg0yra2/pnAtF9dx9izK93+ezfLFd
O8LtlIHh79KHybQZt0hHiwAsFjmq43WUIZ2CEgXgAw89K5zaBXjkcvuZM7ITYhT89mReayPCpYgF
we1hEYis3zkaH0+zJ+EF+tbYnV1aDOTc6NsBdpqq0/LGSTRj02H/jmIX7pWi7R9XXlrSHqlC8Ri4
aFtLzJ9ZYh1jxdFLnwjMoiNaxegbOclBHVQERRosdaG9XDrcpD5P24xl/dq2y9oeETWujxXIcLP2
jAnL4kwXgPYBZ3gmZti+xaVheCrMt8WILnM2WKELoxluB/etLwMamfP0WRZMlMAayB3nUikS8z2d
OMYmM+3JUJNPdvyji613rAunElzCZkzRFjrgg3gzFPWcCJPoHAO6Hwx1VYEC6IaIY6ZC61ZP1Ney
m9Zqn1Rp9DejbV8ibqX0WjLr4maA+Af/e6JMrAa5TZqQBu19HJJXnJv4c+17w2AdbQb/0Zmd+9En
J2QKdPNUOuPBlIPgZowE0KiLb3MXc3WYQUP3ygGSb7a7Emvp4HPcbdxFj9yNr70hPaMv8XOo11Fh
iWzSV9eY9qNTuashhKulClLzsPNU6y6ay5XqDGttWZHtwQi97bNw7ZrNTLfh4uj+lRHcgsojccKs
dniJ9z0hQvWAptQPUDgzf7EhT+0dQkE6V7Yzcagu15g4Tdphw8GYrdtpKtROOd27lnzBREIF2Cm3
tbRu52SMNt2CslXIsXvrSu332cDk5Csulw2xM2OkeaAE+a32XY616Xmc62Eje9SWbVrTqOZWvyPl
Llhn9rhto/I2HufvWoFGWJ+G77whG6JERyxJfV/o+b17nedgeKThtbWlU55la9/atBCnhBgOR3Ch
hcV2n2TKodhZEG6HOi5ElktDstoxfc6yqqEQ2KDF2vDeiIKzU2nNyrDAkmIGvmlDlDBZjFQ2ctND
Fy0aaeDKPYrHqOMDmjmT0GkFL9dTwA5zUkhDUowKf95lElScQ34U8R0BF/9RruKM1bXAlWjIytks
4tFYIRhtqxqJJqErKOKrS1+Ez7T85CYC45e4GjIbdUl9+1oZ5knTrfuuSjhkivRsB8gYDJNaECGb
n93xG8yraF1OJroMfNQGFI+11PvWgxUDSNPgecvZjjQiDlqrfE7CyT4u2ibOrrD0umboN0VPNok2
1duOGbGrdZ24j6orvZDomN3opNxrQrI4lBrAH4ZoJlE8bymaOB63veTkh9Nz47TnAmvFscrw1wQt
Cu1WkjGMHNXg2iUgs1LuL46GbBvyY+phZRjitstc+gb0n9Zj7BbrMG9eupDLU+gC7kxprvjyMPro
kpKJncXp2DVHwhXL/HX5bjSMZ1GrS6W5Ry5eG0p78KueYl65RCxbSioSg9wKgTgnHK5j2zzptDbn
UPtctP1wSkvzs75HJ8xOXp8Ni1YFsNH8gP16HTfy3o2y8bOfahsjTGIP8VO8rapwi5+nXwVBUXll
0FMf6AMqs62heaBeu5WayvMMzJSoRLRL6qOXF3lczadLL0OaYsFrxeV6bU0dfk84S53twE/sQY9y
SApcoW/AtWA0JZprlzY2EQ9J7G5KgaQJYna9mrJm+dh0sTGGSNtQVJnvyPU5K3iwWx/dvWeaDzay
jw018cor/Pzsh01Iv8jE4MexKzOcFVaodd4jkBqSgjgXUnhGrveIK+eT6Y/HhM9kMZVvnYAKtgWA
dJhoO9uCYkzjjMWhd2B0wwQHRrIBSlRuhVaZawv6boM/bVF9k2NMApM7l5vgq59A/fTTZGPFAnS3
07ogZm7SsJPscscgd87h5I7crkJ/tzy1awESAB6vnm/i2L+0uf2qN3wMdqSt5uXSMFUUs2t7W8BI
XWFdkId6kyR1dyuNU1gDy8bh+AqwFx8AYINNIpL6aOrBpYup7Dp++i6mmdw0ffweohHvuapZce/u
oN6jJMWteJXavkQktS/Myd/ERrqPacL0Rd2t2yJfY773sT9YcD6ljuoIi2hO/ikxMbuIE5cXdjjC
+qLsCUwhmwR72gUxY3SAQsnh25m8lnwai7oYT/6DaS2lmzDfW2177Cxn16Q0Ffox5DkxS0HwT4oM
ueCVKQSyN5T3HmK/qXayeuzmfPL0Sa3YeWMKvc1Zb6ZHN7MfY5Ny4RS3OwQFXq8oGqX9VK0a9eoW
Zrjv39pJPk90H1aRQL4zRMY9UAIIMoTZrdxIvoVOirsJjNymK6ofiIlGbWne5qPlAWKdVxW3EVVk
j83IJhufAU9WjkGvLmj0fefOhzSSm5z2MietfLZfiUObNhqbxE1Mx2sT4lql/JWfM0g+3DQQtwDb
f07w9Zd5/D23s5t6CNTRknSdXA6BI9tVQx10w50Ys0k/PU3Vuamn/sUObWjRiY7M8sBZzOW/wUqP
dnGuSBcV1OSpMD+QiHG1OrPBR0UQd80bgBmR4HqyuHxijuaSrJx90TGdOHbVK2sqi9dai3CDoPq3
Wb0OWuTizfsRO7E46t9y7qee3mn2wS4RbsrMDLGMpcRAx2i5EnPeBqFdn0KSembD+BGNOCZpfH4m
JZbygVTPneh2USaNO0PrjDuqcwCgAwrDFm1hWnvz2qclt6O+Xm+IVUcC09vPeoS5j/atHnDlhjXv
icH+mhnRAHvyOrq3UZubX9gneN+xHHGtY/Uk14yaioNzGr4xIsdi2IgWRqc+7RK4jeuS7CnPaDpu
SxDJV+jOZoj31lPbv5DKggZEr9PdNHZXZlEGiT3yVOOfUq3mcIpdKW5pNDXlXdTP8CPrtocjhBg0
qaMvqlwbRKo84pu/tNSJtzl+u5xtZhPSzlsHkjDhKT7zEVQPKKPuJn+q8FFidMzS+0k65x5kYavg
QUm3Xic2rIU2ITFQVhyJTUk7akIR25ZLqg48Tb9EcJURe+Gp+lsTp3SnpzXH8Bu7IRtYghHup1m7
9mPCEbJ0aXaHCT4Ga2sv/iYh0wgc1HIzIGyYjC6XAxaEk8aviENMIWjT5eEoBNDAn88zvPy9Dr6K
J69iYuuse5O9n1Q2A9/2OayaYEoZcFL8EByCOi3eejb8mxm3Xaq50aqLKe8KM/8CbwvnputfUKNA
0tbDaU/VoKmheIZVvv/goyeSeoYElRvn8cEo0L647UUnCNCz5pzkyMqmteZnW5RXb1nYV7vEtBS4
rp51meG2aspNJhd1DPpa45WhDBEQx+rW5QDlzFjfE/RU3uSUFFhCHsHJFeccFkShXNsLeslKYGvn
psre/ZhMJm7So/61Dme6czAv6vreJhrtWKu6PWjQeuui53yfzXLN2raJrHRGm+WIfYowBpBaH0P+
LeAeeXaOQZukpNuw7RExUkdjS+UClyPLY9qR58S0zMh5owXEbazl5DLTNyMP7B6CL/cuUoLM5tVY
/MEfeuB0iZmbl0ihZgkXCgWHlalcEumW6KFy0fzlRB5EIu02emy8z0tQUWAtUuXFuDlRp6omORy0
srUPWR3eom+TWwTcZDzVek2wMkFI6cI1rXXmy0dDrUdAGCzBSXo1eskSpURTllCltAoPNqb9D2Qj
yiiMqBXFuTF8EtGDMoyZjrx/by1hTR8IyJz8ptRv8Kw44HpGQbjTh9iSneBCUIS9dZ3kRi5RUNS7
xxuesDOlZ4orbfn5I161n1oDmFuDfGK44Flvdr5PAXzVtIN+U0ONnZcQqo+XQ8oFNUn+10vih6HG
10wPR3iZmjCZfai/PyJisZLeU+yG4FMSoaWZNZbK3te9vgdys7ao6SFGmGGAa3Z37fxy2tkcApZA
rWqJ1tKXkK0m41OVE1FS0iCRW7gI0ILcJFCUfC7yidDx6tG3EobpMPBwSGCu6zTEPOQuAV+u+71v
yNuCygEcQwKCJrRqJBNsXsLBGlLCOvZh8sIWUWmx6G41lb/CTjY3/kfCWA+DB090vCGL/euixKBN
oz7DVHVQHaLmXBt1ANHcLvZdSIBZM2svBhUI2iv5tTV82xuWuDMe2zM69Ji2qPmSQz0mWWb5ssSk
ReSllSHBaSLgDOOaM+ZVgROnIF9NmveJXpKTjSfFWVLYPr5UZLLxwI27ebE7D+S1SXLbIvLbZJsc
B4DosgvGm3jJFbXhAys0JwF/hKtwvNRO+DirV8sJelQdqrlJXbGzbJxMpbAPiWH+CLTeZZtdwqBc
3wCyF/Mxk1BADYzMmgqJ08Ju4CDpw5RCPojr1ka2TRzVk2Ua1q5ikXNVn0N2NpwbP/GdG0wcnpkr
DfenQULGtly0tAT2vaUY3ZAw5mSQTUwJTOnj2mzLV664X5zRIMUpg4hkYA4XejeBVaTLD8hLbKu2
ukc6PWyiTN27XAdsbiTZ0O4yUPIAlqlqTlN6pPJcIXfi6QP/YDw0Y/E0w6CB+aI9y2Y0ufsuBtr0
9UM5rDh9/KF1niii7kTsXrk4cHiCtZMs5oB2TnaF6C6a6wY3sw6lJbhFrZ0jyiRGLeYsHAQzASF+
Pq5pNIsbEg58DGU3yE63us2T0LFF094yPM2llFnadk2Mefrw8VQZPtUQvPzNptRDfEj+ncXP3nxM
yw/V88eXuS7o7PuXYMQG0WpXUCt0BZZXXpQVIVvO9AQojCz6kfqkAszH1hNspyVVTCPujKhgfTc0
mXHT+ejuJv3Eso0weXm1dYF6pVpmiu7r8VFMQejpMbXxUQ7L7jB9DQ2rudGqgB9hY3kpcROsIIOR
ouZXF3vmulIV/nNuaWcip6K9xZok++w+xZ+wNYIZgHUaary/Pnh384F9rsbrNyFwRjWabYFBrkVs
avu2WmZ3DCkm4CWTaFdyp4ZRacI50iXNn0GkFMwCf1fNAuWlBb2M8xSFuRFnXDcTkNp6MPgW5HLd
jd8pkLPvgwAIluSjjwcwsFgSNHOgk6lRrI6WULV+WeTM5KEjAw5uR9okt51hd+tmGhGGRcF9n9BQ
dYGKIP/YkkaB6rgkch0dJNorBVbm3yDETAeA6p9YpK4uLMOxTTzdHP9N+y8IvTTsJ4gVTbHXdSTL
ioCHbTplyHwS/WyW1QO3AOISahCYKJ4ovxAoYbRW7jUkBaMVLoKnonhImM4nFSX5aVEfU969L8Mk
uZVUp/KexEYxhVR8oCAMoZN7ygy1i+AIF6uEUnQUWTct5lYPMX9z8oVCuNjSXTSitl63TjzdODmH
lQGkUESk8H3bEt7pzreEnEY/6Ja/6b3u7A2zDNHCIu9hme94yOiB6lnur1utE4+TTbDUFEDciPQr
NnlW1KG3D2lCpd4uOE8LmzNHkLJVBQRVrYbY2DIFtK/A/G2rOpBhiTO20m7NkQZdFo4RgiM9+jK7
HOdkmm+Qa+AKCYNDLJ3+0In24OulvIiofDZr6D6Q9ItjZHGZmPz8Xitr54arP1L+ujduc4e5VdYR
S9OCsumtZZeaHeuiLz29nDQhN9aCJwoXaUCfmpuutXXs+HZQispHQycAmau1S1MfEVkROwfdBpPD
NHB3JsvXhmILVl+sJMTz6M+pPWf3mu3ciyqdzwUFYK8t4aNWUdnfsRY0OyRRS/23fkv8PDiOKGzx
JZBIYJipdqJa953l2bhJJl4mGC/MpmRqH4Vv7SI1jCeo+e2qmNrxjDpPW2fCvuhDVbyRhBSsnCsr
c/5Kcz/CNR3u6RTa0KBwJzhm+RT5Y3LS6AyiJBOU63Ach2Jmc6WcV2Sm+dkERMNxLf6K1WOvytTZ
oCRrUeWJ+Uvm4vaOyvSHVZqQuDImEx6QCc1yUj+5qn0xUmOg3kj5aZhS/SxknR2En911y//Fsh8o
MCz/mTOhzpbZpltCayB8OvBZmS9qpgpHh10fO0xwgTJH2Ev89Y9/E+V0j7qJ0OKPv6grTREgMU17
X1IJQPKV3IgWG2iHf4xkYZNjoE3se4B07RCSE3bfjDUgMANp2dhQZnGeREzPPqf5GzpKrItAEWk1
pQ/FVFTnwpW6R/yozlNJ/XLm9ILyAk8rz2T+0AxH9DrZnZ6pYF9KCz6EM51c+OmrFB6VHrYS63JV
b02tfq80cGqualh1CyoHdTIQz1vU4p4zHkpm/5JWTP2u85ccClNsg8LHgsTAXtoBXIY7JM5ZX9ha
WSvIJqZAd4/mm9AB8LcHXzQ0mX2ccj0ECaOMAU7ZP6qgh02FesUmOHvT4PTeoIa0obuRMOljNkmc
1mALQlWrZEz9bVJvTlDUe8fsxckPugfir8vz2Et6h8a4jUqCN9qyxirYzZTPijolcoOFzBeksdgU
T8A5oVsJ540/SvzXAFjC3LqNpT7cWEWxSYG8HWOr/qjrECvdZwAHilCs23EYjoroco+GcL1FpAnh
Xs5vlFXrNQK7dKdPxd5JncizA0ohP3lV/xNO9N/Iq5gubSkEpFdyh7GiLtbQn5C8SW2YJC3pxZ4u
/prjZr0WRh7f6OQznezB9LkUJO818xiXCinUphMRPzGDvHNtPTqZvXYxKi4nOaFsT/Q3flDB+zcv
0Vzcpz/DYT9eoisFzlnhWH+jBju1pLCG7mgPZMvaNAHmiMGhaYa+yjzqKXicLsvid5+lXCQZ7LjU
5ERoW9pdHw+eoV/TnHJ3SMkOyJ3T7vp6VGeJQGyBcUNCswyKy/SIqNORNsIhmvJiYe7+zUBj1/3L
u4Bv67gASIVOjI690MF/GuhSQ76uT2OBVCuvziKw7zC9rSQHfs827PzcZDdl0RNuggmKTMaFPibo
IiKCY/UZ0JSXj6KOIs8dX2nhoFQrKg2NbIYP659fqbD+k1cqIJG4pqEs92/jjfVP8wu/Rn0OB3Ft
VgS6N6Uu96YzeHlQ4Upphm9jUF+r1qmfW/kNDFF7UpKI+DbHTOH4GSGaee6Nfk9kbOZ+ySt1zPJp
PDkIpzd1wlZv1xXhhZFprkYfpI3MS/sGjA5iQpqOqxIG3q4fatNzs2xnco7/4svxvZ8v2uSM17IM
0B2nYh9ErsShirxebympJAoxAtX0iAoOjAa6Z/88NItT+y8fomUDdzEsGowGFt6/PC2BO3T0GMYa
s138PtvC92LbIQlRsodORK7C9+MozglJwBsoTbYXBEATobh0JP+YUP/fGPL/9Ua81/Z1k7dRO127
93q6f2+6tG3+1398G/9H8F4s32W/z/ER/b/9pX/+Qf/t/eM3/2Hx/1Z0ebu8giAq8p8zBEzBivMn
g//HS/p4vf/0E9JX3lb3/f1//ne8+rZugfdnfTJsYbowctMiD/71bW5SJAw4lm66mLUcXUgWB37h
T0P0Xw3CP7+/P0bzn//On97B6/eFNxORlRN9a/80BrCZWZH+b0bhLz/j/4yCEJ/Y8pRLGd/QBbBs
np6fR8GxPylLd5VLooKAR+/+Mey/0ygQC8Fq+GujoH9yXCmXt7l80o7iNvTzKCj1CaK3g7xMJzYI
GATf/73mgsMk/sVB4IEAI6FAWizzwPj7INifGBq5XAsdcAofaRy/1yBYFiLNXx0Fg3dpKdd0dN3V
rQUd//NMYFWw+ENWBGHg4/8Nnwd2OQdC/C89D5b6ZKPCMx1BciUUkwU+8vMosCqYjlKGq8xlHvx2
T4MlpPmrKyOPg0W3ATugsA1DMen/PAaGYcCB+UC5/I5DYMO0/fVZAP2GirquC4O90mWF+XkWsP18
kgaIeYJBmC1imSW/14LA3r6E6PzSsyD0Twa9AmFIlxrxIqr98yg47id+jTSXwAeQM1x4frtRMPRl
GfulUTCdTyj5yH8hmciwJI/+X0bB/AQvxOK+RwLFx6rwu40Cl4AlJuGXRkGoTwKWi7IMi2wRxfv9
8ygYpv7JtiXeDU4Timvjb/dEgKVaSFG/Ngrik7SWUAmGgIOjbbDU/rwu8ESwd/Ad7GvsopyXfre5
YFrkaP/iKFg2QC8X+JZF/0TZH+/y51FQrAscpSwq6EJnJP51PvudTs6m869LzV8udn+/Rf3X9wdj
OSmwwAiTUtQH1ux/M3dFPW3DQPivRPwAtIbSkgcmTUUb3dYybQy0R5OYxmoaI7td6X79Pscx9NIy
UM8Pk3ihST9fz+e7++4Sm9gC8qUzHMKGisRp4zb+vxWRwrVzvWN/cHyCVAkrAd7BbRbX4Q9Z/xiP
qmALQzRUPIN4+4p4g8E8UfMRtmMoGlKupN3H3V+6IdDR3estFR0X50eOc5MbHUf3Yz9z9vfEVBq6
vHUx0OdmnPbr7Q/cHZqMFX5V+PBSSSNMXm6aC5tWzKlYgNp/qMSdWIhtrowt+UASnyU5PyJybvmC
V4DtvIPrTnli4xr1R9cUOHNUhg88F7UVNiC5aexlp/B9XOSRqNQ9Xhinmyj6rJONjVMKjSh0kNJJ
PURUDf/72tAhEzjSdS3zpcpXywDWgA8zRGqu2BeyEmthZEByyJ6Xs5Hb6k+i75ORrlaLO6p2FDcj
WOFHaF0V1Ap96siV/5PU2HCTIqdgFUFTh0/oJTSuVMBpzBvZVwRLGReiJAbY6w97EVzIuKpUrRVd
kZ6mcLU8rgslOl4ETSIENzayXtPJw2ZgKJdyYb/s+qYB6g0RgCHZKp9vAlJjF74uwpX5q8ZrEztq
Rrkogm1MhKqJ90DSECO8TLC3GF5NLLbVkb4DXwsfHL7+JsJakZcrK/E6VIBz6kae45pUXHVPVF6q
maC1f1/35kMjFli9JJbdZoN8bGwWj7+HB+KbUpRRIizHCaD1ynShXRrLFhxnNXd8CDqKZxkfeSrv
jOhkT6lnIFyhp/K3oHErPUFrJ4bM6+RSLB5sqWhYB77rF/EFXyefpbGSeKoUdaZI4BP5qHISxgDu
ikExJP+lzTwgNUseHdYIznuqzbJMRsJoREq6OD1tZ8veDHAh5t21j42yIqQkV6WiGu/DWoKeDve0
V/MKGQllNdiTNovgZK+MnHXbq6cxpvKbxDMkODBAdGhC6nt23In8js2HZTLGG6Sd2DYcuP3fufA/
9OoFQ0SfqRdhSv0Au4bo4CPwkWtoX1orSUpxgo52BM94LR8pq2x7b1yd/1yKMsyc8yltJ4cLeyPN
ApGNICMUR3CEN/84SmDrQYZDyOqtQNypZ3gxj8rd1LG5GrmVdpnsFX6Aqm0Y8HB3datsrnGYDZXd
V5/Zsm80HomYBSEbOxlk6asxc1+l6emJjt36U3hSY9/XaHHN3ZFXUpj3fwEAAP//</cx:binary>
              </cx:geoCache>
            </cx:geography>
          </cx:layoutPr>
        </cx:series>
      </cx:plotAreaRegion>
    </cx:plotArea>
    <cx:legend pos="r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9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/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3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3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5F8-17BD-45CA-8322-DA8CD533A69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1D2-EA3D-4D25-98E6-D464365A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8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5F8-17BD-45CA-8322-DA8CD533A69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1D2-EA3D-4D25-98E6-D464365A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5F8-17BD-45CA-8322-DA8CD533A69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1D2-EA3D-4D25-98E6-D464365A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5F8-17BD-45CA-8322-DA8CD533A69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1D2-EA3D-4D25-98E6-D464365A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5F8-17BD-45CA-8322-DA8CD533A69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1D2-EA3D-4D25-98E6-D464365A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5F8-17BD-45CA-8322-DA8CD533A69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1D2-EA3D-4D25-98E6-D464365A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5F8-17BD-45CA-8322-DA8CD533A69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1D2-EA3D-4D25-98E6-D464365A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5F8-17BD-45CA-8322-DA8CD533A69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1D2-EA3D-4D25-98E6-D464365A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4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5F8-17BD-45CA-8322-DA8CD533A69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1D2-EA3D-4D25-98E6-D464365A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5F8-17BD-45CA-8322-DA8CD533A69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1D2-EA3D-4D25-98E6-D464365A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5F8-17BD-45CA-8322-DA8CD533A69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1D2-EA3D-4D25-98E6-D464365A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9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25F8-17BD-45CA-8322-DA8CD533A69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61D2-EA3D-4D25-98E6-D464365A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2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46E4-C95D-4CC6-AF2B-6DD1DFE5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CAB96-F0AB-4DA7-82CD-AD58E866F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24D04-7759-416C-A103-0F594019F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558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1684C5-5F20-4692-9E9D-6D9DBFFFDB63}"/>
              </a:ext>
            </a:extLst>
          </p:cNvPr>
          <p:cNvSpPr txBox="1"/>
          <p:nvPr/>
        </p:nvSpPr>
        <p:spPr>
          <a:xfrm>
            <a:off x="1004747" y="3429000"/>
            <a:ext cx="4076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Sales Data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35577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3DC1BB4-ED2F-4291-8158-A92C77C27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22393"/>
              </p:ext>
            </p:extLst>
          </p:nvPr>
        </p:nvGraphicFramePr>
        <p:xfrm>
          <a:off x="324870" y="2259791"/>
          <a:ext cx="5410578" cy="4183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FBB5A0-35E2-4B3F-9D78-B058F2EC3D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962133"/>
              </p:ext>
            </p:extLst>
          </p:nvPr>
        </p:nvGraphicFramePr>
        <p:xfrm>
          <a:off x="6096000" y="2369250"/>
          <a:ext cx="5261834" cy="407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BBD13C-AABB-477C-8CEE-6707ABD9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&amp; Region Wise Revenue</a:t>
            </a:r>
          </a:p>
        </p:txBody>
      </p:sp>
    </p:spTree>
    <p:extLst>
      <p:ext uri="{BB962C8B-B14F-4D97-AF65-F5344CB8AC3E}">
        <p14:creationId xmlns:p14="http://schemas.microsoft.com/office/powerpoint/2010/main" val="396759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5E6860-0200-46E6-8101-AA4EB7702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504300"/>
              </p:ext>
            </p:extLst>
          </p:nvPr>
        </p:nvGraphicFramePr>
        <p:xfrm>
          <a:off x="208316" y="2511450"/>
          <a:ext cx="5292152" cy="398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E6AEC2-C335-4DBE-A88C-BAF401C4F1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370674"/>
              </p:ext>
            </p:extLst>
          </p:nvPr>
        </p:nvGraphicFramePr>
        <p:xfrm>
          <a:off x="5997525" y="2511450"/>
          <a:ext cx="5763065" cy="398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C5254-42BB-410B-AC65-D6274BA3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sales are happened in Offline stores because of more discounts on offline Stores.</a:t>
            </a:r>
          </a:p>
        </p:txBody>
      </p:sp>
    </p:spTree>
    <p:extLst>
      <p:ext uri="{BB962C8B-B14F-4D97-AF65-F5344CB8AC3E}">
        <p14:creationId xmlns:p14="http://schemas.microsoft.com/office/powerpoint/2010/main" val="396494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7C5A6D-3BCF-41C5-8E71-BF81AA6FFF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959133"/>
              </p:ext>
            </p:extLst>
          </p:nvPr>
        </p:nvGraphicFramePr>
        <p:xfrm>
          <a:off x="147092" y="2426365"/>
          <a:ext cx="5533198" cy="379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BB3CAB7-23E4-448B-8204-E5B75C4EF4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880085"/>
              </p:ext>
            </p:extLst>
          </p:nvPr>
        </p:nvGraphicFramePr>
        <p:xfrm>
          <a:off x="6096000" y="2426364"/>
          <a:ext cx="5708151" cy="379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624C59-8CD3-4DC9-BFCC-B4EFA447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Top 5 Employees by sales &amp; our Top 5 Products.</a:t>
            </a:r>
          </a:p>
        </p:txBody>
      </p:sp>
    </p:spTree>
    <p:extLst>
      <p:ext uri="{BB962C8B-B14F-4D97-AF65-F5344CB8AC3E}">
        <p14:creationId xmlns:p14="http://schemas.microsoft.com/office/powerpoint/2010/main" val="305113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B24F-25B4-4E95-85AD-02883B45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88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328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8794-8827-43EA-919D-4664B758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important metrics in your business. These are numbers that you must regularly monitor so you can determine if your business is on the right track.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2D42B-22DD-403B-85D1-D16C858C1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b="6909"/>
          <a:stretch/>
        </p:blipFill>
        <p:spPr>
          <a:xfrm>
            <a:off x="2739682" y="2397764"/>
            <a:ext cx="6712635" cy="41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7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5593-9EE2-4122-9088-65EB58CF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Year-over-year (YOY) is the comparison of one period with the same period from the previous year(s).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0CFC2F-C534-43D4-B631-E6ECF1369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92289"/>
              </p:ext>
            </p:extLst>
          </p:nvPr>
        </p:nvGraphicFramePr>
        <p:xfrm>
          <a:off x="3165232" y="1825625"/>
          <a:ext cx="6260122" cy="4800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044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EB2-E310-4515-9E43-F50DFD42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252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margin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metric analysts use to assess a company's financial health by calculating the amount of money left over from product sales after subtracting the cost of goods sold (COGS).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8DD0C1-8EC3-47DB-B9A4-4B8D402F6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492413"/>
              </p:ext>
            </p:extLst>
          </p:nvPr>
        </p:nvGraphicFramePr>
        <p:xfrm>
          <a:off x="2798005" y="1980395"/>
          <a:ext cx="6388198" cy="4631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964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511E12-EB48-4A89-9973-850D93A7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Sales Vs Target Sales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FBA8224-D053-4D8B-8344-4DBFDFF32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325964"/>
              </p:ext>
            </p:extLst>
          </p:nvPr>
        </p:nvGraphicFramePr>
        <p:xfrm>
          <a:off x="2906151" y="1690688"/>
          <a:ext cx="7011572" cy="4977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372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4A1950-376B-469F-A5ED-76719E23D6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150488"/>
              </p:ext>
            </p:extLst>
          </p:nvPr>
        </p:nvGraphicFramePr>
        <p:xfrm>
          <a:off x="2872462" y="2169549"/>
          <a:ext cx="6792043" cy="4456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97E0462-ADB0-4719-A58B-2306F5C4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of goods sold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COGS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refers to the direct costs of producing the goods sold by a company.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3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E7EF70-F881-43D0-BDBF-4EF8A791F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589899"/>
              </p:ext>
            </p:extLst>
          </p:nvPr>
        </p:nvGraphicFramePr>
        <p:xfrm>
          <a:off x="2922672" y="2008760"/>
          <a:ext cx="6346656" cy="461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E8A1272-4193-4E19-BA45-8825026A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71" y="2385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Shrinkage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loss of inventory that can be attributed to factors such as employee theft, shoplifting, administrative error, etc.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4C99-0BC3-41FF-B9E6-3F7B5E70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Dump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wastage which is been so arrived due to physical or quality damage to a sale-able product.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818CC04-89CD-4782-90E3-E48BAC659B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330032"/>
              </p:ext>
            </p:extLst>
          </p:nvPr>
        </p:nvGraphicFramePr>
        <p:xfrm>
          <a:off x="3182923" y="2086131"/>
          <a:ext cx="5826154" cy="4406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722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E6A16BD-8E85-41BB-A38B-D64DFFBD1D4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1990456"/>
                  </p:ext>
                </p:extLst>
              </p:nvPr>
            </p:nvGraphicFramePr>
            <p:xfrm>
              <a:off x="283266" y="1533286"/>
              <a:ext cx="6806647" cy="50012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E6A16BD-8E85-41BB-A38B-D64DFFBD1D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266" y="1533286"/>
                <a:ext cx="6806647" cy="500124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E95137-5413-47EE-9CFE-B8C4930BFA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282339"/>
              </p:ext>
            </p:extLst>
          </p:nvPr>
        </p:nvGraphicFramePr>
        <p:xfrm>
          <a:off x="7336734" y="26623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010D41-3CFB-481D-95A5-82B515B1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92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Wise Sales – Texas, Florida &amp; Pennsylvania has highest sales.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Wise Revenue – California has highest revenue.</a:t>
            </a:r>
          </a:p>
        </p:txBody>
      </p:sp>
    </p:spTree>
    <p:extLst>
      <p:ext uri="{BB962C8B-B14F-4D97-AF65-F5344CB8AC3E}">
        <p14:creationId xmlns:p14="http://schemas.microsoft.com/office/powerpoint/2010/main" val="420011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259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Year-over-year (YOY) is the comparison of one period with the same period from the previous year(s).</vt:lpstr>
      <vt:lpstr>Gross profit margin is a metric analysts use to assess a company's financial health by calculating the amount of money left over from product sales after subtracting the cost of goods sold (COGS).</vt:lpstr>
      <vt:lpstr>Actual Sales Vs Target Sales</vt:lpstr>
      <vt:lpstr>Cost of goods sold (COGS) refers to the direct costs of producing the goods sold by a company.</vt:lpstr>
      <vt:lpstr>Shrinkage is the loss of inventory that can be attributed to factors such as employee theft, shoplifting, administrative error, etc.</vt:lpstr>
      <vt:lpstr>Dump is wastage which is been so arrived due to physical or quality damage to a sale-able product.</vt:lpstr>
      <vt:lpstr>State Wise Sales – Texas, Florida &amp; Pennsylvania has highest sales.   State Wise Revenue – California has highest revenue.</vt:lpstr>
      <vt:lpstr>Customer Segment &amp; Region Wise Revenue</vt:lpstr>
      <vt:lpstr>More sales are happened in Offline stores because of more discounts on offline Stores.</vt:lpstr>
      <vt:lpstr>Our Top 5 Employees by sales &amp; our Top 5 Products.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 chaturani</dc:creator>
  <cp:lastModifiedBy>Jatin chaturani</cp:lastModifiedBy>
  <cp:revision>8</cp:revision>
  <dcterms:created xsi:type="dcterms:W3CDTF">2021-01-08T05:58:37Z</dcterms:created>
  <dcterms:modified xsi:type="dcterms:W3CDTF">2021-01-09T07:19:58Z</dcterms:modified>
</cp:coreProperties>
</file>