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ed02fb2bc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ed02fb2bc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ed02fb2bc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ed02fb2bc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d40ffa18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d40ffa1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d40ffa18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d40ffa18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d40ffa18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d40ffa18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d40ffa18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d40ffa18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d40ffa18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d40ffa18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d40ffa18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d40ffa18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d40ffa186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d40ffa18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d40ffa186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d40ffa186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ed02fb2bc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ed02fb2bc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ed02fb2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ed02fb2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ed02fb2b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ed02fb2b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ed02fb2b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ed02fb2b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ed02fb2bc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ed02fb2bc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ed02fb2bc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ed02fb2bc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ed02fb2bc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ed02fb2bc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ed02fb2bc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ed02fb2bc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ed02fb2b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ed02fb2b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d02fb2bc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ed02fb2bc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ed02fb2b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ed02fb2b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ed02fb2bc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ed02fb2bc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ed02fb2bc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ed02fb2bc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ed02fb2bc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ed02fb2bc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ed02fb2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ed02fb2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ed02fb2bc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ed02fb2bc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ed02fb2bc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ed02fb2bc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9300" y="744575"/>
            <a:ext cx="8693100" cy="1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Stock prediction using classification techniques</a:t>
            </a:r>
            <a:endParaRPr b="1"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32400"/>
            <a:ext cx="85206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Members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Ram Ahuja – 19ucs017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Jatin Dahiya – 19ucs033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Aditya Khandelwal – 19ucs163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59575" y="526350"/>
            <a:ext cx="9006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        Date vs High-Low                                                    Date vs Close-Open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0" y="989525"/>
            <a:ext cx="3495225" cy="27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31686"/>
            <a:ext cx="3600068" cy="26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90250" y="0"/>
            <a:ext cx="8486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Calculating mean of previous 5 and 10 days  and Plotting it 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775" y="710950"/>
            <a:ext cx="6642875" cy="431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69500" y="168800"/>
            <a:ext cx="8986500" cy="49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Calculating Exponentially Weighted Moving Average</a:t>
            </a:r>
            <a:endParaRPr sz="2000">
              <a:highlight>
                <a:srgbClr val="FFFFFF"/>
              </a:highlight>
            </a:endParaRPr>
          </a:p>
          <a:p>
            <a:pPr indent="-323850" lvl="1" marL="9144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It is a type of moving average which places a greater weight on the most recent data points.</a:t>
            </a:r>
            <a:endParaRPr sz="1500"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0" lvl="0" marL="914400" marR="190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00" y="1429850"/>
            <a:ext cx="5505000" cy="37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59575" y="59575"/>
            <a:ext cx="9016200" cy="50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●"/>
            </a:pPr>
            <a:r>
              <a:rPr lang="en" sz="2000">
                <a:highlight>
                  <a:srgbClr val="FFFFFF"/>
                </a:highlight>
              </a:rPr>
              <a:t>Calculating standard deviation for past 5 and 10 days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75" y="436900"/>
            <a:ext cx="6727874" cy="4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50" y="15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Calculating Relative Strength Index</a:t>
            </a:r>
            <a:endParaRPr sz="2000"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RSI is a momentum indicator , which ranges between between 0 to 100.</a:t>
            </a:r>
            <a:endParaRPr sz="1500">
              <a:highlight>
                <a:srgbClr val="FFFFFF"/>
              </a:highlight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>
                <a:highlight>
                  <a:srgbClr val="FFFFFF"/>
                </a:highlight>
              </a:rPr>
              <a:t>RSI value over 70 is considered Overbought, while a value below 30 is considered Oversold.</a:t>
            </a:r>
            <a:endParaRPr sz="15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25" y="1256375"/>
            <a:ext cx="5585800" cy="38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5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highlight>
                  <a:schemeClr val="lt1"/>
                </a:highlight>
              </a:rPr>
              <a:t>Calculating Williams %R</a:t>
            </a:r>
            <a:endParaRPr sz="2000"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highlight>
                  <a:schemeClr val="lt1"/>
                </a:highlight>
              </a:rPr>
              <a:t>It is a momentum indicator with values ranging from -100 and 0</a:t>
            </a:r>
            <a:endParaRPr sz="1500"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highlight>
                  <a:schemeClr val="lt1"/>
                </a:highlight>
              </a:rPr>
              <a:t>Value above -20 is considered overbought and value below -80 is considered oversold.</a:t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23" y="1153177"/>
            <a:ext cx="7166301" cy="38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0" y="5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highlight>
                  <a:schemeClr val="lt1"/>
                </a:highlight>
              </a:rPr>
              <a:t>Calculating Parabolic Stop and Reverse for the data</a:t>
            </a:r>
            <a:endParaRPr sz="2000"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highlight>
                  <a:schemeClr val="lt1"/>
                </a:highlight>
              </a:rPr>
              <a:t>It is used to determine the price action.</a:t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125" y="971075"/>
            <a:ext cx="7063751" cy="37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50" y="0"/>
            <a:ext cx="9144000" cy="51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highlight>
                  <a:schemeClr val="lt1"/>
                </a:highlight>
              </a:rPr>
              <a:t>Calculating the Average Directional Index for the data</a:t>
            </a:r>
            <a:endParaRPr sz="2000"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highlight>
                  <a:schemeClr val="lt1"/>
                </a:highlight>
              </a:rPr>
              <a:t>It is used to determine the strength of a particular trend</a:t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25" y="903575"/>
            <a:ext cx="7963449" cy="40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50" y="15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highlight>
                  <a:schemeClr val="lt1"/>
                </a:highlight>
              </a:rPr>
              <a:t>Calculating when to buy or sell stock</a:t>
            </a:r>
            <a:endParaRPr sz="2000"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highlight>
                  <a:schemeClr val="lt1"/>
                </a:highlight>
              </a:rPr>
              <a:t>When mean of 5 previous day close value is greater than closing of current day , buy the stock.</a:t>
            </a:r>
            <a:endParaRPr sz="1500"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highlight>
                  <a:schemeClr val="lt1"/>
                </a:highlight>
              </a:rPr>
              <a:t>When mean of 5 previous day close value is less than closing of current day , sell the stock .</a:t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625" y="1086200"/>
            <a:ext cx="6512099" cy="38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50" y="-15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highlight>
                  <a:schemeClr val="lt1"/>
                </a:highlight>
              </a:rPr>
              <a:t>Dropping the Date from the dataframe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00" y="476450"/>
            <a:ext cx="6073991" cy="466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838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3930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18288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a profitable stock trading strategy to maximize our profits. One may use techniques like reinforcement learning to train a model to get us the optimal output, but to get the optimal output we need a lot of variable output such as sentimental analysis, a larger dataset and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Reinforced learning agent which  requires a very large time depending on  the size of dataset.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8288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we have taken the stock of ‘APPLE’ and our aim is to use classification techniques like SVM ,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KNN that can help us determine whether we should buy or sell a stock. We compare the results of these different classification techniques and find the one that gives us the most optimal output.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0" y="64300"/>
            <a:ext cx="9144000" cy="5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Counting the number of 0 and 1 in Price_Rise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Counting the number of 0 and 1 means counting the total number of times we get buy or sell signals. 0 means buy signal while 1 means sell signal.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963" y="1570475"/>
            <a:ext cx="45815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750">
                <a:highlight>
                  <a:srgbClr val="FFFFFF"/>
                </a:highlight>
              </a:rPr>
              <a:t>Splitting the data into train and test sets</a:t>
            </a:r>
            <a:endParaRPr b="1" sz="275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t/>
            </a:r>
            <a:endParaRPr b="1"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Splitting the dataset into Training and Testing in which 80% is Training and 20% is Testing.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13" y="1620913"/>
            <a:ext cx="86010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Algorithms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SVM (linear)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SVM (Polynomial)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SVM (Radial Basis Function)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KNN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Logistic Regression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18330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SVM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(Linear)</a:t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325" y="152400"/>
            <a:ext cx="63684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21708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600"/>
              <a:t>SVM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(</a:t>
            </a:r>
            <a:r>
              <a:rPr lang="en" sz="2600"/>
              <a:t>Polynomial</a:t>
            </a:r>
            <a:r>
              <a:rPr lang="en" sz="2600"/>
              <a:t>)</a:t>
            </a:r>
            <a:endParaRPr sz="2600"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900" y="152400"/>
            <a:ext cx="5974000" cy="488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26373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600"/>
              <a:t>SVM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(Radial Basis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Function)</a:t>
            </a:r>
            <a:endParaRPr sz="2600"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400" y="202050"/>
            <a:ext cx="5706450" cy="49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15528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KNN</a:t>
            </a: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650" y="64325"/>
            <a:ext cx="6642649" cy="48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3428100" cy="4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750" y="150025"/>
            <a:ext cx="4712475" cy="48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CONCLUSION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After analysing the results </a:t>
            </a:r>
            <a:r>
              <a:rPr lang="en">
                <a:solidFill>
                  <a:schemeClr val="dk1"/>
                </a:solidFill>
              </a:rPr>
              <a:t>obtained</a:t>
            </a:r>
            <a:r>
              <a:rPr lang="en">
                <a:solidFill>
                  <a:schemeClr val="dk1"/>
                </a:solidFill>
              </a:rPr>
              <a:t> from different training algorithms we found that the accuracy , precision and recall are  best for </a:t>
            </a:r>
            <a:r>
              <a:rPr b="1" lang="en">
                <a:solidFill>
                  <a:schemeClr val="dk1"/>
                </a:solidFill>
              </a:rPr>
              <a:t>Linear SVM</a:t>
            </a:r>
            <a:r>
              <a:rPr lang="en">
                <a:solidFill>
                  <a:schemeClr val="dk1"/>
                </a:solidFill>
              </a:rPr>
              <a:t> &amp; </a:t>
            </a:r>
            <a:r>
              <a:rPr b="1" lang="en">
                <a:solidFill>
                  <a:schemeClr val="dk1"/>
                </a:solidFill>
              </a:rPr>
              <a:t>Logistic Regression.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b="1" lang="en"/>
              <a:t>     Information about the dataframe df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d</a:t>
            </a:r>
            <a:r>
              <a:rPr b="1" lang="en" u="sng">
                <a:solidFill>
                  <a:schemeClr val="dk1"/>
                </a:solidFill>
              </a:rPr>
              <a:t>f.shape </a:t>
            </a:r>
            <a:r>
              <a:rPr lang="en"/>
              <a:t>–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DataFrame stores the number of rows and number of columns as a tuple(number of rows,number of columns).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900" y="2366875"/>
            <a:ext cx="2988775" cy="19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90250" y="450150"/>
            <a:ext cx="8565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2"/>
                </a:solidFill>
              </a:rPr>
              <a:t>d</a:t>
            </a:r>
            <a:r>
              <a:rPr b="1" lang="en" sz="1800" u="sng">
                <a:solidFill>
                  <a:schemeClr val="accent2"/>
                </a:solidFill>
              </a:rPr>
              <a:t>f.info</a:t>
            </a:r>
            <a:r>
              <a:rPr lang="en" sz="1800">
                <a:solidFill>
                  <a:schemeClr val="accent2"/>
                </a:solidFill>
              </a:rPr>
              <a:t> –</a:t>
            </a:r>
            <a:r>
              <a:rPr lang="en" sz="1800">
                <a:solidFill>
                  <a:srgbClr val="202124"/>
                </a:solidFill>
                <a:highlight>
                  <a:schemeClr val="lt1"/>
                </a:highlight>
              </a:rPr>
              <a:t>This method prints information about a DataFrame including the index dtype and column dtypes, non-null values and memory usage</a:t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975" y="1456275"/>
            <a:ext cx="5737225" cy="33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90250" y="450150"/>
            <a:ext cx="8565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202124"/>
                </a:solidFill>
                <a:highlight>
                  <a:schemeClr val="lt1"/>
                </a:highlight>
              </a:rPr>
              <a:t>df.head</a:t>
            </a:r>
            <a:r>
              <a:rPr lang="en" sz="1800">
                <a:solidFill>
                  <a:srgbClr val="202124"/>
                </a:solidFill>
                <a:highlight>
                  <a:schemeClr val="lt1"/>
                </a:highlight>
              </a:rPr>
              <a:t> –The head() function is used to get the first n rows. This function returns the first n rows for the object based on position.</a:t>
            </a:r>
            <a:endParaRPr b="1" sz="18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00" y="1537875"/>
            <a:ext cx="6825499" cy="29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90250" y="450150"/>
            <a:ext cx="8565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202124"/>
                </a:solidFill>
                <a:highlight>
                  <a:schemeClr val="lt1"/>
                </a:highlight>
              </a:rPr>
              <a:t>df.tail</a:t>
            </a:r>
            <a:r>
              <a:rPr lang="en" sz="1800">
                <a:solidFill>
                  <a:srgbClr val="202124"/>
                </a:solidFill>
                <a:highlight>
                  <a:schemeClr val="lt1"/>
                </a:highlight>
              </a:rPr>
              <a:t> –The tail() function is used to get the last n rows . This function returns last n rows from the object based on position.</a:t>
            </a:r>
            <a:endParaRPr b="1" sz="18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75" y="1408675"/>
            <a:ext cx="7715776" cy="30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5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Preparing The Data</a:t>
            </a:r>
            <a:endParaRPr b="1" sz="25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03175" y="869625"/>
            <a:ext cx="85206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7981" lvl="0" marL="4572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8150">
                <a:solidFill>
                  <a:schemeClr val="dk1"/>
                </a:solidFill>
                <a:highlight>
                  <a:srgbClr val="FFFFFF"/>
                </a:highlight>
              </a:rPr>
              <a:t>Plotting the values of the parameters in the data</a:t>
            </a:r>
            <a:endParaRPr sz="8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6150">
                <a:solidFill>
                  <a:schemeClr val="dk1"/>
                </a:solidFill>
                <a:highlight>
                  <a:srgbClr val="FFFFFF"/>
                </a:highlight>
              </a:rPr>
              <a:t>		         Date vs High                                                                Date vs Low</a:t>
            </a:r>
            <a:endParaRPr sz="6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75" y="1390950"/>
            <a:ext cx="4037475" cy="31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200" y="1415965"/>
            <a:ext cx="4037476" cy="311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-49650" y="400500"/>
            <a:ext cx="914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                      Date vs Open                                                               Date vs Close                                                  </a:t>
            </a:r>
            <a:endParaRPr sz="15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75" y="799375"/>
            <a:ext cx="3637850" cy="27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575" y="799375"/>
            <a:ext cx="3772145" cy="27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3700"/>
            <a:ext cx="8515800" cy="51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Removing the unnecessary data</a:t>
            </a:r>
            <a:r>
              <a:rPr lang="en" sz="1500"/>
              <a:t>  </a:t>
            </a:r>
            <a:r>
              <a:rPr lang="en" sz="2000"/>
              <a:t>and Null values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Calculating High - Low and Close - Open and Plotting Graph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28429" l="0" r="0" t="-28430"/>
          <a:stretch/>
        </p:blipFill>
        <p:spPr>
          <a:xfrm>
            <a:off x="596325" y="370800"/>
            <a:ext cx="44958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950" y="2274600"/>
            <a:ext cx="39243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