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3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1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3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9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0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2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284754"/>
              </p:ext>
            </p:extLst>
          </p:nvPr>
        </p:nvGraphicFramePr>
        <p:xfrm>
          <a:off x="220765" y="432206"/>
          <a:ext cx="11271249" cy="491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083">
                  <a:extLst>
                    <a:ext uri="{9D8B030D-6E8A-4147-A177-3AD203B41FA5}">
                      <a16:colId xmlns:a16="http://schemas.microsoft.com/office/drawing/2014/main" val="2478187877"/>
                    </a:ext>
                  </a:extLst>
                </a:gridCol>
                <a:gridCol w="2794427">
                  <a:extLst>
                    <a:ext uri="{9D8B030D-6E8A-4147-A177-3AD203B41FA5}">
                      <a16:colId xmlns:a16="http://schemas.microsoft.com/office/drawing/2014/main" val="2425566208"/>
                    </a:ext>
                  </a:extLst>
                </a:gridCol>
                <a:gridCol w="4719739">
                  <a:extLst>
                    <a:ext uri="{9D8B030D-6E8A-4147-A177-3AD203B41FA5}">
                      <a16:colId xmlns:a16="http://schemas.microsoft.com/office/drawing/2014/main" val="129565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Problem Statement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Hypothesis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Price guidance </a:t>
                      </a:r>
                      <a:r>
                        <a:rPr lang="en-US" sz="1400" dirty="0" err="1" smtClean="0"/>
                        <a:t>Algo</a:t>
                      </a:r>
                      <a:r>
                        <a:rPr lang="en-US" sz="1400" dirty="0" smtClean="0"/>
                        <a:t> – Leveraging transactional data to predict</a:t>
                      </a:r>
                      <a:r>
                        <a:rPr lang="en-US" sz="1400" baseline="0" dirty="0" smtClean="0"/>
                        <a:t> the sale price of an item.</a:t>
                      </a:r>
                    </a:p>
                    <a:p>
                      <a:pPr algn="l"/>
                      <a:r>
                        <a:rPr lang="en-US" sz="1400" baseline="0" dirty="0" smtClean="0"/>
                        <a:t>Could be used to give price guidance to a </a:t>
                      </a:r>
                      <a:r>
                        <a:rPr lang="en-US" sz="1400" baseline="0" dirty="0" err="1" smtClean="0"/>
                        <a:t>lister</a:t>
                      </a:r>
                      <a:endParaRPr lang="en-US" sz="1400" dirty="0" smtClean="0"/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Need transactional</a:t>
                      </a:r>
                      <a:r>
                        <a:rPr lang="en-US" sz="1400" baseline="0" dirty="0" smtClean="0"/>
                        <a:t> data for transactions over a period of time. </a:t>
                      </a:r>
                    </a:p>
                    <a:p>
                      <a:pPr algn="l"/>
                      <a:r>
                        <a:rPr lang="en-US" sz="1400" baseline="0" dirty="0" smtClean="0"/>
                        <a:t>Internal data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Sale price of an</a:t>
                      </a:r>
                      <a:r>
                        <a:rPr lang="en-US" sz="1400" baseline="0" dirty="0" smtClean="0"/>
                        <a:t> item can be predicted using the catalogue, condition, category , title similarity </a:t>
                      </a:r>
                      <a:r>
                        <a:rPr lang="en-US" sz="1400" baseline="0" dirty="0" err="1" smtClean="0"/>
                        <a:t>etc</a:t>
                      </a:r>
                      <a:r>
                        <a:rPr lang="en-US" sz="1400" baseline="0" dirty="0" smtClean="0"/>
                        <a:t> for an item </a:t>
                      </a:r>
                    </a:p>
                    <a:p>
                      <a:pPr algn="l"/>
                      <a:endParaRPr lang="en-US" sz="1400" baseline="0" dirty="0" smtClean="0"/>
                    </a:p>
                    <a:p>
                      <a:pPr algn="l"/>
                      <a:r>
                        <a:rPr lang="en-US" sz="1400" baseline="0" dirty="0" smtClean="0"/>
                        <a:t>There will be head items which will be easier to predict, long tail will be tricky</a:t>
                      </a:r>
                    </a:p>
                    <a:p>
                      <a:pPr algn="l"/>
                      <a:endParaRPr lang="en-US" sz="1400" baseline="0" dirty="0" smtClean="0"/>
                    </a:p>
                    <a:p>
                      <a:pPr algn="l"/>
                      <a:r>
                        <a:rPr lang="en-US" sz="1400" baseline="0" dirty="0" smtClean="0"/>
                        <a:t>Success would be if we are able to accurately predict. Item prices even for </a:t>
                      </a:r>
                      <a:r>
                        <a:rPr lang="en-US" sz="1400" baseline="0" dirty="0" smtClean="0"/>
                        <a:t>longer </a:t>
                      </a:r>
                      <a:r>
                        <a:rPr lang="en-US" sz="1400" baseline="0" dirty="0" smtClean="0"/>
                        <a:t>tail inventory. 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486082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Item similarity Index – given</a:t>
                      </a:r>
                      <a:r>
                        <a:rPr lang="en-US" sz="1400" baseline="0" dirty="0" smtClean="0"/>
                        <a:t> a set of item find similar items in a given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Set of items</a:t>
                      </a:r>
                      <a:r>
                        <a:rPr lang="en-US" sz="1400" baseline="0" dirty="0" smtClean="0"/>
                        <a:t> and their attributes like catalogue, condition, category , title </a:t>
                      </a:r>
                      <a:r>
                        <a:rPr lang="en-US" sz="1400" baseline="0" dirty="0" err="1" smtClean="0"/>
                        <a:t>etc</a:t>
                      </a:r>
                      <a:r>
                        <a:rPr lang="en-US" sz="1400" baseline="0" dirty="0" smtClean="0"/>
                        <a:t> for an item </a:t>
                      </a:r>
                      <a:endParaRPr lang="en-US" sz="1400" dirty="0" smtClean="0"/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Hypothesis </a:t>
                      </a:r>
                      <a:r>
                        <a:rPr lang="en-US" sz="1400" dirty="0" smtClean="0"/>
                        <a:t>is that we</a:t>
                      </a:r>
                      <a:r>
                        <a:rPr lang="en-US" sz="1400" baseline="0" dirty="0" smtClean="0"/>
                        <a:t> can reasonably able to find similar items given </a:t>
                      </a:r>
                    </a:p>
                    <a:p>
                      <a:pPr algn="l"/>
                      <a:endParaRPr lang="en-US" sz="1400" baseline="0" dirty="0" smtClean="0"/>
                    </a:p>
                    <a:p>
                      <a:pPr algn="l"/>
                      <a:r>
                        <a:rPr lang="en-US" sz="1400" baseline="0" dirty="0" smtClean="0"/>
                        <a:t>Success would be if we are able to input an item and </a:t>
                      </a:r>
                      <a:r>
                        <a:rPr lang="en-US" sz="1400" baseline="0" dirty="0" err="1" smtClean="0"/>
                        <a:t>algo</a:t>
                      </a:r>
                      <a:r>
                        <a:rPr lang="en-US" sz="1400" baseline="0" dirty="0" smtClean="0"/>
                        <a:t> can spit out a list of similar items from the list. 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9234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Classify</a:t>
                      </a:r>
                      <a:r>
                        <a:rPr lang="en-US" sz="1400" baseline="0" dirty="0" smtClean="0"/>
                        <a:t> a given seller in to segments based on their sales and listing history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Set of</a:t>
                      </a:r>
                      <a:r>
                        <a:rPr lang="en-US" sz="1400" baseline="0" dirty="0" smtClean="0"/>
                        <a:t> sellers and their sales and listing history</a:t>
                      </a:r>
                    </a:p>
                    <a:p>
                      <a:pPr algn="l"/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Aim is to be able to cluster/classify</a:t>
                      </a:r>
                      <a:r>
                        <a:rPr lang="en-US" sz="1400" baseline="0" dirty="0" smtClean="0"/>
                        <a:t> sellers in to buckets and then profile them </a:t>
                      </a:r>
                    </a:p>
                    <a:p>
                      <a:pPr algn="l"/>
                      <a:endParaRPr lang="en-US" sz="1400" baseline="0" dirty="0" smtClean="0"/>
                    </a:p>
                    <a:p>
                      <a:pPr algn="l"/>
                      <a:r>
                        <a:rPr lang="en-US" sz="1400" baseline="0" dirty="0" smtClean="0"/>
                        <a:t>Success would be if we are able to find clear 4-5 segments with significantly different characteristics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8971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srgbClr val="796E65"/>
                </a:solidFill>
              </a:rPr>
              <a:pPr/>
              <a:t>1</a:t>
            </a:fld>
            <a:endParaRPr lang="en-US">
              <a:solidFill>
                <a:srgbClr val="796E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1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Jatin</dc:creator>
  <cp:lastModifiedBy>Gupta, Jatin</cp:lastModifiedBy>
  <cp:revision>3</cp:revision>
  <dcterms:created xsi:type="dcterms:W3CDTF">2017-08-01T01:16:05Z</dcterms:created>
  <dcterms:modified xsi:type="dcterms:W3CDTF">2017-08-01T01:19:23Z</dcterms:modified>
</cp:coreProperties>
</file>