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2" r:id="rId4"/>
    <p:sldId id="263" r:id="rId5"/>
    <p:sldId id="264" r:id="rId6"/>
    <p:sldId id="265" r:id="rId7"/>
    <p:sldId id="266" r:id="rId8"/>
    <p:sldId id="268" r:id="rId9"/>
    <p:sldId id="269"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3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D6C8799-86FA-4293-9F87-C4B397E9BAF3}" type="datetimeFigureOut">
              <a:rPr lang="en-IN" smtClean="0"/>
              <a:t>19-03-2024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14DE651D-BAEA-424F-B440-73C405FD5DB3}" type="slidenum">
              <a:rPr lang="en-IN" smtClean="0"/>
              <a:t>‹#›</a:t>
            </a:fld>
            <a:endParaRPr lang="en-IN"/>
          </a:p>
        </p:txBody>
      </p:sp>
    </p:spTree>
    <p:extLst>
      <p:ext uri="{BB962C8B-B14F-4D97-AF65-F5344CB8AC3E}">
        <p14:creationId xmlns:p14="http://schemas.microsoft.com/office/powerpoint/2010/main" val="2165640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C8799-86FA-4293-9F87-C4B397E9BAF3}" type="datetimeFigureOut">
              <a:rPr lang="en-IN" smtClean="0"/>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DE651D-BAEA-424F-B440-73C405FD5DB3}" type="slidenum">
              <a:rPr lang="en-IN" smtClean="0"/>
              <a:t>‹#›</a:t>
            </a:fld>
            <a:endParaRPr lang="en-IN"/>
          </a:p>
        </p:txBody>
      </p:sp>
    </p:spTree>
    <p:extLst>
      <p:ext uri="{BB962C8B-B14F-4D97-AF65-F5344CB8AC3E}">
        <p14:creationId xmlns:p14="http://schemas.microsoft.com/office/powerpoint/2010/main" val="2646201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D6C8799-86FA-4293-9F87-C4B397E9BAF3}" type="datetimeFigureOut">
              <a:rPr lang="en-IN" smtClean="0"/>
              <a:t>19-03-2024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4DE651D-BAEA-424F-B440-73C405FD5DB3}" type="slidenum">
              <a:rPr lang="en-IN" smtClean="0"/>
              <a:t>‹#›</a:t>
            </a:fld>
            <a:endParaRPr lang="en-IN"/>
          </a:p>
        </p:txBody>
      </p:sp>
    </p:spTree>
    <p:extLst>
      <p:ext uri="{BB962C8B-B14F-4D97-AF65-F5344CB8AC3E}">
        <p14:creationId xmlns:p14="http://schemas.microsoft.com/office/powerpoint/2010/main" val="1628035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D6C8799-86FA-4293-9F87-C4B397E9BAF3}" type="datetimeFigureOut">
              <a:rPr lang="en-IN" smtClean="0"/>
              <a:t>19-03-2024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4DE651D-BAEA-424F-B440-73C405FD5DB3}"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81840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D6C8799-86FA-4293-9F87-C4B397E9BAF3}" type="datetimeFigureOut">
              <a:rPr lang="en-IN" smtClean="0"/>
              <a:t>19-03-2024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4DE651D-BAEA-424F-B440-73C405FD5DB3}" type="slidenum">
              <a:rPr lang="en-IN" smtClean="0"/>
              <a:t>‹#›</a:t>
            </a:fld>
            <a:endParaRPr lang="en-IN"/>
          </a:p>
        </p:txBody>
      </p:sp>
    </p:spTree>
    <p:extLst>
      <p:ext uri="{BB962C8B-B14F-4D97-AF65-F5344CB8AC3E}">
        <p14:creationId xmlns:p14="http://schemas.microsoft.com/office/powerpoint/2010/main" val="4242890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6C8799-86FA-4293-9F87-C4B397E9BAF3}" type="datetimeFigureOut">
              <a:rPr lang="en-IN" smtClean="0"/>
              <a:t>19-03-2024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DE651D-BAEA-424F-B440-73C405FD5DB3}" type="slidenum">
              <a:rPr lang="en-IN" smtClean="0"/>
              <a:t>‹#›</a:t>
            </a:fld>
            <a:endParaRPr lang="en-IN"/>
          </a:p>
        </p:txBody>
      </p:sp>
    </p:spTree>
    <p:extLst>
      <p:ext uri="{BB962C8B-B14F-4D97-AF65-F5344CB8AC3E}">
        <p14:creationId xmlns:p14="http://schemas.microsoft.com/office/powerpoint/2010/main" val="2078859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6C8799-86FA-4293-9F87-C4B397E9BAF3}" type="datetimeFigureOut">
              <a:rPr lang="en-IN" smtClean="0"/>
              <a:t>19-03-2024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DE651D-BAEA-424F-B440-73C405FD5DB3}" type="slidenum">
              <a:rPr lang="en-IN" smtClean="0"/>
              <a:t>‹#›</a:t>
            </a:fld>
            <a:endParaRPr lang="en-IN"/>
          </a:p>
        </p:txBody>
      </p:sp>
    </p:spTree>
    <p:extLst>
      <p:ext uri="{BB962C8B-B14F-4D97-AF65-F5344CB8AC3E}">
        <p14:creationId xmlns:p14="http://schemas.microsoft.com/office/powerpoint/2010/main" val="338102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C8799-86FA-4293-9F87-C4B397E9BAF3}"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DE651D-BAEA-424F-B440-73C405FD5DB3}" type="slidenum">
              <a:rPr lang="en-IN" smtClean="0"/>
              <a:t>‹#›</a:t>
            </a:fld>
            <a:endParaRPr lang="en-IN"/>
          </a:p>
        </p:txBody>
      </p:sp>
    </p:spTree>
    <p:extLst>
      <p:ext uri="{BB962C8B-B14F-4D97-AF65-F5344CB8AC3E}">
        <p14:creationId xmlns:p14="http://schemas.microsoft.com/office/powerpoint/2010/main" val="835416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D6C8799-86FA-4293-9F87-C4B397E9BAF3}" type="datetimeFigureOut">
              <a:rPr lang="en-IN" smtClean="0"/>
              <a:t>19-03-2024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4DE651D-BAEA-424F-B440-73C405FD5DB3}" type="slidenum">
              <a:rPr lang="en-IN" smtClean="0"/>
              <a:t>‹#›</a:t>
            </a:fld>
            <a:endParaRPr lang="en-IN"/>
          </a:p>
        </p:txBody>
      </p:sp>
    </p:spTree>
    <p:extLst>
      <p:ext uri="{BB962C8B-B14F-4D97-AF65-F5344CB8AC3E}">
        <p14:creationId xmlns:p14="http://schemas.microsoft.com/office/powerpoint/2010/main" val="342969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C8799-86FA-4293-9F87-C4B397E9BAF3}"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DE651D-BAEA-424F-B440-73C405FD5DB3}" type="slidenum">
              <a:rPr lang="en-IN" smtClean="0"/>
              <a:t>‹#›</a:t>
            </a:fld>
            <a:endParaRPr lang="en-IN"/>
          </a:p>
        </p:txBody>
      </p:sp>
    </p:spTree>
    <p:extLst>
      <p:ext uri="{BB962C8B-B14F-4D97-AF65-F5344CB8AC3E}">
        <p14:creationId xmlns:p14="http://schemas.microsoft.com/office/powerpoint/2010/main" val="1807109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D6C8799-86FA-4293-9F87-C4B397E9BAF3}" type="datetimeFigureOut">
              <a:rPr lang="en-IN" smtClean="0"/>
              <a:t>19-03-2024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4DE651D-BAEA-424F-B440-73C405FD5DB3}" type="slidenum">
              <a:rPr lang="en-IN" smtClean="0"/>
              <a:t>‹#›</a:t>
            </a:fld>
            <a:endParaRPr lang="en-IN"/>
          </a:p>
        </p:txBody>
      </p:sp>
    </p:spTree>
    <p:extLst>
      <p:ext uri="{BB962C8B-B14F-4D97-AF65-F5344CB8AC3E}">
        <p14:creationId xmlns:p14="http://schemas.microsoft.com/office/powerpoint/2010/main" val="3084926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6C8799-86FA-4293-9F87-C4B397E9BAF3}" type="datetimeFigureOut">
              <a:rPr lang="en-IN" smtClean="0"/>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DE651D-BAEA-424F-B440-73C405FD5DB3}" type="slidenum">
              <a:rPr lang="en-IN" smtClean="0"/>
              <a:t>‹#›</a:t>
            </a:fld>
            <a:endParaRPr lang="en-IN"/>
          </a:p>
        </p:txBody>
      </p:sp>
    </p:spTree>
    <p:extLst>
      <p:ext uri="{BB962C8B-B14F-4D97-AF65-F5344CB8AC3E}">
        <p14:creationId xmlns:p14="http://schemas.microsoft.com/office/powerpoint/2010/main" val="2029277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6C8799-86FA-4293-9F87-C4B397E9BAF3}" type="datetimeFigureOut">
              <a:rPr lang="en-IN" smtClean="0"/>
              <a:t>19-03-2024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DE651D-BAEA-424F-B440-73C405FD5DB3}" type="slidenum">
              <a:rPr lang="en-IN" smtClean="0"/>
              <a:t>‹#›</a:t>
            </a:fld>
            <a:endParaRPr lang="en-IN"/>
          </a:p>
        </p:txBody>
      </p:sp>
    </p:spTree>
    <p:extLst>
      <p:ext uri="{BB962C8B-B14F-4D97-AF65-F5344CB8AC3E}">
        <p14:creationId xmlns:p14="http://schemas.microsoft.com/office/powerpoint/2010/main" val="111089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6C8799-86FA-4293-9F87-C4B397E9BAF3}" type="datetimeFigureOut">
              <a:rPr lang="en-IN" smtClean="0"/>
              <a:t>19-03-2024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DE651D-BAEA-424F-B440-73C405FD5DB3}" type="slidenum">
              <a:rPr lang="en-IN" smtClean="0"/>
              <a:t>‹#›</a:t>
            </a:fld>
            <a:endParaRPr lang="en-IN"/>
          </a:p>
        </p:txBody>
      </p:sp>
    </p:spTree>
    <p:extLst>
      <p:ext uri="{BB962C8B-B14F-4D97-AF65-F5344CB8AC3E}">
        <p14:creationId xmlns:p14="http://schemas.microsoft.com/office/powerpoint/2010/main" val="23654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C8799-86FA-4293-9F87-C4B397E9BAF3}" type="datetimeFigureOut">
              <a:rPr lang="en-IN" smtClean="0"/>
              <a:t>19-03-2024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DE651D-BAEA-424F-B440-73C405FD5DB3}" type="slidenum">
              <a:rPr lang="en-IN" smtClean="0"/>
              <a:t>‹#›</a:t>
            </a:fld>
            <a:endParaRPr lang="en-IN"/>
          </a:p>
        </p:txBody>
      </p:sp>
    </p:spTree>
    <p:extLst>
      <p:ext uri="{BB962C8B-B14F-4D97-AF65-F5344CB8AC3E}">
        <p14:creationId xmlns:p14="http://schemas.microsoft.com/office/powerpoint/2010/main" val="3371976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C8799-86FA-4293-9F87-C4B397E9BAF3}" type="datetimeFigureOut">
              <a:rPr lang="en-IN" smtClean="0"/>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DE651D-BAEA-424F-B440-73C405FD5DB3}" type="slidenum">
              <a:rPr lang="en-IN" smtClean="0"/>
              <a:t>‹#›</a:t>
            </a:fld>
            <a:endParaRPr lang="en-IN"/>
          </a:p>
        </p:txBody>
      </p:sp>
    </p:spTree>
    <p:extLst>
      <p:ext uri="{BB962C8B-B14F-4D97-AF65-F5344CB8AC3E}">
        <p14:creationId xmlns:p14="http://schemas.microsoft.com/office/powerpoint/2010/main" val="1799672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C8799-86FA-4293-9F87-C4B397E9BAF3}" type="datetimeFigureOut">
              <a:rPr lang="en-IN" smtClean="0"/>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DE651D-BAEA-424F-B440-73C405FD5DB3}" type="slidenum">
              <a:rPr lang="en-IN" smtClean="0"/>
              <a:t>‹#›</a:t>
            </a:fld>
            <a:endParaRPr lang="en-IN"/>
          </a:p>
        </p:txBody>
      </p:sp>
    </p:spTree>
    <p:extLst>
      <p:ext uri="{BB962C8B-B14F-4D97-AF65-F5344CB8AC3E}">
        <p14:creationId xmlns:p14="http://schemas.microsoft.com/office/powerpoint/2010/main" val="342024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6C8799-86FA-4293-9F87-C4B397E9BAF3}" type="datetimeFigureOut">
              <a:rPr lang="en-IN" smtClean="0"/>
              <a:t>19-03-2024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4DE651D-BAEA-424F-B440-73C405FD5DB3}" type="slidenum">
              <a:rPr lang="en-IN" smtClean="0"/>
              <a:t>‹#›</a:t>
            </a:fld>
            <a:endParaRPr lang="en-IN"/>
          </a:p>
        </p:txBody>
      </p:sp>
    </p:spTree>
    <p:extLst>
      <p:ext uri="{BB962C8B-B14F-4D97-AF65-F5344CB8AC3E}">
        <p14:creationId xmlns:p14="http://schemas.microsoft.com/office/powerpoint/2010/main" val="23607658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FF2E096B-1491-32F1-5567-3F01CF646844}"/>
              </a:ext>
              <a:ext uri="{C183D7F6-B498-43B3-948B-1728B52AA6E4}">
                <adec:decorative xmlns:adec="http://schemas.microsoft.com/office/drawing/2017/decorative" xmlns="" val="1"/>
              </a:ext>
            </a:extLst>
          </p:cNvPr>
          <p:cNvGrpSpPr>
            <a:grpSpLocks noGrp="1" noUngrp="1" noRot="1" noChangeAspect="1" noMove="1" noResize="1"/>
          </p:cNvGrpSpPr>
          <p:nvPr/>
        </p:nvGrpSpPr>
        <p:grpSpPr>
          <a:xfrm>
            <a:off x="368300" y="4762"/>
            <a:ext cx="11455400" cy="6848476"/>
            <a:chOff x="372533" y="0"/>
            <a:chExt cx="11455400" cy="6848476"/>
          </a:xfrm>
        </p:grpSpPr>
        <p:sp>
          <p:nvSpPr>
            <p:cNvPr id="3" name="Round Diagonal Corner Rectangle 7">
              <a:extLst>
                <a:ext uri="{FF2B5EF4-FFF2-40B4-BE49-F238E27FC236}">
                  <a16:creationId xmlns:a16="http://schemas.microsoft.com/office/drawing/2014/main" xmlns="" id="{99FBEA61-837E-C78F-5CFC-C00C8E6417CA}"/>
                </a:ext>
                <a:ext uri="{C183D7F6-B498-43B3-948B-1728B52AA6E4}">
                  <adec:decorative xmlns:adec="http://schemas.microsoft.com/office/drawing/2017/decorative" xmlns="" val="1"/>
                </a:ext>
              </a:extLst>
            </p:cNvPr>
            <p:cNvSpPr/>
            <p:nvPr/>
          </p:nvSpPr>
          <p:spPr>
            <a:xfrm>
              <a:off x="1073415" y="872289"/>
              <a:ext cx="10346266" cy="5066278"/>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4800" dirty="0">
                <a:latin typeface="Times New Roman" panose="02020603050405020304" pitchFamily="18" charset="0"/>
                <a:cs typeface="Times New Roman" panose="02020603050405020304" pitchFamily="18" charset="0"/>
              </a:endParaRPr>
            </a:p>
            <a:p>
              <a:pPr algn="ctr"/>
              <a:endParaRPr lang="en-US" sz="4800" dirty="0">
                <a:latin typeface="Times New Roman" panose="02020603050405020304" pitchFamily="18" charset="0"/>
                <a:cs typeface="Times New Roman" panose="02020603050405020304" pitchFamily="18" charset="0"/>
              </a:endParaRPr>
            </a:p>
            <a:p>
              <a:pPr algn="ctr"/>
              <a:endParaRPr lang="en-US" sz="4800" dirty="0">
                <a:latin typeface="Times New Roman" panose="02020603050405020304" pitchFamily="18" charset="0"/>
                <a:cs typeface="Times New Roman" panose="02020603050405020304" pitchFamily="18" charset="0"/>
              </a:endParaRPr>
            </a:p>
            <a:p>
              <a:pPr algn="ctr"/>
              <a:endParaRPr lang="en-US" sz="4800" dirty="0">
                <a:latin typeface="Times New Roman" panose="02020603050405020304" pitchFamily="18" charset="0"/>
                <a:cs typeface="Times New Roman" panose="02020603050405020304" pitchFamily="18" charset="0"/>
              </a:endParaRPr>
            </a:p>
            <a:p>
              <a:pPr algn="ctr"/>
              <a:r>
                <a:rPr lang="en-US" sz="4800" dirty="0">
                  <a:latin typeface="Times New Roman" panose="02020603050405020304" pitchFamily="18" charset="0"/>
                  <a:cs typeface="Times New Roman" panose="02020603050405020304" pitchFamily="18" charset="0"/>
                </a:rPr>
                <a:t>Index</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1. Introduction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 About the Institute</a:t>
              </a:r>
            </a:p>
            <a:p>
              <a:r>
                <a:rPr lang="en-US" sz="2400" dirty="0">
                  <a:latin typeface="Times New Roman" panose="02020603050405020304" pitchFamily="18" charset="0"/>
                  <a:cs typeface="Times New Roman" panose="02020603050405020304" pitchFamily="18" charset="0"/>
                </a:rPr>
                <a:t>3. Certificate</a:t>
              </a:r>
            </a:p>
            <a:p>
              <a:r>
                <a:rPr lang="en-US" sz="2400" dirty="0">
                  <a:latin typeface="Times New Roman" panose="02020603050405020304" pitchFamily="18" charset="0"/>
                  <a:cs typeface="Times New Roman" panose="02020603050405020304" pitchFamily="18" charset="0"/>
                </a:rPr>
                <a:t>4. Regression</a:t>
              </a:r>
            </a:p>
            <a:p>
              <a:r>
                <a:rPr lang="en-US" sz="2400" dirty="0">
                  <a:latin typeface="Times New Roman" panose="02020603050405020304" pitchFamily="18" charset="0"/>
                  <a:cs typeface="Times New Roman" panose="02020603050405020304" pitchFamily="18" charset="0"/>
                </a:rPr>
                <a:t>5. Classification</a:t>
              </a:r>
            </a:p>
            <a:p>
              <a:r>
                <a:rPr lang="en-US" sz="2400" dirty="0">
                  <a:latin typeface="Times New Roman" panose="02020603050405020304" pitchFamily="18" charset="0"/>
                  <a:cs typeface="Times New Roman" panose="02020603050405020304" pitchFamily="18" charset="0"/>
                </a:rPr>
                <a:t>6. Clustering</a:t>
              </a:r>
            </a:p>
            <a:p>
              <a:r>
                <a:rPr lang="en-US" sz="2400" dirty="0">
                  <a:latin typeface="Times New Roman" panose="02020603050405020304" pitchFamily="18" charset="0"/>
                  <a:cs typeface="Times New Roman" panose="02020603050405020304" pitchFamily="18" charset="0"/>
                </a:rPr>
                <a:t>7. Association</a:t>
              </a:r>
            </a:p>
            <a:p>
              <a:r>
                <a:rPr lang="en-US" sz="2400" dirty="0">
                  <a:latin typeface="Times New Roman" panose="02020603050405020304" pitchFamily="18" charset="0"/>
                  <a:cs typeface="Times New Roman" panose="02020603050405020304" pitchFamily="18" charset="0"/>
                </a:rPr>
                <a:t>8. Reinforcement</a:t>
              </a:r>
            </a:p>
            <a:p>
              <a:r>
                <a:rPr lang="en-US" sz="2400" dirty="0">
                  <a:latin typeface="Times New Roman" panose="02020603050405020304" pitchFamily="18" charset="0"/>
                  <a:cs typeface="Times New Roman" panose="02020603050405020304" pitchFamily="18" charset="0"/>
                </a:rPr>
                <a:t>9. Natural Language Processing</a:t>
              </a:r>
            </a:p>
            <a:p>
              <a:r>
                <a:rPr lang="en-US" sz="2400" dirty="0">
                  <a:latin typeface="Times New Roman" panose="02020603050405020304" pitchFamily="18" charset="0"/>
                  <a:cs typeface="Times New Roman" panose="02020603050405020304" pitchFamily="18" charset="0"/>
                </a:rPr>
                <a:t>10. Project</a:t>
              </a:r>
            </a:p>
            <a:p>
              <a:pPr algn="ctr"/>
              <a:endParaRPr lang="en-US" sz="24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xmlns="" id="{E816F482-C55A-7FAB-74C8-2DCF1E668368}"/>
                </a:ext>
                <a:ext uri="{C183D7F6-B498-43B3-948B-1728B52AA6E4}">
                  <adec:decorative xmlns:adec="http://schemas.microsoft.com/office/drawing/2017/decorative" xmlns="" val="1"/>
                </a:ext>
              </a:extLst>
            </p:cNvPr>
            <p:cNvGrpSpPr/>
            <p:nvPr/>
          </p:nvGrpSpPr>
          <p:grpSpPr>
            <a:xfrm>
              <a:off x="11085512" y="0"/>
              <a:ext cx="650875" cy="1730375"/>
              <a:chOff x="11347978" y="0"/>
              <a:chExt cx="650875" cy="1730375"/>
            </a:xfrm>
          </p:grpSpPr>
          <p:sp>
            <p:nvSpPr>
              <p:cNvPr id="24" name="Freeform 32">
                <a:extLst>
                  <a:ext uri="{FF2B5EF4-FFF2-40B4-BE49-F238E27FC236}">
                    <a16:creationId xmlns:a16="http://schemas.microsoft.com/office/drawing/2014/main" xmlns="" id="{40721F90-232A-B07A-D54A-A2DDB0402521}"/>
                  </a:ext>
                  <a:ext uri="{C183D7F6-B498-43B3-948B-1728B52AA6E4}">
                    <adec:decorative xmlns:adec="http://schemas.microsoft.com/office/drawing/2017/decorative" xmlns="" val="1"/>
                  </a:ext>
                </a:extLst>
              </p:cNvPr>
              <p:cNvSpPr/>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25" name="Freeform 33">
                <a:extLst>
                  <a:ext uri="{FF2B5EF4-FFF2-40B4-BE49-F238E27FC236}">
                    <a16:creationId xmlns:a16="http://schemas.microsoft.com/office/drawing/2014/main" xmlns="" id="{C5EAB541-00EB-DBBE-579D-D7086EC75826}"/>
                  </a:ext>
                  <a:ext uri="{C183D7F6-B498-43B3-948B-1728B52AA6E4}">
                    <adec:decorative xmlns:adec="http://schemas.microsoft.com/office/drawing/2017/decorative" xmlns="" val="1"/>
                  </a:ext>
                </a:extLst>
              </p:cNvPr>
              <p:cNvSpPr>
                <a:spLocks noEditPoints="1"/>
              </p:cNvSpPr>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26" name="Freeform 34">
                <a:extLst>
                  <a:ext uri="{FF2B5EF4-FFF2-40B4-BE49-F238E27FC236}">
                    <a16:creationId xmlns:a16="http://schemas.microsoft.com/office/drawing/2014/main" xmlns="" id="{877F6361-4E17-96D2-654E-3ADA9A6E25B2}"/>
                  </a:ext>
                  <a:ext uri="{C183D7F6-B498-43B3-948B-1728B52AA6E4}">
                    <adec:decorative xmlns:adec="http://schemas.microsoft.com/office/drawing/2017/decorative" xmlns="" val="1"/>
                  </a:ext>
                </a:extLst>
              </p:cNvPr>
              <p:cNvSpPr>
                <a:spLocks noEditPoints="1"/>
              </p:cNvSpPr>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27" name="Freeform 37">
                <a:extLst>
                  <a:ext uri="{FF2B5EF4-FFF2-40B4-BE49-F238E27FC236}">
                    <a16:creationId xmlns:a16="http://schemas.microsoft.com/office/drawing/2014/main" xmlns="" id="{7A91D3C2-6FCC-6BF7-DA4C-04BDF5BB17E1}"/>
                  </a:ext>
                  <a:ext uri="{C183D7F6-B498-43B3-948B-1728B52AA6E4}">
                    <adec:decorative xmlns:adec="http://schemas.microsoft.com/office/drawing/2017/decorative" xmlns="" val="1"/>
                  </a:ext>
                </a:extLst>
              </p:cNvPr>
              <p:cNvSpPr/>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grpSp>
        <p:grpSp>
          <p:nvGrpSpPr>
            <p:cNvPr id="5" name="Group 4">
              <a:extLst>
                <a:ext uri="{FF2B5EF4-FFF2-40B4-BE49-F238E27FC236}">
                  <a16:creationId xmlns:a16="http://schemas.microsoft.com/office/drawing/2014/main" xmlns="" id="{C52F6A4B-C9F9-DCAB-2B37-64E12A871C98}"/>
                </a:ext>
                <a:ext uri="{C183D7F6-B498-43B3-948B-1728B52AA6E4}">
                  <adec:decorative xmlns:adec="http://schemas.microsoft.com/office/drawing/2017/decorative" xmlns="" val="1"/>
                </a:ext>
              </a:extLst>
            </p:cNvPr>
            <p:cNvGrpSpPr/>
            <p:nvPr/>
          </p:nvGrpSpPr>
          <p:grpSpPr>
            <a:xfrm flipH="1">
              <a:off x="11229445" y="4867275"/>
              <a:ext cx="598488" cy="1981201"/>
              <a:chOff x="11424178" y="4867275"/>
              <a:chExt cx="598488" cy="1981201"/>
            </a:xfrm>
          </p:grpSpPr>
          <p:sp>
            <p:nvSpPr>
              <p:cNvPr id="18" name="Freeform 35">
                <a:extLst>
                  <a:ext uri="{FF2B5EF4-FFF2-40B4-BE49-F238E27FC236}">
                    <a16:creationId xmlns:a16="http://schemas.microsoft.com/office/drawing/2014/main" xmlns="" id="{471A646E-BEFF-D558-E5E1-C70743D577D9}"/>
                  </a:ext>
                  <a:ext uri="{C183D7F6-B498-43B3-948B-1728B52AA6E4}">
                    <adec:decorative xmlns:adec="http://schemas.microsoft.com/office/drawing/2017/decorative" xmlns="" val="1"/>
                  </a:ext>
                </a:extLst>
              </p:cNvPr>
              <p:cNvSpPr/>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19" name="Freeform 36">
                <a:extLst>
                  <a:ext uri="{FF2B5EF4-FFF2-40B4-BE49-F238E27FC236}">
                    <a16:creationId xmlns:a16="http://schemas.microsoft.com/office/drawing/2014/main" xmlns="" id="{E9397C36-0451-999F-CE8F-4E06174284DB}"/>
                  </a:ext>
                  <a:ext uri="{C183D7F6-B498-43B3-948B-1728B52AA6E4}">
                    <adec:decorative xmlns:adec="http://schemas.microsoft.com/office/drawing/2017/decorative" xmlns="" val="1"/>
                  </a:ext>
                </a:extLst>
              </p:cNvPr>
              <p:cNvSpPr>
                <a:spLocks noEditPoints="1"/>
              </p:cNvSpPr>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20" name="Freeform 38">
                <a:extLst>
                  <a:ext uri="{FF2B5EF4-FFF2-40B4-BE49-F238E27FC236}">
                    <a16:creationId xmlns:a16="http://schemas.microsoft.com/office/drawing/2014/main" xmlns="" id="{5731B6FD-40BC-0119-E39A-0EA9DBC95494}"/>
                  </a:ext>
                  <a:ext uri="{C183D7F6-B498-43B3-948B-1728B52AA6E4}">
                    <adec:decorative xmlns:adec="http://schemas.microsoft.com/office/drawing/2017/decorative" xmlns="" val="1"/>
                  </a:ext>
                </a:extLst>
              </p:cNvPr>
              <p:cNvSpPr>
                <a:spLocks noEditPoints="1"/>
              </p:cNvSpPr>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21" name="Freeform 39">
                <a:extLst>
                  <a:ext uri="{FF2B5EF4-FFF2-40B4-BE49-F238E27FC236}">
                    <a16:creationId xmlns:a16="http://schemas.microsoft.com/office/drawing/2014/main" xmlns="" id="{B60602F8-EE87-2E68-7B70-EC4D3F4A9CBB}"/>
                  </a:ext>
                  <a:ext uri="{C183D7F6-B498-43B3-948B-1728B52AA6E4}">
                    <adec:decorative xmlns:adec="http://schemas.microsoft.com/office/drawing/2017/decorative" xmlns="" val="1"/>
                  </a:ext>
                </a:extLst>
              </p:cNvPr>
              <p:cNvSpPr/>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22" name="Freeform 40">
                <a:extLst>
                  <a:ext uri="{FF2B5EF4-FFF2-40B4-BE49-F238E27FC236}">
                    <a16:creationId xmlns:a16="http://schemas.microsoft.com/office/drawing/2014/main" xmlns="" id="{6672645A-C167-9762-FA80-6BCBFC6B80BA}"/>
                  </a:ext>
                  <a:ext uri="{C183D7F6-B498-43B3-948B-1728B52AA6E4}">
                    <adec:decorative xmlns:adec="http://schemas.microsoft.com/office/drawing/2017/decorative" xmlns="" val="1"/>
                  </a:ext>
                </a:extLst>
              </p:cNvPr>
              <p:cNvSpPr>
                <a:spLocks noEditPoints="1"/>
              </p:cNvSpPr>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23" name="Rectangle 22">
                <a:extLst>
                  <a:ext uri="{FF2B5EF4-FFF2-40B4-BE49-F238E27FC236}">
                    <a16:creationId xmlns:a16="http://schemas.microsoft.com/office/drawing/2014/main" xmlns="" id="{2A92AC70-EDFB-E18D-6B70-A7A0AD4FE743}"/>
                  </a:ext>
                  <a:ext uri="{C183D7F6-B498-43B3-948B-1728B52AA6E4}">
                    <adec:decorative xmlns:adec="http://schemas.microsoft.com/office/drawing/2017/decorative" xmlns="" val="1"/>
                  </a:ext>
                </a:extLst>
              </p:cNvPr>
              <p:cNvSpPr>
                <a:spLocks noChangeArrowheads="1"/>
              </p:cNvSpPr>
              <p:nvPr/>
            </p:nvSpPr>
            <p:spPr bwMode="auto">
              <a:xfrm>
                <a:off x="11922653" y="6596063"/>
                <a:ext cx="23813" cy="252413"/>
              </a:xfrm>
              <a:prstGeom prst="rect">
                <a:avLst/>
              </a:pr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grpSp>
        <p:grpSp>
          <p:nvGrpSpPr>
            <p:cNvPr id="6" name="Group 5">
              <a:extLst>
                <a:ext uri="{FF2B5EF4-FFF2-40B4-BE49-F238E27FC236}">
                  <a16:creationId xmlns:a16="http://schemas.microsoft.com/office/drawing/2014/main" xmlns="" id="{9A11976C-2EDD-E1C6-31EA-97013DCB32DF}"/>
                </a:ext>
                <a:ext uri="{C183D7F6-B498-43B3-948B-1728B52AA6E4}">
                  <adec:decorative xmlns:adec="http://schemas.microsoft.com/office/drawing/2017/decorative" xmlns="" val="1"/>
                </a:ext>
              </a:extLst>
            </p:cNvPr>
            <p:cNvGrpSpPr/>
            <p:nvPr/>
          </p:nvGrpSpPr>
          <p:grpSpPr>
            <a:xfrm flipH="1">
              <a:off x="440267" y="5118101"/>
              <a:ext cx="650875" cy="1730375"/>
              <a:chOff x="118533" y="5118101"/>
              <a:chExt cx="650875" cy="1730375"/>
            </a:xfrm>
          </p:grpSpPr>
          <p:sp>
            <p:nvSpPr>
              <p:cNvPr id="14" name="Freeform 32">
                <a:extLst>
                  <a:ext uri="{FF2B5EF4-FFF2-40B4-BE49-F238E27FC236}">
                    <a16:creationId xmlns:a16="http://schemas.microsoft.com/office/drawing/2014/main" xmlns="" id="{0F8E18B6-377C-F077-5D54-3AD74985BA20}"/>
                  </a:ext>
                  <a:ext uri="{C183D7F6-B498-43B3-948B-1728B52AA6E4}">
                    <adec:decorative xmlns:adec="http://schemas.microsoft.com/office/drawing/2017/decorative" xmlns="" val="1"/>
                  </a:ext>
                </a:extLst>
              </p:cNvPr>
              <p:cNvSpPr/>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15" name="Freeform 33">
                <a:extLst>
                  <a:ext uri="{FF2B5EF4-FFF2-40B4-BE49-F238E27FC236}">
                    <a16:creationId xmlns:a16="http://schemas.microsoft.com/office/drawing/2014/main" xmlns="" id="{76620EF8-9F12-5D84-E060-0AD2C927C695}"/>
                  </a:ext>
                  <a:ext uri="{C183D7F6-B498-43B3-948B-1728B52AA6E4}">
                    <adec:decorative xmlns:adec="http://schemas.microsoft.com/office/drawing/2017/decorative" xmlns="" val="1"/>
                  </a:ext>
                </a:extLst>
              </p:cNvPr>
              <p:cNvSpPr>
                <a:spLocks noEditPoints="1"/>
              </p:cNvSpPr>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16" name="Freeform 34">
                <a:extLst>
                  <a:ext uri="{FF2B5EF4-FFF2-40B4-BE49-F238E27FC236}">
                    <a16:creationId xmlns:a16="http://schemas.microsoft.com/office/drawing/2014/main" xmlns="" id="{4ED2AF2A-F4A0-F64E-510A-DE1A9BFCF068}"/>
                  </a:ext>
                  <a:ext uri="{C183D7F6-B498-43B3-948B-1728B52AA6E4}">
                    <adec:decorative xmlns:adec="http://schemas.microsoft.com/office/drawing/2017/decorative" xmlns="" val="1"/>
                  </a:ext>
                </a:extLst>
              </p:cNvPr>
              <p:cNvSpPr>
                <a:spLocks noEditPoints="1"/>
              </p:cNvSpPr>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17" name="Freeform 37">
                <a:extLst>
                  <a:ext uri="{FF2B5EF4-FFF2-40B4-BE49-F238E27FC236}">
                    <a16:creationId xmlns:a16="http://schemas.microsoft.com/office/drawing/2014/main" xmlns="" id="{7C58FC9B-3A15-77BF-CB5B-7586F3E1816E}"/>
                  </a:ext>
                  <a:ext uri="{C183D7F6-B498-43B3-948B-1728B52AA6E4}">
                    <adec:decorative xmlns:adec="http://schemas.microsoft.com/office/drawing/2017/decorative" xmlns="" val="1"/>
                  </a:ext>
                </a:extLst>
              </p:cNvPr>
              <p:cNvSpPr/>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grpSp>
        <p:grpSp>
          <p:nvGrpSpPr>
            <p:cNvPr id="7" name="Group 6">
              <a:extLst>
                <a:ext uri="{FF2B5EF4-FFF2-40B4-BE49-F238E27FC236}">
                  <a16:creationId xmlns:a16="http://schemas.microsoft.com/office/drawing/2014/main" xmlns="" id="{4A904BF5-8968-4023-48F1-BE34204D9478}"/>
                </a:ext>
                <a:ext uri="{C183D7F6-B498-43B3-948B-1728B52AA6E4}">
                  <adec:decorative xmlns:adec="http://schemas.microsoft.com/office/drawing/2017/decorative" xmlns="" val="1"/>
                </a:ext>
              </a:extLst>
            </p:cNvPr>
            <p:cNvGrpSpPr/>
            <p:nvPr/>
          </p:nvGrpSpPr>
          <p:grpSpPr>
            <a:xfrm>
              <a:off x="372533" y="0"/>
              <a:ext cx="598488" cy="1981201"/>
              <a:chOff x="194733" y="0"/>
              <a:chExt cx="598488" cy="1981201"/>
            </a:xfrm>
          </p:grpSpPr>
          <p:sp>
            <p:nvSpPr>
              <p:cNvPr id="8" name="Freeform 35">
                <a:extLst>
                  <a:ext uri="{FF2B5EF4-FFF2-40B4-BE49-F238E27FC236}">
                    <a16:creationId xmlns:a16="http://schemas.microsoft.com/office/drawing/2014/main" xmlns="" id="{8AC23074-7342-98FF-3535-6DAF1F1EF79F}"/>
                  </a:ext>
                  <a:ext uri="{C183D7F6-B498-43B3-948B-1728B52AA6E4}">
                    <adec:decorative xmlns:adec="http://schemas.microsoft.com/office/drawing/2017/decorative" xmlns="" val="1"/>
                  </a:ext>
                </a:extLst>
              </p:cNvPr>
              <p:cNvSpPr/>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9" name="Freeform 36">
                <a:extLst>
                  <a:ext uri="{FF2B5EF4-FFF2-40B4-BE49-F238E27FC236}">
                    <a16:creationId xmlns:a16="http://schemas.microsoft.com/office/drawing/2014/main" xmlns="" id="{CD5523AB-DE54-7D5E-F21F-F7BB01408358}"/>
                  </a:ext>
                  <a:ext uri="{C183D7F6-B498-43B3-948B-1728B52AA6E4}">
                    <adec:decorative xmlns:adec="http://schemas.microsoft.com/office/drawing/2017/decorative" xmlns="" val="1"/>
                  </a:ext>
                </a:extLst>
              </p:cNvPr>
              <p:cNvSpPr>
                <a:spLocks noEditPoints="1"/>
              </p:cNvSpPr>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10" name="Freeform 38">
                <a:extLst>
                  <a:ext uri="{FF2B5EF4-FFF2-40B4-BE49-F238E27FC236}">
                    <a16:creationId xmlns:a16="http://schemas.microsoft.com/office/drawing/2014/main" xmlns="" id="{59097A58-C1C1-9E0A-CC7B-7687A1783301}"/>
                  </a:ext>
                  <a:ext uri="{C183D7F6-B498-43B3-948B-1728B52AA6E4}">
                    <adec:decorative xmlns:adec="http://schemas.microsoft.com/office/drawing/2017/decorative" xmlns="" val="1"/>
                  </a:ext>
                </a:extLst>
              </p:cNvPr>
              <p:cNvSpPr>
                <a:spLocks noEditPoints="1"/>
              </p:cNvSpPr>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11" name="Freeform 39">
                <a:extLst>
                  <a:ext uri="{FF2B5EF4-FFF2-40B4-BE49-F238E27FC236}">
                    <a16:creationId xmlns:a16="http://schemas.microsoft.com/office/drawing/2014/main" xmlns="" id="{C83CD492-3FA5-F3D2-C638-DBB60706EB6D}"/>
                  </a:ext>
                  <a:ext uri="{C183D7F6-B498-43B3-948B-1728B52AA6E4}">
                    <adec:decorative xmlns:adec="http://schemas.microsoft.com/office/drawing/2017/decorative" xmlns="" val="1"/>
                  </a:ext>
                </a:extLst>
              </p:cNvPr>
              <p:cNvSpPr/>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12" name="Freeform 40">
                <a:extLst>
                  <a:ext uri="{FF2B5EF4-FFF2-40B4-BE49-F238E27FC236}">
                    <a16:creationId xmlns:a16="http://schemas.microsoft.com/office/drawing/2014/main" xmlns="" id="{460469AF-7366-B36D-DEEC-A9E07B1C681F}"/>
                  </a:ext>
                  <a:ext uri="{C183D7F6-B498-43B3-948B-1728B52AA6E4}">
                    <adec:decorative xmlns:adec="http://schemas.microsoft.com/office/drawing/2017/decorative" xmlns="" val="1"/>
                  </a:ext>
                </a:extLst>
              </p:cNvPr>
              <p:cNvSpPr>
                <a:spLocks noEditPoints="1"/>
              </p:cNvSpPr>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13" name="Rectangle 12">
                <a:extLst>
                  <a:ext uri="{FF2B5EF4-FFF2-40B4-BE49-F238E27FC236}">
                    <a16:creationId xmlns:a16="http://schemas.microsoft.com/office/drawing/2014/main" xmlns="" id="{B2D451EF-CC7E-D659-0F42-1968DB7AEA80}"/>
                  </a:ext>
                  <a:ext uri="{C183D7F6-B498-43B3-948B-1728B52AA6E4}">
                    <adec:decorative xmlns:adec="http://schemas.microsoft.com/office/drawing/2017/decorative" xmlns="" val="1"/>
                  </a:ext>
                </a:extLst>
              </p:cNvPr>
              <p:cNvSpPr>
                <a:spLocks noChangeArrowheads="1"/>
              </p:cNvSpPr>
              <p:nvPr/>
            </p:nvSpPr>
            <p:spPr bwMode="auto">
              <a:xfrm flipV="1">
                <a:off x="693208" y="0"/>
                <a:ext cx="23813" cy="252413"/>
              </a:xfrm>
              <a:prstGeom prst="rect">
                <a:avLst/>
              </a:pr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grpSp>
      </p:grpSp>
    </p:spTree>
    <p:extLst>
      <p:ext uri="{BB962C8B-B14F-4D97-AF65-F5344CB8AC3E}">
        <p14:creationId xmlns:p14="http://schemas.microsoft.com/office/powerpoint/2010/main" val="4251387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9B1032AD-1AE2-4F16-A732-9C0A6A744C85}"/>
              </a:ext>
              <a:ext uri="{C183D7F6-B498-43B3-948B-1728B52AA6E4}">
                <adec:decorative xmlns:adec="http://schemas.microsoft.com/office/drawing/2017/decorative" xmlns="" val="1"/>
              </a:ext>
            </a:extLst>
          </p:cNvPr>
          <p:cNvGrpSpPr>
            <a:grpSpLocks noGrp="1" noUngrp="1" noRot="1" noChangeAspect="1" noMove="1" noResize="1"/>
          </p:cNvGrpSpPr>
          <p:nvPr/>
        </p:nvGrpSpPr>
        <p:grpSpPr>
          <a:xfrm>
            <a:off x="368300" y="4762"/>
            <a:ext cx="11455400" cy="6848476"/>
            <a:chOff x="372533" y="0"/>
            <a:chExt cx="11455400" cy="6848476"/>
          </a:xfrm>
        </p:grpSpPr>
        <p:sp>
          <p:nvSpPr>
            <p:cNvPr id="3" name="Round Diagonal Corner Rectangle 7">
              <a:extLst>
                <a:ext uri="{FF2B5EF4-FFF2-40B4-BE49-F238E27FC236}">
                  <a16:creationId xmlns:a16="http://schemas.microsoft.com/office/drawing/2014/main" xmlns="" id="{D5BF75F8-4EA2-44F2-B6EA-3102419BE460}"/>
                </a:ext>
                <a:ext uri="{C183D7F6-B498-43B3-948B-1728B52AA6E4}">
                  <adec:decorative xmlns:adec="http://schemas.microsoft.com/office/drawing/2017/decorative" xmlns="" val="1"/>
                </a:ext>
              </a:extLst>
            </p:cNvPr>
            <p:cNvSpPr/>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4800" dirty="0">
                  <a:latin typeface="Times New Roman" panose="02020603050405020304" pitchFamily="18" charset="0"/>
                  <a:cs typeface="Times New Roman" panose="02020603050405020304" pitchFamily="18" charset="0"/>
                </a:rPr>
                <a:t>After</a:t>
              </a:r>
            </a:p>
            <a:p>
              <a:pPr algn="ctr"/>
              <a:endParaRPr lang="en-US" sz="4800" dirty="0">
                <a:latin typeface="Times New Roman" panose="02020603050405020304" pitchFamily="18" charset="0"/>
                <a:cs typeface="Times New Roman" panose="02020603050405020304" pitchFamily="18" charset="0"/>
              </a:endParaRPr>
            </a:p>
            <a:p>
              <a:pPr algn="ctr"/>
              <a:endParaRPr lang="en-US" sz="4800" dirty="0">
                <a:latin typeface="Times New Roman" panose="02020603050405020304" pitchFamily="18" charset="0"/>
                <a:cs typeface="Times New Roman" panose="02020603050405020304" pitchFamily="18" charset="0"/>
              </a:endParaRPr>
            </a:p>
            <a:p>
              <a:pPr algn="ctr"/>
              <a:endParaRPr lang="en-US" sz="4800" dirty="0">
                <a:latin typeface="Times New Roman" panose="02020603050405020304" pitchFamily="18" charset="0"/>
                <a:cs typeface="Times New Roman" panose="02020603050405020304" pitchFamily="18" charset="0"/>
              </a:endParaRPr>
            </a:p>
            <a:p>
              <a:pPr algn="ctr"/>
              <a:endParaRPr lang="en-US" sz="4800" dirty="0">
                <a:latin typeface="Times New Roman" panose="02020603050405020304" pitchFamily="18" charset="0"/>
                <a:cs typeface="Times New Roman" panose="02020603050405020304" pitchFamily="18" charset="0"/>
              </a:endParaRPr>
            </a:p>
            <a:p>
              <a:pPr algn="ctr"/>
              <a:endParaRPr lang="en-US" sz="4800" dirty="0">
                <a:latin typeface="Times New Roman" panose="02020603050405020304" pitchFamily="18" charset="0"/>
                <a:cs typeface="Times New Roman" panose="02020603050405020304" pitchFamily="18" charset="0"/>
              </a:endParaRPr>
            </a:p>
            <a:p>
              <a:pPr algn="ctr"/>
              <a:endParaRPr lang="en-US" sz="4800"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xmlns="" id="{620CA03C-559B-4B3D-94FA-4FAAB3C701D6}"/>
                </a:ext>
                <a:ext uri="{C183D7F6-B498-43B3-948B-1728B52AA6E4}">
                  <adec:decorative xmlns:adec="http://schemas.microsoft.com/office/drawing/2017/decorative" xmlns="" val="1"/>
                </a:ext>
              </a:extLst>
            </p:cNvPr>
            <p:cNvGrpSpPr/>
            <p:nvPr/>
          </p:nvGrpSpPr>
          <p:grpSpPr>
            <a:xfrm>
              <a:off x="11085512" y="0"/>
              <a:ext cx="650875" cy="1730375"/>
              <a:chOff x="11347978" y="0"/>
              <a:chExt cx="650875" cy="1730375"/>
            </a:xfrm>
          </p:grpSpPr>
          <p:sp>
            <p:nvSpPr>
              <p:cNvPr id="24" name="Freeform 32">
                <a:extLst>
                  <a:ext uri="{FF2B5EF4-FFF2-40B4-BE49-F238E27FC236}">
                    <a16:creationId xmlns:a16="http://schemas.microsoft.com/office/drawing/2014/main" xmlns="" id="{0D9400F9-20AC-487F-8333-B1D60C326B53}"/>
                  </a:ext>
                  <a:ext uri="{C183D7F6-B498-43B3-948B-1728B52AA6E4}">
                    <adec:decorative xmlns:adec="http://schemas.microsoft.com/office/drawing/2017/decorative" xmlns="" val="1"/>
                  </a:ext>
                </a:extLst>
              </p:cNvPr>
              <p:cNvSpPr/>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5" name="Freeform 33">
                <a:extLst>
                  <a:ext uri="{FF2B5EF4-FFF2-40B4-BE49-F238E27FC236}">
                    <a16:creationId xmlns:a16="http://schemas.microsoft.com/office/drawing/2014/main" xmlns="" id="{A3C314B8-9D5B-430A-93F5-13AA6EA5D0DA}"/>
                  </a:ext>
                  <a:ext uri="{C183D7F6-B498-43B3-948B-1728B52AA6E4}">
                    <adec:decorative xmlns:adec="http://schemas.microsoft.com/office/drawing/2017/decorative" xmlns="" val="1"/>
                  </a:ext>
                </a:extLst>
              </p:cNvPr>
              <p:cNvSpPr>
                <a:spLocks noEditPoints="1"/>
              </p:cNvSpPr>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6" name="Freeform 34">
                <a:extLst>
                  <a:ext uri="{FF2B5EF4-FFF2-40B4-BE49-F238E27FC236}">
                    <a16:creationId xmlns:a16="http://schemas.microsoft.com/office/drawing/2014/main" xmlns="" id="{0AE01D6D-B764-4C22-B93C-1EB06BEACFEE}"/>
                  </a:ext>
                  <a:ext uri="{C183D7F6-B498-43B3-948B-1728B52AA6E4}">
                    <adec:decorative xmlns:adec="http://schemas.microsoft.com/office/drawing/2017/decorative" xmlns="" val="1"/>
                  </a:ext>
                </a:extLst>
              </p:cNvPr>
              <p:cNvSpPr>
                <a:spLocks noEditPoints="1"/>
              </p:cNvSpPr>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7" name="Freeform 37">
                <a:extLst>
                  <a:ext uri="{FF2B5EF4-FFF2-40B4-BE49-F238E27FC236}">
                    <a16:creationId xmlns:a16="http://schemas.microsoft.com/office/drawing/2014/main" xmlns="" id="{83F0D1C3-E2D7-4810-B68A-4A9CD7ED9A06}"/>
                  </a:ext>
                  <a:ext uri="{C183D7F6-B498-43B3-948B-1728B52AA6E4}">
                    <adec:decorative xmlns:adec="http://schemas.microsoft.com/office/drawing/2017/decorative" xmlns="" val="1"/>
                  </a:ext>
                </a:extLst>
              </p:cNvPr>
              <p:cNvSpPr/>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grpSp>
        <p:grpSp>
          <p:nvGrpSpPr>
            <p:cNvPr id="5" name="Group 4">
              <a:extLst>
                <a:ext uri="{FF2B5EF4-FFF2-40B4-BE49-F238E27FC236}">
                  <a16:creationId xmlns:a16="http://schemas.microsoft.com/office/drawing/2014/main" xmlns="" id="{504DCDB6-51D7-4CA8-8C00-D2C7CC7BDC64}"/>
                </a:ext>
                <a:ext uri="{C183D7F6-B498-43B3-948B-1728B52AA6E4}">
                  <adec:decorative xmlns:adec="http://schemas.microsoft.com/office/drawing/2017/decorative" xmlns="" val="1"/>
                </a:ext>
              </a:extLst>
            </p:cNvPr>
            <p:cNvGrpSpPr/>
            <p:nvPr/>
          </p:nvGrpSpPr>
          <p:grpSpPr>
            <a:xfrm flipH="1">
              <a:off x="11229445" y="4867275"/>
              <a:ext cx="598488" cy="1981201"/>
              <a:chOff x="11424178" y="4867275"/>
              <a:chExt cx="598488" cy="1981201"/>
            </a:xfrm>
          </p:grpSpPr>
          <p:sp>
            <p:nvSpPr>
              <p:cNvPr id="18" name="Freeform 35">
                <a:extLst>
                  <a:ext uri="{FF2B5EF4-FFF2-40B4-BE49-F238E27FC236}">
                    <a16:creationId xmlns:a16="http://schemas.microsoft.com/office/drawing/2014/main" xmlns="" id="{398FAFF7-9785-43B0-9808-4152480B4A10}"/>
                  </a:ext>
                  <a:ext uri="{C183D7F6-B498-43B3-948B-1728B52AA6E4}">
                    <adec:decorative xmlns:adec="http://schemas.microsoft.com/office/drawing/2017/decorative" xmlns="" val="1"/>
                  </a:ext>
                </a:extLst>
              </p:cNvPr>
              <p:cNvSpPr/>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9" name="Freeform 36">
                <a:extLst>
                  <a:ext uri="{FF2B5EF4-FFF2-40B4-BE49-F238E27FC236}">
                    <a16:creationId xmlns:a16="http://schemas.microsoft.com/office/drawing/2014/main" xmlns="" id="{74FF4F16-1B2B-45C7-8B72-A6E1BDCA8F34}"/>
                  </a:ext>
                  <a:ext uri="{C183D7F6-B498-43B3-948B-1728B52AA6E4}">
                    <adec:decorative xmlns:adec="http://schemas.microsoft.com/office/drawing/2017/decorative" xmlns="" val="1"/>
                  </a:ext>
                </a:extLst>
              </p:cNvPr>
              <p:cNvSpPr>
                <a:spLocks noEditPoints="1"/>
              </p:cNvSpPr>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0" name="Freeform 38">
                <a:extLst>
                  <a:ext uri="{FF2B5EF4-FFF2-40B4-BE49-F238E27FC236}">
                    <a16:creationId xmlns:a16="http://schemas.microsoft.com/office/drawing/2014/main" xmlns="" id="{024C58FF-B88A-4C98-84F5-5250D7ECBEA8}"/>
                  </a:ext>
                  <a:ext uri="{C183D7F6-B498-43B3-948B-1728B52AA6E4}">
                    <adec:decorative xmlns:adec="http://schemas.microsoft.com/office/drawing/2017/decorative" xmlns="" val="1"/>
                  </a:ext>
                </a:extLst>
              </p:cNvPr>
              <p:cNvSpPr>
                <a:spLocks noEditPoints="1"/>
              </p:cNvSpPr>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1" name="Freeform 39">
                <a:extLst>
                  <a:ext uri="{FF2B5EF4-FFF2-40B4-BE49-F238E27FC236}">
                    <a16:creationId xmlns:a16="http://schemas.microsoft.com/office/drawing/2014/main" xmlns="" id="{CF66BE12-1011-4281-9B5B-9EB78748CB66}"/>
                  </a:ext>
                  <a:ext uri="{C183D7F6-B498-43B3-948B-1728B52AA6E4}">
                    <adec:decorative xmlns:adec="http://schemas.microsoft.com/office/drawing/2017/decorative" xmlns="" val="1"/>
                  </a:ext>
                </a:extLst>
              </p:cNvPr>
              <p:cNvSpPr/>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2" name="Freeform 40">
                <a:extLst>
                  <a:ext uri="{FF2B5EF4-FFF2-40B4-BE49-F238E27FC236}">
                    <a16:creationId xmlns:a16="http://schemas.microsoft.com/office/drawing/2014/main" xmlns="" id="{2B990641-2D85-4B84-B550-76A15FEA3CB9}"/>
                  </a:ext>
                  <a:ext uri="{C183D7F6-B498-43B3-948B-1728B52AA6E4}">
                    <adec:decorative xmlns:adec="http://schemas.microsoft.com/office/drawing/2017/decorative" xmlns="" val="1"/>
                  </a:ext>
                </a:extLst>
              </p:cNvPr>
              <p:cNvSpPr>
                <a:spLocks noEditPoints="1"/>
              </p:cNvSpPr>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xmlns="" id="{AF8C6C46-BE99-434C-B6A1-24CC16A7A62B}"/>
                  </a:ext>
                  <a:ext uri="{C183D7F6-B498-43B3-948B-1728B52AA6E4}">
                    <adec:decorative xmlns:adec="http://schemas.microsoft.com/office/drawing/2017/decorative" xmlns="" val="1"/>
                  </a:ext>
                </a:extLst>
              </p:cNvPr>
              <p:cNvSpPr>
                <a:spLocks noChangeArrowheads="1"/>
              </p:cNvSpPr>
              <p:nvPr/>
            </p:nvSpPr>
            <p:spPr bwMode="auto">
              <a:xfrm>
                <a:off x="11922653" y="6596063"/>
                <a:ext cx="23813" cy="252413"/>
              </a:xfrm>
              <a:prstGeom prst="rect">
                <a:avLst/>
              </a:pr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grpSp>
        <p:grpSp>
          <p:nvGrpSpPr>
            <p:cNvPr id="6" name="Group 5">
              <a:extLst>
                <a:ext uri="{FF2B5EF4-FFF2-40B4-BE49-F238E27FC236}">
                  <a16:creationId xmlns:a16="http://schemas.microsoft.com/office/drawing/2014/main" xmlns="" id="{60203417-ECB2-441C-9E31-E1311E693E2B}"/>
                </a:ext>
                <a:ext uri="{C183D7F6-B498-43B3-948B-1728B52AA6E4}">
                  <adec:decorative xmlns:adec="http://schemas.microsoft.com/office/drawing/2017/decorative" xmlns="" val="1"/>
                </a:ext>
              </a:extLst>
            </p:cNvPr>
            <p:cNvGrpSpPr/>
            <p:nvPr/>
          </p:nvGrpSpPr>
          <p:grpSpPr>
            <a:xfrm flipH="1">
              <a:off x="440267" y="5118101"/>
              <a:ext cx="650875" cy="1730375"/>
              <a:chOff x="118533" y="5118101"/>
              <a:chExt cx="650875" cy="1730375"/>
            </a:xfrm>
          </p:grpSpPr>
          <p:sp>
            <p:nvSpPr>
              <p:cNvPr id="14" name="Freeform 32">
                <a:extLst>
                  <a:ext uri="{FF2B5EF4-FFF2-40B4-BE49-F238E27FC236}">
                    <a16:creationId xmlns:a16="http://schemas.microsoft.com/office/drawing/2014/main" xmlns="" id="{C99E031B-FF68-4278-A520-932C94F876BC}"/>
                  </a:ext>
                  <a:ext uri="{C183D7F6-B498-43B3-948B-1728B52AA6E4}">
                    <adec:decorative xmlns:adec="http://schemas.microsoft.com/office/drawing/2017/decorative" xmlns="" val="1"/>
                  </a:ext>
                </a:extLst>
              </p:cNvPr>
              <p:cNvSpPr/>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5" name="Freeform 33">
                <a:extLst>
                  <a:ext uri="{FF2B5EF4-FFF2-40B4-BE49-F238E27FC236}">
                    <a16:creationId xmlns:a16="http://schemas.microsoft.com/office/drawing/2014/main" xmlns="" id="{C06A442B-E101-4380-BD3C-E29B08A8D060}"/>
                  </a:ext>
                  <a:ext uri="{C183D7F6-B498-43B3-948B-1728B52AA6E4}">
                    <adec:decorative xmlns:adec="http://schemas.microsoft.com/office/drawing/2017/decorative" xmlns="" val="1"/>
                  </a:ext>
                </a:extLst>
              </p:cNvPr>
              <p:cNvSpPr>
                <a:spLocks noEditPoints="1"/>
              </p:cNvSpPr>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6" name="Freeform 34">
                <a:extLst>
                  <a:ext uri="{FF2B5EF4-FFF2-40B4-BE49-F238E27FC236}">
                    <a16:creationId xmlns:a16="http://schemas.microsoft.com/office/drawing/2014/main" xmlns="" id="{22720611-CCB1-48C9-ACCB-05985597F6F0}"/>
                  </a:ext>
                  <a:ext uri="{C183D7F6-B498-43B3-948B-1728B52AA6E4}">
                    <adec:decorative xmlns:adec="http://schemas.microsoft.com/office/drawing/2017/decorative" xmlns="" val="1"/>
                  </a:ext>
                </a:extLst>
              </p:cNvPr>
              <p:cNvSpPr>
                <a:spLocks noEditPoints="1"/>
              </p:cNvSpPr>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7" name="Freeform 37">
                <a:extLst>
                  <a:ext uri="{FF2B5EF4-FFF2-40B4-BE49-F238E27FC236}">
                    <a16:creationId xmlns:a16="http://schemas.microsoft.com/office/drawing/2014/main" xmlns="" id="{1FA4B526-A1D1-4B3C-B36D-2F286F5375E6}"/>
                  </a:ext>
                  <a:ext uri="{C183D7F6-B498-43B3-948B-1728B52AA6E4}">
                    <adec:decorative xmlns:adec="http://schemas.microsoft.com/office/drawing/2017/decorative" xmlns="" val="1"/>
                  </a:ext>
                </a:extLst>
              </p:cNvPr>
              <p:cNvSpPr/>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grpSp>
        <p:grpSp>
          <p:nvGrpSpPr>
            <p:cNvPr id="7" name="Group 6">
              <a:extLst>
                <a:ext uri="{FF2B5EF4-FFF2-40B4-BE49-F238E27FC236}">
                  <a16:creationId xmlns:a16="http://schemas.microsoft.com/office/drawing/2014/main" xmlns="" id="{3BE11AF3-15F8-4578-9B8B-2F066B55056A}"/>
                </a:ext>
                <a:ext uri="{C183D7F6-B498-43B3-948B-1728B52AA6E4}">
                  <adec:decorative xmlns:adec="http://schemas.microsoft.com/office/drawing/2017/decorative" xmlns="" val="1"/>
                </a:ext>
              </a:extLst>
            </p:cNvPr>
            <p:cNvGrpSpPr/>
            <p:nvPr/>
          </p:nvGrpSpPr>
          <p:grpSpPr>
            <a:xfrm>
              <a:off x="372533" y="0"/>
              <a:ext cx="598488" cy="1981201"/>
              <a:chOff x="194733" y="0"/>
              <a:chExt cx="598488" cy="1981201"/>
            </a:xfrm>
          </p:grpSpPr>
          <p:sp>
            <p:nvSpPr>
              <p:cNvPr id="8" name="Freeform 35">
                <a:extLst>
                  <a:ext uri="{FF2B5EF4-FFF2-40B4-BE49-F238E27FC236}">
                    <a16:creationId xmlns:a16="http://schemas.microsoft.com/office/drawing/2014/main" xmlns="" id="{0CF1BE1B-D6DD-411E-96AB-2BEDA39C8659}"/>
                  </a:ext>
                  <a:ext uri="{C183D7F6-B498-43B3-948B-1728B52AA6E4}">
                    <adec:decorative xmlns:adec="http://schemas.microsoft.com/office/drawing/2017/decorative" xmlns="" val="1"/>
                  </a:ext>
                </a:extLst>
              </p:cNvPr>
              <p:cNvSpPr/>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9" name="Freeform 36">
                <a:extLst>
                  <a:ext uri="{FF2B5EF4-FFF2-40B4-BE49-F238E27FC236}">
                    <a16:creationId xmlns:a16="http://schemas.microsoft.com/office/drawing/2014/main" xmlns="" id="{785B83A2-9629-402A-BDFF-564D2AAE8A02}"/>
                  </a:ext>
                  <a:ext uri="{C183D7F6-B498-43B3-948B-1728B52AA6E4}">
                    <adec:decorative xmlns:adec="http://schemas.microsoft.com/office/drawing/2017/decorative" xmlns="" val="1"/>
                  </a:ext>
                </a:extLst>
              </p:cNvPr>
              <p:cNvSpPr>
                <a:spLocks noEditPoints="1"/>
              </p:cNvSpPr>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0" name="Freeform 38">
                <a:extLst>
                  <a:ext uri="{FF2B5EF4-FFF2-40B4-BE49-F238E27FC236}">
                    <a16:creationId xmlns:a16="http://schemas.microsoft.com/office/drawing/2014/main" xmlns="" id="{66C9EABC-41F6-4014-90E5-D4213FE9D62C}"/>
                  </a:ext>
                  <a:ext uri="{C183D7F6-B498-43B3-948B-1728B52AA6E4}">
                    <adec:decorative xmlns:adec="http://schemas.microsoft.com/office/drawing/2017/decorative" xmlns="" val="1"/>
                  </a:ext>
                </a:extLst>
              </p:cNvPr>
              <p:cNvSpPr>
                <a:spLocks noEditPoints="1"/>
              </p:cNvSpPr>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1" name="Freeform 39">
                <a:extLst>
                  <a:ext uri="{FF2B5EF4-FFF2-40B4-BE49-F238E27FC236}">
                    <a16:creationId xmlns:a16="http://schemas.microsoft.com/office/drawing/2014/main" xmlns="" id="{A0FA8F7F-2926-4F25-9088-A3E86D0B7464}"/>
                  </a:ext>
                  <a:ext uri="{C183D7F6-B498-43B3-948B-1728B52AA6E4}">
                    <adec:decorative xmlns:adec="http://schemas.microsoft.com/office/drawing/2017/decorative" xmlns="" val="1"/>
                  </a:ext>
                </a:extLst>
              </p:cNvPr>
              <p:cNvSpPr/>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2" name="Freeform 40">
                <a:extLst>
                  <a:ext uri="{FF2B5EF4-FFF2-40B4-BE49-F238E27FC236}">
                    <a16:creationId xmlns:a16="http://schemas.microsoft.com/office/drawing/2014/main" xmlns="" id="{527A5DDC-207D-4303-9F79-5D19A87E1673}"/>
                  </a:ext>
                  <a:ext uri="{C183D7F6-B498-43B3-948B-1728B52AA6E4}">
                    <adec:decorative xmlns:adec="http://schemas.microsoft.com/office/drawing/2017/decorative" xmlns="" val="1"/>
                  </a:ext>
                </a:extLst>
              </p:cNvPr>
              <p:cNvSpPr>
                <a:spLocks noEditPoints="1"/>
              </p:cNvSpPr>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xmlns="" id="{B21A0178-E0A0-4E63-BB90-0919529662FD}"/>
                  </a:ext>
                  <a:ext uri="{C183D7F6-B498-43B3-948B-1728B52AA6E4}">
                    <adec:decorative xmlns:adec="http://schemas.microsoft.com/office/drawing/2017/decorative" xmlns="" val="1"/>
                  </a:ext>
                </a:extLst>
              </p:cNvPr>
              <p:cNvSpPr>
                <a:spLocks noChangeArrowheads="1"/>
              </p:cNvSpPr>
              <p:nvPr/>
            </p:nvSpPr>
            <p:spPr bwMode="auto">
              <a:xfrm flipV="1">
                <a:off x="693208" y="0"/>
                <a:ext cx="23813" cy="252413"/>
              </a:xfrm>
              <a:prstGeom prst="rect">
                <a:avLst/>
              </a:pr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grpSp>
      </p:grpSp>
      <p:pic>
        <p:nvPicPr>
          <p:cNvPr id="29" name="Picture 28">
            <a:extLst>
              <a:ext uri="{FF2B5EF4-FFF2-40B4-BE49-F238E27FC236}">
                <a16:creationId xmlns:a16="http://schemas.microsoft.com/office/drawing/2014/main" xmlns="" id="{F018DE9D-7897-BC04-7F5C-B17598965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823" y="1554163"/>
            <a:ext cx="9175898" cy="4144962"/>
          </a:xfrm>
          <a:prstGeom prst="rect">
            <a:avLst/>
          </a:prstGeom>
        </p:spPr>
      </p:pic>
    </p:spTree>
    <p:extLst>
      <p:ext uri="{BB962C8B-B14F-4D97-AF65-F5344CB8AC3E}">
        <p14:creationId xmlns:p14="http://schemas.microsoft.com/office/powerpoint/2010/main" val="2860131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15502586-682B-4EDF-9515-674BB4E1CD13}"/>
              </a:ext>
              <a:ext uri="{C183D7F6-B498-43B3-948B-1728B52AA6E4}">
                <adec:decorative xmlns:adec="http://schemas.microsoft.com/office/drawing/2017/decorative" xmlns="" val="1"/>
              </a:ext>
            </a:extLst>
          </p:cNvPr>
          <p:cNvGrpSpPr>
            <a:grpSpLocks noGrp="1" noUngrp="1" noRot="1" noChangeAspect="1" noMove="1" noResize="1"/>
          </p:cNvGrpSpPr>
          <p:nvPr/>
        </p:nvGrpSpPr>
        <p:grpSpPr>
          <a:xfrm>
            <a:off x="368300" y="4762"/>
            <a:ext cx="11455400" cy="6848476"/>
            <a:chOff x="372533" y="0"/>
            <a:chExt cx="11455400" cy="6848476"/>
          </a:xfrm>
        </p:grpSpPr>
        <p:sp>
          <p:nvSpPr>
            <p:cNvPr id="3" name="Round Diagonal Corner Rectangle 7">
              <a:extLst>
                <a:ext uri="{FF2B5EF4-FFF2-40B4-BE49-F238E27FC236}">
                  <a16:creationId xmlns:a16="http://schemas.microsoft.com/office/drawing/2014/main" xmlns="" id="{C4491F87-B86B-413A-ACCD-56525E5330AF}"/>
                </a:ext>
                <a:ext uri="{C183D7F6-B498-43B3-948B-1728B52AA6E4}">
                  <adec:decorative xmlns:adec="http://schemas.microsoft.com/office/drawing/2017/decorative" xmlns="" val="1"/>
                </a:ext>
              </a:extLst>
            </p:cNvPr>
            <p:cNvSpPr/>
            <p:nvPr/>
          </p:nvSpPr>
          <p:spPr>
            <a:xfrm>
              <a:off x="922867" y="819399"/>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4800" dirty="0">
                <a:latin typeface="Times New Roman" panose="02020603050405020304" pitchFamily="18" charset="0"/>
                <a:cs typeface="Times New Roman" panose="02020603050405020304" pitchFamily="18" charset="0"/>
              </a:endParaRPr>
            </a:p>
            <a:p>
              <a:pPr algn="ctr"/>
              <a:endParaRPr lang="en-US" sz="4800" dirty="0">
                <a:latin typeface="Times New Roman" panose="02020603050405020304" pitchFamily="18" charset="0"/>
                <a:cs typeface="Times New Roman" panose="02020603050405020304" pitchFamily="18" charset="0"/>
              </a:endParaRPr>
            </a:p>
            <a:p>
              <a:pPr algn="ctr"/>
              <a:endParaRPr lang="en-US" sz="4800" dirty="0">
                <a:latin typeface="Times New Roman" panose="02020603050405020304" pitchFamily="18" charset="0"/>
                <a:cs typeface="Times New Roman" panose="02020603050405020304" pitchFamily="18" charset="0"/>
              </a:endParaRPr>
            </a:p>
            <a:p>
              <a:pPr algn="ctr"/>
              <a:endParaRPr lang="en-US" sz="4800" dirty="0">
                <a:latin typeface="Times New Roman" panose="02020603050405020304" pitchFamily="18" charset="0"/>
                <a:cs typeface="Times New Roman" panose="02020603050405020304" pitchFamily="18" charset="0"/>
              </a:endParaRPr>
            </a:p>
            <a:p>
              <a:pPr algn="ctr"/>
              <a:r>
                <a:rPr lang="en-US" sz="4800" dirty="0">
                  <a:latin typeface="Times New Roman" panose="02020603050405020304" pitchFamily="18" charset="0"/>
                  <a:cs typeface="Times New Roman" panose="02020603050405020304" pitchFamily="18" charset="0"/>
                </a:rPr>
                <a:t>Introduction</a:t>
              </a:r>
            </a:p>
            <a:p>
              <a:pPr algn="ct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Machine learning is a field of artificial intelligence that focuses on developing algorithms and models that enable computers to learn from data and make predictions or decisions without being explicitly programmed. The essence of machine learning is to allow machines to improve their performance on a specific task over time by learning from experience, patterns, and relationships within the provided data. It involves the development of mathematical models and algorithms that enable systems to generalize from past experiences and adapt to new, unseen data, ultimately enhancing their ability to perform tasks or make decisions autonomously.</a:t>
              </a:r>
            </a:p>
            <a:p>
              <a:pPr algn="ctr"/>
              <a:endParaRPr lang="en-US" sz="4800" dirty="0">
                <a:latin typeface="Times New Roman" panose="02020603050405020304" pitchFamily="18" charset="0"/>
                <a:cs typeface="Times New Roman" panose="02020603050405020304" pitchFamily="18" charset="0"/>
              </a:endParaRPr>
            </a:p>
            <a:p>
              <a:pPr algn="ctr"/>
              <a:endParaRPr lang="en-US" sz="4800" dirty="0">
                <a:latin typeface="Times New Roman" panose="02020603050405020304" pitchFamily="18" charset="0"/>
                <a:cs typeface="Times New Roman" panose="02020603050405020304" pitchFamily="18" charset="0"/>
              </a:endParaRPr>
            </a:p>
            <a:p>
              <a:pPr algn="ctr"/>
              <a:endParaRPr lang="en-US" sz="4800" dirty="0">
                <a:latin typeface="Times New Roman" panose="02020603050405020304" pitchFamily="18" charset="0"/>
                <a:cs typeface="Times New Roman" panose="02020603050405020304" pitchFamily="18" charset="0"/>
              </a:endParaRPr>
            </a:p>
            <a:p>
              <a:pPr algn="ctr"/>
              <a:endParaRPr lang="en-US" sz="4800" dirty="0">
                <a:latin typeface="Times New Roman" panose="02020603050405020304" pitchFamily="18" charset="0"/>
                <a:cs typeface="Times New Roman" panose="02020603050405020304" pitchFamily="18" charset="0"/>
              </a:endParaRPr>
            </a:p>
            <a:p>
              <a:pPr algn="ctr"/>
              <a:endParaRPr lang="en-US" sz="4800"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xmlns="" id="{04A25545-7FDA-465A-8546-9D927F8286FD}"/>
                </a:ext>
                <a:ext uri="{C183D7F6-B498-43B3-948B-1728B52AA6E4}">
                  <adec:decorative xmlns:adec="http://schemas.microsoft.com/office/drawing/2017/decorative" xmlns="" val="1"/>
                </a:ext>
              </a:extLst>
            </p:cNvPr>
            <p:cNvGrpSpPr/>
            <p:nvPr/>
          </p:nvGrpSpPr>
          <p:grpSpPr>
            <a:xfrm>
              <a:off x="11085512" y="0"/>
              <a:ext cx="650875" cy="1730375"/>
              <a:chOff x="11347978" y="0"/>
              <a:chExt cx="650875" cy="1730375"/>
            </a:xfrm>
          </p:grpSpPr>
          <p:sp>
            <p:nvSpPr>
              <p:cNvPr id="24" name="Freeform 32">
                <a:extLst>
                  <a:ext uri="{FF2B5EF4-FFF2-40B4-BE49-F238E27FC236}">
                    <a16:creationId xmlns:a16="http://schemas.microsoft.com/office/drawing/2014/main" xmlns="" id="{0AC67F09-E0D9-410A-A4DE-72D31697EBC2}"/>
                  </a:ext>
                  <a:ext uri="{C183D7F6-B498-43B3-948B-1728B52AA6E4}">
                    <adec:decorative xmlns:adec="http://schemas.microsoft.com/office/drawing/2017/decorative" xmlns="" val="1"/>
                  </a:ext>
                </a:extLst>
              </p:cNvPr>
              <p:cNvSpPr/>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25" name="Freeform 33">
                <a:extLst>
                  <a:ext uri="{FF2B5EF4-FFF2-40B4-BE49-F238E27FC236}">
                    <a16:creationId xmlns:a16="http://schemas.microsoft.com/office/drawing/2014/main" xmlns="" id="{B78F2FDE-85C9-4650-919F-C35464007D78}"/>
                  </a:ext>
                  <a:ext uri="{C183D7F6-B498-43B3-948B-1728B52AA6E4}">
                    <adec:decorative xmlns:adec="http://schemas.microsoft.com/office/drawing/2017/decorative" xmlns="" val="1"/>
                  </a:ext>
                </a:extLst>
              </p:cNvPr>
              <p:cNvSpPr>
                <a:spLocks noEditPoints="1"/>
              </p:cNvSpPr>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26" name="Freeform 34">
                <a:extLst>
                  <a:ext uri="{FF2B5EF4-FFF2-40B4-BE49-F238E27FC236}">
                    <a16:creationId xmlns:a16="http://schemas.microsoft.com/office/drawing/2014/main" xmlns="" id="{57DD2F8B-5242-455C-B03F-E2F6B6732EFD}"/>
                  </a:ext>
                  <a:ext uri="{C183D7F6-B498-43B3-948B-1728B52AA6E4}">
                    <adec:decorative xmlns:adec="http://schemas.microsoft.com/office/drawing/2017/decorative" xmlns="" val="1"/>
                  </a:ext>
                </a:extLst>
              </p:cNvPr>
              <p:cNvSpPr>
                <a:spLocks noEditPoints="1"/>
              </p:cNvSpPr>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27" name="Freeform 37">
                <a:extLst>
                  <a:ext uri="{FF2B5EF4-FFF2-40B4-BE49-F238E27FC236}">
                    <a16:creationId xmlns:a16="http://schemas.microsoft.com/office/drawing/2014/main" xmlns="" id="{B8CE3E90-8A76-4CD5-B28C-D71FF37185DB}"/>
                  </a:ext>
                  <a:ext uri="{C183D7F6-B498-43B3-948B-1728B52AA6E4}">
                    <adec:decorative xmlns:adec="http://schemas.microsoft.com/office/drawing/2017/decorative" xmlns="" val="1"/>
                  </a:ext>
                </a:extLst>
              </p:cNvPr>
              <p:cNvSpPr/>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grpSp>
        <p:grpSp>
          <p:nvGrpSpPr>
            <p:cNvPr id="5" name="Group 4">
              <a:extLst>
                <a:ext uri="{FF2B5EF4-FFF2-40B4-BE49-F238E27FC236}">
                  <a16:creationId xmlns:a16="http://schemas.microsoft.com/office/drawing/2014/main" xmlns="" id="{4C374541-D033-4B72-A232-5461EEAD4DF2}"/>
                </a:ext>
                <a:ext uri="{C183D7F6-B498-43B3-948B-1728B52AA6E4}">
                  <adec:decorative xmlns:adec="http://schemas.microsoft.com/office/drawing/2017/decorative" xmlns="" val="1"/>
                </a:ext>
              </a:extLst>
            </p:cNvPr>
            <p:cNvGrpSpPr/>
            <p:nvPr/>
          </p:nvGrpSpPr>
          <p:grpSpPr>
            <a:xfrm flipH="1">
              <a:off x="11229445" y="4867275"/>
              <a:ext cx="598488" cy="1981201"/>
              <a:chOff x="11424178" y="4867275"/>
              <a:chExt cx="598488" cy="1981201"/>
            </a:xfrm>
          </p:grpSpPr>
          <p:sp>
            <p:nvSpPr>
              <p:cNvPr id="18" name="Freeform 35">
                <a:extLst>
                  <a:ext uri="{FF2B5EF4-FFF2-40B4-BE49-F238E27FC236}">
                    <a16:creationId xmlns:a16="http://schemas.microsoft.com/office/drawing/2014/main" xmlns="" id="{94766BAB-FE6E-4247-886B-736F831FEB31}"/>
                  </a:ext>
                  <a:ext uri="{C183D7F6-B498-43B3-948B-1728B52AA6E4}">
                    <adec:decorative xmlns:adec="http://schemas.microsoft.com/office/drawing/2017/decorative" xmlns="" val="1"/>
                  </a:ext>
                </a:extLst>
              </p:cNvPr>
              <p:cNvSpPr/>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19" name="Freeform 36">
                <a:extLst>
                  <a:ext uri="{FF2B5EF4-FFF2-40B4-BE49-F238E27FC236}">
                    <a16:creationId xmlns:a16="http://schemas.microsoft.com/office/drawing/2014/main" xmlns="" id="{3C954FB2-C7A0-468C-8AD2-C278DCA64213}"/>
                  </a:ext>
                  <a:ext uri="{C183D7F6-B498-43B3-948B-1728B52AA6E4}">
                    <adec:decorative xmlns:adec="http://schemas.microsoft.com/office/drawing/2017/decorative" xmlns="" val="1"/>
                  </a:ext>
                </a:extLst>
              </p:cNvPr>
              <p:cNvSpPr>
                <a:spLocks noEditPoints="1"/>
              </p:cNvSpPr>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20" name="Freeform 38">
                <a:extLst>
                  <a:ext uri="{FF2B5EF4-FFF2-40B4-BE49-F238E27FC236}">
                    <a16:creationId xmlns:a16="http://schemas.microsoft.com/office/drawing/2014/main" xmlns="" id="{F52FBFD5-A528-4DB8-A802-814A7E421D69}"/>
                  </a:ext>
                  <a:ext uri="{C183D7F6-B498-43B3-948B-1728B52AA6E4}">
                    <adec:decorative xmlns:adec="http://schemas.microsoft.com/office/drawing/2017/decorative" xmlns="" val="1"/>
                  </a:ext>
                </a:extLst>
              </p:cNvPr>
              <p:cNvSpPr>
                <a:spLocks noEditPoints="1"/>
              </p:cNvSpPr>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21" name="Freeform 39">
                <a:extLst>
                  <a:ext uri="{FF2B5EF4-FFF2-40B4-BE49-F238E27FC236}">
                    <a16:creationId xmlns:a16="http://schemas.microsoft.com/office/drawing/2014/main" xmlns="" id="{E57CCB6D-72AF-4D41-8C6C-9750D43DC602}"/>
                  </a:ext>
                  <a:ext uri="{C183D7F6-B498-43B3-948B-1728B52AA6E4}">
                    <adec:decorative xmlns:adec="http://schemas.microsoft.com/office/drawing/2017/decorative" xmlns="" val="1"/>
                  </a:ext>
                </a:extLst>
              </p:cNvPr>
              <p:cNvSpPr/>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22" name="Freeform 40">
                <a:extLst>
                  <a:ext uri="{FF2B5EF4-FFF2-40B4-BE49-F238E27FC236}">
                    <a16:creationId xmlns:a16="http://schemas.microsoft.com/office/drawing/2014/main" xmlns="" id="{19D203AA-CF94-405B-800C-0C798552188A}"/>
                  </a:ext>
                  <a:ext uri="{C183D7F6-B498-43B3-948B-1728B52AA6E4}">
                    <adec:decorative xmlns:adec="http://schemas.microsoft.com/office/drawing/2017/decorative" xmlns="" val="1"/>
                  </a:ext>
                </a:extLst>
              </p:cNvPr>
              <p:cNvSpPr>
                <a:spLocks noEditPoints="1"/>
              </p:cNvSpPr>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23" name="Rectangle 22">
                <a:extLst>
                  <a:ext uri="{FF2B5EF4-FFF2-40B4-BE49-F238E27FC236}">
                    <a16:creationId xmlns:a16="http://schemas.microsoft.com/office/drawing/2014/main" xmlns="" id="{7D053665-E810-419F-9D63-2A54CB47738C}"/>
                  </a:ext>
                  <a:ext uri="{C183D7F6-B498-43B3-948B-1728B52AA6E4}">
                    <adec:decorative xmlns:adec="http://schemas.microsoft.com/office/drawing/2017/decorative" xmlns="" val="1"/>
                  </a:ext>
                </a:extLst>
              </p:cNvPr>
              <p:cNvSpPr>
                <a:spLocks noChangeArrowheads="1"/>
              </p:cNvSpPr>
              <p:nvPr/>
            </p:nvSpPr>
            <p:spPr bwMode="auto">
              <a:xfrm>
                <a:off x="11922653" y="6596063"/>
                <a:ext cx="23813" cy="252413"/>
              </a:xfrm>
              <a:prstGeom prst="rect">
                <a:avLst/>
              </a:pr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grpSp>
        <p:grpSp>
          <p:nvGrpSpPr>
            <p:cNvPr id="6" name="Group 5">
              <a:extLst>
                <a:ext uri="{FF2B5EF4-FFF2-40B4-BE49-F238E27FC236}">
                  <a16:creationId xmlns:a16="http://schemas.microsoft.com/office/drawing/2014/main" xmlns="" id="{DEAF6153-6BF6-448C-81C1-2817B0F78001}"/>
                </a:ext>
                <a:ext uri="{C183D7F6-B498-43B3-948B-1728B52AA6E4}">
                  <adec:decorative xmlns:adec="http://schemas.microsoft.com/office/drawing/2017/decorative" xmlns="" val="1"/>
                </a:ext>
              </a:extLst>
            </p:cNvPr>
            <p:cNvGrpSpPr/>
            <p:nvPr/>
          </p:nvGrpSpPr>
          <p:grpSpPr>
            <a:xfrm flipH="1">
              <a:off x="440267" y="5118101"/>
              <a:ext cx="650875" cy="1730375"/>
              <a:chOff x="118533" y="5118101"/>
              <a:chExt cx="650875" cy="1730375"/>
            </a:xfrm>
          </p:grpSpPr>
          <p:sp>
            <p:nvSpPr>
              <p:cNvPr id="14" name="Freeform 32">
                <a:extLst>
                  <a:ext uri="{FF2B5EF4-FFF2-40B4-BE49-F238E27FC236}">
                    <a16:creationId xmlns:a16="http://schemas.microsoft.com/office/drawing/2014/main" xmlns="" id="{A7E0D3C0-552C-4741-AFBE-E665CEA0689B}"/>
                  </a:ext>
                  <a:ext uri="{C183D7F6-B498-43B3-948B-1728B52AA6E4}">
                    <adec:decorative xmlns:adec="http://schemas.microsoft.com/office/drawing/2017/decorative" xmlns="" val="1"/>
                  </a:ext>
                </a:extLst>
              </p:cNvPr>
              <p:cNvSpPr/>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15" name="Freeform 33">
                <a:extLst>
                  <a:ext uri="{FF2B5EF4-FFF2-40B4-BE49-F238E27FC236}">
                    <a16:creationId xmlns:a16="http://schemas.microsoft.com/office/drawing/2014/main" xmlns="" id="{CAF96EBF-4E74-4F88-BD05-A4AE1694A45B}"/>
                  </a:ext>
                  <a:ext uri="{C183D7F6-B498-43B3-948B-1728B52AA6E4}">
                    <adec:decorative xmlns:adec="http://schemas.microsoft.com/office/drawing/2017/decorative" xmlns="" val="1"/>
                  </a:ext>
                </a:extLst>
              </p:cNvPr>
              <p:cNvSpPr>
                <a:spLocks noEditPoints="1"/>
              </p:cNvSpPr>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16" name="Freeform 34">
                <a:extLst>
                  <a:ext uri="{FF2B5EF4-FFF2-40B4-BE49-F238E27FC236}">
                    <a16:creationId xmlns:a16="http://schemas.microsoft.com/office/drawing/2014/main" xmlns="" id="{D49C51B9-E4E4-410D-8AAB-7E308A1D4528}"/>
                  </a:ext>
                  <a:ext uri="{C183D7F6-B498-43B3-948B-1728B52AA6E4}">
                    <adec:decorative xmlns:adec="http://schemas.microsoft.com/office/drawing/2017/decorative" xmlns="" val="1"/>
                  </a:ext>
                </a:extLst>
              </p:cNvPr>
              <p:cNvSpPr>
                <a:spLocks noEditPoints="1"/>
              </p:cNvSpPr>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17" name="Freeform 37">
                <a:extLst>
                  <a:ext uri="{FF2B5EF4-FFF2-40B4-BE49-F238E27FC236}">
                    <a16:creationId xmlns:a16="http://schemas.microsoft.com/office/drawing/2014/main" xmlns="" id="{354F0627-1BD6-4455-967A-32DB31C82C3B}"/>
                  </a:ext>
                  <a:ext uri="{C183D7F6-B498-43B3-948B-1728B52AA6E4}">
                    <adec:decorative xmlns:adec="http://schemas.microsoft.com/office/drawing/2017/decorative" xmlns="" val="1"/>
                  </a:ext>
                </a:extLst>
              </p:cNvPr>
              <p:cNvSpPr/>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grpSp>
        <p:grpSp>
          <p:nvGrpSpPr>
            <p:cNvPr id="7" name="Group 6">
              <a:extLst>
                <a:ext uri="{FF2B5EF4-FFF2-40B4-BE49-F238E27FC236}">
                  <a16:creationId xmlns:a16="http://schemas.microsoft.com/office/drawing/2014/main" xmlns="" id="{BC21AED9-0CB5-426C-A1C4-6EEB548050D5}"/>
                </a:ext>
                <a:ext uri="{C183D7F6-B498-43B3-948B-1728B52AA6E4}">
                  <adec:decorative xmlns:adec="http://schemas.microsoft.com/office/drawing/2017/decorative" xmlns="" val="1"/>
                </a:ext>
              </a:extLst>
            </p:cNvPr>
            <p:cNvGrpSpPr/>
            <p:nvPr/>
          </p:nvGrpSpPr>
          <p:grpSpPr>
            <a:xfrm>
              <a:off x="372533" y="0"/>
              <a:ext cx="598488" cy="1981201"/>
              <a:chOff x="194733" y="0"/>
              <a:chExt cx="598488" cy="1981201"/>
            </a:xfrm>
          </p:grpSpPr>
          <p:sp>
            <p:nvSpPr>
              <p:cNvPr id="8" name="Freeform 35">
                <a:extLst>
                  <a:ext uri="{FF2B5EF4-FFF2-40B4-BE49-F238E27FC236}">
                    <a16:creationId xmlns:a16="http://schemas.microsoft.com/office/drawing/2014/main" xmlns="" id="{8D8A778B-9916-47AC-A28A-07F01A83F499}"/>
                  </a:ext>
                  <a:ext uri="{C183D7F6-B498-43B3-948B-1728B52AA6E4}">
                    <adec:decorative xmlns:adec="http://schemas.microsoft.com/office/drawing/2017/decorative" xmlns="" val="1"/>
                  </a:ext>
                </a:extLst>
              </p:cNvPr>
              <p:cNvSpPr/>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9" name="Freeform 36">
                <a:extLst>
                  <a:ext uri="{FF2B5EF4-FFF2-40B4-BE49-F238E27FC236}">
                    <a16:creationId xmlns:a16="http://schemas.microsoft.com/office/drawing/2014/main" xmlns="" id="{65323B96-DF0E-463C-B290-C22D3C553241}"/>
                  </a:ext>
                  <a:ext uri="{C183D7F6-B498-43B3-948B-1728B52AA6E4}">
                    <adec:decorative xmlns:adec="http://schemas.microsoft.com/office/drawing/2017/decorative" xmlns="" val="1"/>
                  </a:ext>
                </a:extLst>
              </p:cNvPr>
              <p:cNvSpPr>
                <a:spLocks noEditPoints="1"/>
              </p:cNvSpPr>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10" name="Freeform 38">
                <a:extLst>
                  <a:ext uri="{FF2B5EF4-FFF2-40B4-BE49-F238E27FC236}">
                    <a16:creationId xmlns:a16="http://schemas.microsoft.com/office/drawing/2014/main" xmlns="" id="{65A0E255-1142-422E-A62A-5044177C5AE7}"/>
                  </a:ext>
                  <a:ext uri="{C183D7F6-B498-43B3-948B-1728B52AA6E4}">
                    <adec:decorative xmlns:adec="http://schemas.microsoft.com/office/drawing/2017/decorative" xmlns="" val="1"/>
                  </a:ext>
                </a:extLst>
              </p:cNvPr>
              <p:cNvSpPr>
                <a:spLocks noEditPoints="1"/>
              </p:cNvSpPr>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11" name="Freeform 39">
                <a:extLst>
                  <a:ext uri="{FF2B5EF4-FFF2-40B4-BE49-F238E27FC236}">
                    <a16:creationId xmlns:a16="http://schemas.microsoft.com/office/drawing/2014/main" xmlns="" id="{233A955D-DB0D-42F8-B490-E01FB9C45C37}"/>
                  </a:ext>
                  <a:ext uri="{C183D7F6-B498-43B3-948B-1728B52AA6E4}">
                    <adec:decorative xmlns:adec="http://schemas.microsoft.com/office/drawing/2017/decorative" xmlns="" val="1"/>
                  </a:ext>
                </a:extLst>
              </p:cNvPr>
              <p:cNvSpPr/>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12" name="Freeform 40">
                <a:extLst>
                  <a:ext uri="{FF2B5EF4-FFF2-40B4-BE49-F238E27FC236}">
                    <a16:creationId xmlns:a16="http://schemas.microsoft.com/office/drawing/2014/main" xmlns="" id="{F0F0C29B-EB52-470C-AF64-FC54F5C250F9}"/>
                  </a:ext>
                  <a:ext uri="{C183D7F6-B498-43B3-948B-1728B52AA6E4}">
                    <adec:decorative xmlns:adec="http://schemas.microsoft.com/office/drawing/2017/decorative" xmlns="" val="1"/>
                  </a:ext>
                </a:extLst>
              </p:cNvPr>
              <p:cNvSpPr>
                <a:spLocks noEditPoints="1"/>
              </p:cNvSpPr>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13" name="Rectangle 12">
                <a:extLst>
                  <a:ext uri="{FF2B5EF4-FFF2-40B4-BE49-F238E27FC236}">
                    <a16:creationId xmlns:a16="http://schemas.microsoft.com/office/drawing/2014/main" xmlns="" id="{A6C0E942-454D-483D-84FB-89308C8F15B7}"/>
                  </a:ext>
                  <a:ext uri="{C183D7F6-B498-43B3-948B-1728B52AA6E4}">
                    <adec:decorative xmlns:adec="http://schemas.microsoft.com/office/drawing/2017/decorative" xmlns="" val="1"/>
                  </a:ext>
                </a:extLst>
              </p:cNvPr>
              <p:cNvSpPr>
                <a:spLocks noChangeArrowheads="1"/>
              </p:cNvSpPr>
              <p:nvPr/>
            </p:nvSpPr>
            <p:spPr bwMode="auto">
              <a:xfrm flipV="1">
                <a:off x="693208" y="0"/>
                <a:ext cx="23813" cy="252413"/>
              </a:xfrm>
              <a:prstGeom prst="rect">
                <a:avLst/>
              </a:pr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grpSp>
      </p:grpSp>
    </p:spTree>
    <p:extLst>
      <p:ext uri="{BB962C8B-B14F-4D97-AF65-F5344CB8AC3E}">
        <p14:creationId xmlns:p14="http://schemas.microsoft.com/office/powerpoint/2010/main" val="1432288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15502586-682B-4EDF-9515-674BB4E1CD13}"/>
              </a:ext>
              <a:ext uri="{C183D7F6-B498-43B3-948B-1728B52AA6E4}">
                <adec:decorative xmlns:adec="http://schemas.microsoft.com/office/drawing/2017/decorative" xmlns="" val="1"/>
              </a:ext>
            </a:extLst>
          </p:cNvPr>
          <p:cNvGrpSpPr>
            <a:grpSpLocks noGrp="1" noUngrp="1" noRot="1" noChangeAspect="1" noMove="1" noResize="1"/>
          </p:cNvGrpSpPr>
          <p:nvPr/>
        </p:nvGrpSpPr>
        <p:grpSpPr>
          <a:xfrm>
            <a:off x="368300" y="4762"/>
            <a:ext cx="11455400" cy="6848476"/>
            <a:chOff x="372533" y="0"/>
            <a:chExt cx="11455400" cy="6848476"/>
          </a:xfrm>
        </p:grpSpPr>
        <p:sp>
          <p:nvSpPr>
            <p:cNvPr id="3" name="Round Diagonal Corner Rectangle 7">
              <a:extLst>
                <a:ext uri="{FF2B5EF4-FFF2-40B4-BE49-F238E27FC236}">
                  <a16:creationId xmlns:a16="http://schemas.microsoft.com/office/drawing/2014/main" xmlns="" id="{C4491F87-B86B-413A-ACCD-56525E5330AF}"/>
                </a:ext>
                <a:ext uri="{C183D7F6-B498-43B3-948B-1728B52AA6E4}">
                  <adec:decorative xmlns:adec="http://schemas.microsoft.com/office/drawing/2017/decorative" xmlns="" val="1"/>
                </a:ext>
              </a:extLst>
            </p:cNvPr>
            <p:cNvSpPr/>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4800" dirty="0">
                <a:latin typeface="Times New Roman" panose="02020603050405020304" pitchFamily="18" charset="0"/>
                <a:cs typeface="Times New Roman" panose="02020603050405020304" pitchFamily="18" charset="0"/>
              </a:endParaRPr>
            </a:p>
            <a:p>
              <a:pPr algn="ctr"/>
              <a:endParaRPr lang="en-US" sz="4800" dirty="0">
                <a:latin typeface="Times New Roman" panose="02020603050405020304" pitchFamily="18" charset="0"/>
                <a:cs typeface="Times New Roman" panose="02020603050405020304" pitchFamily="18" charset="0"/>
              </a:endParaRPr>
            </a:p>
            <a:p>
              <a:pPr algn="ctr"/>
              <a:endParaRPr lang="en-US" sz="4800" dirty="0">
                <a:latin typeface="Times New Roman" panose="02020603050405020304" pitchFamily="18" charset="0"/>
                <a:cs typeface="Times New Roman" panose="02020603050405020304" pitchFamily="18" charset="0"/>
              </a:endParaRPr>
            </a:p>
            <a:p>
              <a:pPr algn="ctr"/>
              <a:endParaRPr lang="en-US" sz="4800" dirty="0">
                <a:latin typeface="Times New Roman" panose="02020603050405020304" pitchFamily="18" charset="0"/>
                <a:cs typeface="Times New Roman" panose="02020603050405020304" pitchFamily="18" charset="0"/>
              </a:endParaRPr>
            </a:p>
            <a:p>
              <a:pPr algn="ctr"/>
              <a:endParaRPr lang="en-US" sz="4800" dirty="0">
                <a:latin typeface="Times New Roman" panose="02020603050405020304" pitchFamily="18" charset="0"/>
                <a:cs typeface="Times New Roman" panose="02020603050405020304" pitchFamily="18" charset="0"/>
              </a:endParaRPr>
            </a:p>
            <a:p>
              <a:pPr algn="ctr"/>
              <a:endParaRPr lang="en-US" sz="4800" dirty="0">
                <a:latin typeface="Times New Roman" panose="02020603050405020304" pitchFamily="18" charset="0"/>
                <a:cs typeface="Times New Roman" panose="02020603050405020304" pitchFamily="18" charset="0"/>
              </a:endParaRPr>
            </a:p>
            <a:p>
              <a:pPr algn="ctr"/>
              <a:r>
                <a:rPr lang="en-US" sz="4800" dirty="0">
                  <a:latin typeface="Times New Roman" panose="02020603050405020304" pitchFamily="18" charset="0"/>
                  <a:cs typeface="Times New Roman" panose="02020603050405020304" pitchFamily="18" charset="0"/>
                </a:rPr>
                <a:t>Regression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Regression in machine learning is a type of supervised learning where the goal is to predict a continuous outcome variable based on one or more input features. The outcome variable is also called the dependent variable, while the input features are known as independent variables.</a:t>
              </a:r>
            </a:p>
            <a:p>
              <a:r>
                <a:rPr lang="en-US" sz="2400" dirty="0">
                  <a:latin typeface="Times New Roman" panose="02020603050405020304" pitchFamily="18" charset="0"/>
                  <a:cs typeface="Times New Roman" panose="02020603050405020304" pitchFamily="18" charset="0"/>
                </a:rPr>
                <a:t>Algorithms: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Linear Regression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Polynomial Regression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Support Vector Regression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Decision Tree Regression</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p:txBody>
        </p:sp>
        <p:grpSp>
          <p:nvGrpSpPr>
            <p:cNvPr id="4" name="Group 3">
              <a:extLst>
                <a:ext uri="{FF2B5EF4-FFF2-40B4-BE49-F238E27FC236}">
                  <a16:creationId xmlns:a16="http://schemas.microsoft.com/office/drawing/2014/main" xmlns="" id="{04A25545-7FDA-465A-8546-9D927F8286FD}"/>
                </a:ext>
                <a:ext uri="{C183D7F6-B498-43B3-948B-1728B52AA6E4}">
                  <adec:decorative xmlns:adec="http://schemas.microsoft.com/office/drawing/2017/decorative" xmlns="" val="1"/>
                </a:ext>
              </a:extLst>
            </p:cNvPr>
            <p:cNvGrpSpPr/>
            <p:nvPr/>
          </p:nvGrpSpPr>
          <p:grpSpPr>
            <a:xfrm>
              <a:off x="11085512" y="0"/>
              <a:ext cx="650875" cy="1730375"/>
              <a:chOff x="11347978" y="0"/>
              <a:chExt cx="650875" cy="1730375"/>
            </a:xfrm>
          </p:grpSpPr>
          <p:sp>
            <p:nvSpPr>
              <p:cNvPr id="24" name="Freeform 32">
                <a:extLst>
                  <a:ext uri="{FF2B5EF4-FFF2-40B4-BE49-F238E27FC236}">
                    <a16:creationId xmlns:a16="http://schemas.microsoft.com/office/drawing/2014/main" xmlns="" id="{0AC67F09-E0D9-410A-A4DE-72D31697EBC2}"/>
                  </a:ext>
                  <a:ext uri="{C183D7F6-B498-43B3-948B-1728B52AA6E4}">
                    <adec:decorative xmlns:adec="http://schemas.microsoft.com/office/drawing/2017/decorative" xmlns="" val="1"/>
                  </a:ext>
                </a:extLst>
              </p:cNvPr>
              <p:cNvSpPr/>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25" name="Freeform 33">
                <a:extLst>
                  <a:ext uri="{FF2B5EF4-FFF2-40B4-BE49-F238E27FC236}">
                    <a16:creationId xmlns:a16="http://schemas.microsoft.com/office/drawing/2014/main" xmlns="" id="{B78F2FDE-85C9-4650-919F-C35464007D78}"/>
                  </a:ext>
                  <a:ext uri="{C183D7F6-B498-43B3-948B-1728B52AA6E4}">
                    <adec:decorative xmlns:adec="http://schemas.microsoft.com/office/drawing/2017/decorative" xmlns="" val="1"/>
                  </a:ext>
                </a:extLst>
              </p:cNvPr>
              <p:cNvSpPr>
                <a:spLocks noEditPoints="1"/>
              </p:cNvSpPr>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26" name="Freeform 34">
                <a:extLst>
                  <a:ext uri="{FF2B5EF4-FFF2-40B4-BE49-F238E27FC236}">
                    <a16:creationId xmlns:a16="http://schemas.microsoft.com/office/drawing/2014/main" xmlns="" id="{57DD2F8B-5242-455C-B03F-E2F6B6732EFD}"/>
                  </a:ext>
                  <a:ext uri="{C183D7F6-B498-43B3-948B-1728B52AA6E4}">
                    <adec:decorative xmlns:adec="http://schemas.microsoft.com/office/drawing/2017/decorative" xmlns="" val="1"/>
                  </a:ext>
                </a:extLst>
              </p:cNvPr>
              <p:cNvSpPr>
                <a:spLocks noEditPoints="1"/>
              </p:cNvSpPr>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27" name="Freeform 37">
                <a:extLst>
                  <a:ext uri="{FF2B5EF4-FFF2-40B4-BE49-F238E27FC236}">
                    <a16:creationId xmlns:a16="http://schemas.microsoft.com/office/drawing/2014/main" xmlns="" id="{B8CE3E90-8A76-4CD5-B28C-D71FF37185DB}"/>
                  </a:ext>
                  <a:ext uri="{C183D7F6-B498-43B3-948B-1728B52AA6E4}">
                    <adec:decorative xmlns:adec="http://schemas.microsoft.com/office/drawing/2017/decorative" xmlns="" val="1"/>
                  </a:ext>
                </a:extLst>
              </p:cNvPr>
              <p:cNvSpPr/>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grpSp>
        <p:grpSp>
          <p:nvGrpSpPr>
            <p:cNvPr id="5" name="Group 4">
              <a:extLst>
                <a:ext uri="{FF2B5EF4-FFF2-40B4-BE49-F238E27FC236}">
                  <a16:creationId xmlns:a16="http://schemas.microsoft.com/office/drawing/2014/main" xmlns="" id="{4C374541-D033-4B72-A232-5461EEAD4DF2}"/>
                </a:ext>
                <a:ext uri="{C183D7F6-B498-43B3-948B-1728B52AA6E4}">
                  <adec:decorative xmlns:adec="http://schemas.microsoft.com/office/drawing/2017/decorative" xmlns="" val="1"/>
                </a:ext>
              </a:extLst>
            </p:cNvPr>
            <p:cNvGrpSpPr/>
            <p:nvPr/>
          </p:nvGrpSpPr>
          <p:grpSpPr>
            <a:xfrm flipH="1">
              <a:off x="11229445" y="4867275"/>
              <a:ext cx="598488" cy="1981201"/>
              <a:chOff x="11424178" y="4867275"/>
              <a:chExt cx="598488" cy="1981201"/>
            </a:xfrm>
          </p:grpSpPr>
          <p:sp>
            <p:nvSpPr>
              <p:cNvPr id="18" name="Freeform 35">
                <a:extLst>
                  <a:ext uri="{FF2B5EF4-FFF2-40B4-BE49-F238E27FC236}">
                    <a16:creationId xmlns:a16="http://schemas.microsoft.com/office/drawing/2014/main" xmlns="" id="{94766BAB-FE6E-4247-886B-736F831FEB31}"/>
                  </a:ext>
                  <a:ext uri="{C183D7F6-B498-43B3-948B-1728B52AA6E4}">
                    <adec:decorative xmlns:adec="http://schemas.microsoft.com/office/drawing/2017/decorative" xmlns="" val="1"/>
                  </a:ext>
                </a:extLst>
              </p:cNvPr>
              <p:cNvSpPr/>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19" name="Freeform 36">
                <a:extLst>
                  <a:ext uri="{FF2B5EF4-FFF2-40B4-BE49-F238E27FC236}">
                    <a16:creationId xmlns:a16="http://schemas.microsoft.com/office/drawing/2014/main" xmlns="" id="{3C954FB2-C7A0-468C-8AD2-C278DCA64213}"/>
                  </a:ext>
                  <a:ext uri="{C183D7F6-B498-43B3-948B-1728B52AA6E4}">
                    <adec:decorative xmlns:adec="http://schemas.microsoft.com/office/drawing/2017/decorative" xmlns="" val="1"/>
                  </a:ext>
                </a:extLst>
              </p:cNvPr>
              <p:cNvSpPr>
                <a:spLocks noEditPoints="1"/>
              </p:cNvSpPr>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20" name="Freeform 38">
                <a:extLst>
                  <a:ext uri="{FF2B5EF4-FFF2-40B4-BE49-F238E27FC236}">
                    <a16:creationId xmlns:a16="http://schemas.microsoft.com/office/drawing/2014/main" xmlns="" id="{F52FBFD5-A528-4DB8-A802-814A7E421D69}"/>
                  </a:ext>
                  <a:ext uri="{C183D7F6-B498-43B3-948B-1728B52AA6E4}">
                    <adec:decorative xmlns:adec="http://schemas.microsoft.com/office/drawing/2017/decorative" xmlns="" val="1"/>
                  </a:ext>
                </a:extLst>
              </p:cNvPr>
              <p:cNvSpPr>
                <a:spLocks noEditPoints="1"/>
              </p:cNvSpPr>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21" name="Freeform 39">
                <a:extLst>
                  <a:ext uri="{FF2B5EF4-FFF2-40B4-BE49-F238E27FC236}">
                    <a16:creationId xmlns:a16="http://schemas.microsoft.com/office/drawing/2014/main" xmlns="" id="{E57CCB6D-72AF-4D41-8C6C-9750D43DC602}"/>
                  </a:ext>
                  <a:ext uri="{C183D7F6-B498-43B3-948B-1728B52AA6E4}">
                    <adec:decorative xmlns:adec="http://schemas.microsoft.com/office/drawing/2017/decorative" xmlns="" val="1"/>
                  </a:ext>
                </a:extLst>
              </p:cNvPr>
              <p:cNvSpPr/>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22" name="Freeform 40">
                <a:extLst>
                  <a:ext uri="{FF2B5EF4-FFF2-40B4-BE49-F238E27FC236}">
                    <a16:creationId xmlns:a16="http://schemas.microsoft.com/office/drawing/2014/main" xmlns="" id="{19D203AA-CF94-405B-800C-0C798552188A}"/>
                  </a:ext>
                  <a:ext uri="{C183D7F6-B498-43B3-948B-1728B52AA6E4}">
                    <adec:decorative xmlns:adec="http://schemas.microsoft.com/office/drawing/2017/decorative" xmlns="" val="1"/>
                  </a:ext>
                </a:extLst>
              </p:cNvPr>
              <p:cNvSpPr>
                <a:spLocks noEditPoints="1"/>
              </p:cNvSpPr>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23" name="Rectangle 22">
                <a:extLst>
                  <a:ext uri="{FF2B5EF4-FFF2-40B4-BE49-F238E27FC236}">
                    <a16:creationId xmlns:a16="http://schemas.microsoft.com/office/drawing/2014/main" xmlns="" id="{7D053665-E810-419F-9D63-2A54CB47738C}"/>
                  </a:ext>
                  <a:ext uri="{C183D7F6-B498-43B3-948B-1728B52AA6E4}">
                    <adec:decorative xmlns:adec="http://schemas.microsoft.com/office/drawing/2017/decorative" xmlns="" val="1"/>
                  </a:ext>
                </a:extLst>
              </p:cNvPr>
              <p:cNvSpPr>
                <a:spLocks noChangeArrowheads="1"/>
              </p:cNvSpPr>
              <p:nvPr/>
            </p:nvSpPr>
            <p:spPr bwMode="auto">
              <a:xfrm>
                <a:off x="11922653" y="6596063"/>
                <a:ext cx="23813" cy="252413"/>
              </a:xfrm>
              <a:prstGeom prst="rect">
                <a:avLst/>
              </a:pr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grpSp>
        <p:grpSp>
          <p:nvGrpSpPr>
            <p:cNvPr id="6" name="Group 5">
              <a:extLst>
                <a:ext uri="{FF2B5EF4-FFF2-40B4-BE49-F238E27FC236}">
                  <a16:creationId xmlns:a16="http://schemas.microsoft.com/office/drawing/2014/main" xmlns="" id="{DEAF6153-6BF6-448C-81C1-2817B0F78001}"/>
                </a:ext>
                <a:ext uri="{C183D7F6-B498-43B3-948B-1728B52AA6E4}">
                  <adec:decorative xmlns:adec="http://schemas.microsoft.com/office/drawing/2017/decorative" xmlns="" val="1"/>
                </a:ext>
              </a:extLst>
            </p:cNvPr>
            <p:cNvGrpSpPr/>
            <p:nvPr/>
          </p:nvGrpSpPr>
          <p:grpSpPr>
            <a:xfrm flipH="1">
              <a:off x="440267" y="5118101"/>
              <a:ext cx="650875" cy="1730375"/>
              <a:chOff x="118533" y="5118101"/>
              <a:chExt cx="650875" cy="1730375"/>
            </a:xfrm>
          </p:grpSpPr>
          <p:sp>
            <p:nvSpPr>
              <p:cNvPr id="14" name="Freeform 32">
                <a:extLst>
                  <a:ext uri="{FF2B5EF4-FFF2-40B4-BE49-F238E27FC236}">
                    <a16:creationId xmlns:a16="http://schemas.microsoft.com/office/drawing/2014/main" xmlns="" id="{A7E0D3C0-552C-4741-AFBE-E665CEA0689B}"/>
                  </a:ext>
                  <a:ext uri="{C183D7F6-B498-43B3-948B-1728B52AA6E4}">
                    <adec:decorative xmlns:adec="http://schemas.microsoft.com/office/drawing/2017/decorative" xmlns="" val="1"/>
                  </a:ext>
                </a:extLst>
              </p:cNvPr>
              <p:cNvSpPr/>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15" name="Freeform 33">
                <a:extLst>
                  <a:ext uri="{FF2B5EF4-FFF2-40B4-BE49-F238E27FC236}">
                    <a16:creationId xmlns:a16="http://schemas.microsoft.com/office/drawing/2014/main" xmlns="" id="{CAF96EBF-4E74-4F88-BD05-A4AE1694A45B}"/>
                  </a:ext>
                  <a:ext uri="{C183D7F6-B498-43B3-948B-1728B52AA6E4}">
                    <adec:decorative xmlns:adec="http://schemas.microsoft.com/office/drawing/2017/decorative" xmlns="" val="1"/>
                  </a:ext>
                </a:extLst>
              </p:cNvPr>
              <p:cNvSpPr>
                <a:spLocks noEditPoints="1"/>
              </p:cNvSpPr>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16" name="Freeform 34">
                <a:extLst>
                  <a:ext uri="{FF2B5EF4-FFF2-40B4-BE49-F238E27FC236}">
                    <a16:creationId xmlns:a16="http://schemas.microsoft.com/office/drawing/2014/main" xmlns="" id="{D49C51B9-E4E4-410D-8AAB-7E308A1D4528}"/>
                  </a:ext>
                  <a:ext uri="{C183D7F6-B498-43B3-948B-1728B52AA6E4}">
                    <adec:decorative xmlns:adec="http://schemas.microsoft.com/office/drawing/2017/decorative" xmlns="" val="1"/>
                  </a:ext>
                </a:extLst>
              </p:cNvPr>
              <p:cNvSpPr>
                <a:spLocks noEditPoints="1"/>
              </p:cNvSpPr>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17" name="Freeform 37">
                <a:extLst>
                  <a:ext uri="{FF2B5EF4-FFF2-40B4-BE49-F238E27FC236}">
                    <a16:creationId xmlns:a16="http://schemas.microsoft.com/office/drawing/2014/main" xmlns="" id="{354F0627-1BD6-4455-967A-32DB31C82C3B}"/>
                  </a:ext>
                  <a:ext uri="{C183D7F6-B498-43B3-948B-1728B52AA6E4}">
                    <adec:decorative xmlns:adec="http://schemas.microsoft.com/office/drawing/2017/decorative" xmlns="" val="1"/>
                  </a:ext>
                </a:extLst>
              </p:cNvPr>
              <p:cNvSpPr/>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grpSp>
        <p:grpSp>
          <p:nvGrpSpPr>
            <p:cNvPr id="7" name="Group 6">
              <a:extLst>
                <a:ext uri="{FF2B5EF4-FFF2-40B4-BE49-F238E27FC236}">
                  <a16:creationId xmlns:a16="http://schemas.microsoft.com/office/drawing/2014/main" xmlns="" id="{BC21AED9-0CB5-426C-A1C4-6EEB548050D5}"/>
                </a:ext>
                <a:ext uri="{C183D7F6-B498-43B3-948B-1728B52AA6E4}">
                  <adec:decorative xmlns:adec="http://schemas.microsoft.com/office/drawing/2017/decorative" xmlns="" val="1"/>
                </a:ext>
              </a:extLst>
            </p:cNvPr>
            <p:cNvGrpSpPr/>
            <p:nvPr/>
          </p:nvGrpSpPr>
          <p:grpSpPr>
            <a:xfrm>
              <a:off x="372533" y="0"/>
              <a:ext cx="598488" cy="1981201"/>
              <a:chOff x="194733" y="0"/>
              <a:chExt cx="598488" cy="1981201"/>
            </a:xfrm>
          </p:grpSpPr>
          <p:sp>
            <p:nvSpPr>
              <p:cNvPr id="8" name="Freeform 35">
                <a:extLst>
                  <a:ext uri="{FF2B5EF4-FFF2-40B4-BE49-F238E27FC236}">
                    <a16:creationId xmlns:a16="http://schemas.microsoft.com/office/drawing/2014/main" xmlns="" id="{8D8A778B-9916-47AC-A28A-07F01A83F499}"/>
                  </a:ext>
                  <a:ext uri="{C183D7F6-B498-43B3-948B-1728B52AA6E4}">
                    <adec:decorative xmlns:adec="http://schemas.microsoft.com/office/drawing/2017/decorative" xmlns="" val="1"/>
                  </a:ext>
                </a:extLst>
              </p:cNvPr>
              <p:cNvSpPr/>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9" name="Freeform 36">
                <a:extLst>
                  <a:ext uri="{FF2B5EF4-FFF2-40B4-BE49-F238E27FC236}">
                    <a16:creationId xmlns:a16="http://schemas.microsoft.com/office/drawing/2014/main" xmlns="" id="{65323B96-DF0E-463C-B290-C22D3C553241}"/>
                  </a:ext>
                  <a:ext uri="{C183D7F6-B498-43B3-948B-1728B52AA6E4}">
                    <adec:decorative xmlns:adec="http://schemas.microsoft.com/office/drawing/2017/decorative" xmlns="" val="1"/>
                  </a:ext>
                </a:extLst>
              </p:cNvPr>
              <p:cNvSpPr>
                <a:spLocks noEditPoints="1"/>
              </p:cNvSpPr>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10" name="Freeform 38">
                <a:extLst>
                  <a:ext uri="{FF2B5EF4-FFF2-40B4-BE49-F238E27FC236}">
                    <a16:creationId xmlns:a16="http://schemas.microsoft.com/office/drawing/2014/main" xmlns="" id="{65A0E255-1142-422E-A62A-5044177C5AE7}"/>
                  </a:ext>
                  <a:ext uri="{C183D7F6-B498-43B3-948B-1728B52AA6E4}">
                    <adec:decorative xmlns:adec="http://schemas.microsoft.com/office/drawing/2017/decorative" xmlns="" val="1"/>
                  </a:ext>
                </a:extLst>
              </p:cNvPr>
              <p:cNvSpPr>
                <a:spLocks noEditPoints="1"/>
              </p:cNvSpPr>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11" name="Freeform 39">
                <a:extLst>
                  <a:ext uri="{FF2B5EF4-FFF2-40B4-BE49-F238E27FC236}">
                    <a16:creationId xmlns:a16="http://schemas.microsoft.com/office/drawing/2014/main" xmlns="" id="{233A955D-DB0D-42F8-B490-E01FB9C45C37}"/>
                  </a:ext>
                  <a:ext uri="{C183D7F6-B498-43B3-948B-1728B52AA6E4}">
                    <adec:decorative xmlns:adec="http://schemas.microsoft.com/office/drawing/2017/decorative" xmlns="" val="1"/>
                  </a:ext>
                </a:extLst>
              </p:cNvPr>
              <p:cNvSpPr/>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12" name="Freeform 40">
                <a:extLst>
                  <a:ext uri="{FF2B5EF4-FFF2-40B4-BE49-F238E27FC236}">
                    <a16:creationId xmlns:a16="http://schemas.microsoft.com/office/drawing/2014/main" xmlns="" id="{F0F0C29B-EB52-470C-AF64-FC54F5C250F9}"/>
                  </a:ext>
                  <a:ext uri="{C183D7F6-B498-43B3-948B-1728B52AA6E4}">
                    <adec:decorative xmlns:adec="http://schemas.microsoft.com/office/drawing/2017/decorative" xmlns="" val="1"/>
                  </a:ext>
                </a:extLst>
              </p:cNvPr>
              <p:cNvSpPr>
                <a:spLocks noEditPoints="1"/>
              </p:cNvSpPr>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13" name="Rectangle 12">
                <a:extLst>
                  <a:ext uri="{FF2B5EF4-FFF2-40B4-BE49-F238E27FC236}">
                    <a16:creationId xmlns:a16="http://schemas.microsoft.com/office/drawing/2014/main" xmlns="" id="{A6C0E942-454D-483D-84FB-89308C8F15B7}"/>
                  </a:ext>
                  <a:ext uri="{C183D7F6-B498-43B3-948B-1728B52AA6E4}">
                    <adec:decorative xmlns:adec="http://schemas.microsoft.com/office/drawing/2017/decorative" xmlns="" val="1"/>
                  </a:ext>
                </a:extLst>
              </p:cNvPr>
              <p:cNvSpPr>
                <a:spLocks noChangeArrowheads="1"/>
              </p:cNvSpPr>
              <p:nvPr/>
            </p:nvSpPr>
            <p:spPr bwMode="auto">
              <a:xfrm flipV="1">
                <a:off x="693208" y="0"/>
                <a:ext cx="23813" cy="252413"/>
              </a:xfrm>
              <a:prstGeom prst="rect">
                <a:avLst/>
              </a:pr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grpSp>
      </p:grpSp>
    </p:spTree>
    <p:extLst>
      <p:ext uri="{BB962C8B-B14F-4D97-AF65-F5344CB8AC3E}">
        <p14:creationId xmlns:p14="http://schemas.microsoft.com/office/powerpoint/2010/main" val="401900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15502586-682B-4EDF-9515-674BB4E1CD13}"/>
              </a:ext>
              <a:ext uri="{C183D7F6-B498-43B3-948B-1728B52AA6E4}">
                <adec:decorative xmlns:adec="http://schemas.microsoft.com/office/drawing/2017/decorative" xmlns="" val="1"/>
              </a:ext>
            </a:extLst>
          </p:cNvPr>
          <p:cNvGrpSpPr>
            <a:grpSpLocks noGrp="1" noUngrp="1" noRot="1" noChangeAspect="1" noMove="1" noResize="1"/>
          </p:cNvGrpSpPr>
          <p:nvPr/>
        </p:nvGrpSpPr>
        <p:grpSpPr>
          <a:xfrm>
            <a:off x="368300" y="4762"/>
            <a:ext cx="11455400" cy="6848476"/>
            <a:chOff x="372533" y="0"/>
            <a:chExt cx="11455400" cy="6848476"/>
          </a:xfrm>
        </p:grpSpPr>
        <p:sp>
          <p:nvSpPr>
            <p:cNvPr id="3" name="Round Diagonal Corner Rectangle 7">
              <a:extLst>
                <a:ext uri="{FF2B5EF4-FFF2-40B4-BE49-F238E27FC236}">
                  <a16:creationId xmlns:a16="http://schemas.microsoft.com/office/drawing/2014/main" xmlns="" id="{C4491F87-B86B-413A-ACCD-56525E5330AF}"/>
                </a:ext>
                <a:ext uri="{C183D7F6-B498-43B3-948B-1728B52AA6E4}">
                  <adec:decorative xmlns:adec="http://schemas.microsoft.com/office/drawing/2017/decorative" xmlns="" val="1"/>
                </a:ext>
              </a:extLst>
            </p:cNvPr>
            <p:cNvSpPr/>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4800" dirty="0">
                  <a:latin typeface="Times New Roman" panose="02020603050405020304" pitchFamily="18" charset="0"/>
                  <a:cs typeface="Times New Roman" panose="02020603050405020304" pitchFamily="18" charset="0"/>
                </a:rPr>
                <a:t>Classification</a:t>
              </a:r>
            </a:p>
            <a:p>
              <a:r>
                <a:rPr lang="en-US" sz="2400" dirty="0">
                  <a:latin typeface="Times New Roman" panose="02020603050405020304" pitchFamily="18" charset="0"/>
                  <a:cs typeface="Times New Roman" panose="02020603050405020304" pitchFamily="18" charset="0"/>
                </a:rPr>
                <a:t>Classification in machine learning is a type of supervised learning where the goal is to assign predefined labels or categories to input data based on its features. The algorithm learns from labeled training data and generalizes the learned patterns to make predictions on new, unseen data. Classification is widely used in various applications, such as spam detection, image recognition, medical diagnosis, and sentiment analysis.</a:t>
              </a:r>
            </a:p>
            <a:p>
              <a:r>
                <a:rPr lang="en-US" sz="2400" dirty="0">
                  <a:latin typeface="Times New Roman" panose="02020603050405020304" pitchFamily="18" charset="0"/>
                  <a:cs typeface="Times New Roman" panose="02020603050405020304" pitchFamily="18" charset="0"/>
                </a:rPr>
                <a:t>Algorithms: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Logistic Regression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K-Nearest Neighbors (KNN)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Support Vector Machines (SVM)</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Decision Trees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Random Forest</a:t>
              </a:r>
            </a:p>
          </p:txBody>
        </p:sp>
        <p:grpSp>
          <p:nvGrpSpPr>
            <p:cNvPr id="4" name="Group 3">
              <a:extLst>
                <a:ext uri="{FF2B5EF4-FFF2-40B4-BE49-F238E27FC236}">
                  <a16:creationId xmlns:a16="http://schemas.microsoft.com/office/drawing/2014/main" xmlns="" id="{04A25545-7FDA-465A-8546-9D927F8286FD}"/>
                </a:ext>
                <a:ext uri="{C183D7F6-B498-43B3-948B-1728B52AA6E4}">
                  <adec:decorative xmlns:adec="http://schemas.microsoft.com/office/drawing/2017/decorative" xmlns="" val="1"/>
                </a:ext>
              </a:extLst>
            </p:cNvPr>
            <p:cNvGrpSpPr/>
            <p:nvPr/>
          </p:nvGrpSpPr>
          <p:grpSpPr>
            <a:xfrm>
              <a:off x="11085512" y="0"/>
              <a:ext cx="650875" cy="1730375"/>
              <a:chOff x="11347978" y="0"/>
              <a:chExt cx="650875" cy="1730375"/>
            </a:xfrm>
          </p:grpSpPr>
          <p:sp>
            <p:nvSpPr>
              <p:cNvPr id="24" name="Freeform 32">
                <a:extLst>
                  <a:ext uri="{FF2B5EF4-FFF2-40B4-BE49-F238E27FC236}">
                    <a16:creationId xmlns:a16="http://schemas.microsoft.com/office/drawing/2014/main" xmlns="" id="{0AC67F09-E0D9-410A-A4DE-72D31697EBC2}"/>
                  </a:ext>
                  <a:ext uri="{C183D7F6-B498-43B3-948B-1728B52AA6E4}">
                    <adec:decorative xmlns:adec="http://schemas.microsoft.com/office/drawing/2017/decorative" xmlns="" val="1"/>
                  </a:ext>
                </a:extLst>
              </p:cNvPr>
              <p:cNvSpPr/>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5" name="Freeform 33">
                <a:extLst>
                  <a:ext uri="{FF2B5EF4-FFF2-40B4-BE49-F238E27FC236}">
                    <a16:creationId xmlns:a16="http://schemas.microsoft.com/office/drawing/2014/main" xmlns="" id="{B78F2FDE-85C9-4650-919F-C35464007D78}"/>
                  </a:ext>
                  <a:ext uri="{C183D7F6-B498-43B3-948B-1728B52AA6E4}">
                    <adec:decorative xmlns:adec="http://schemas.microsoft.com/office/drawing/2017/decorative" xmlns="" val="1"/>
                  </a:ext>
                </a:extLst>
              </p:cNvPr>
              <p:cNvSpPr>
                <a:spLocks noEditPoints="1"/>
              </p:cNvSpPr>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6" name="Freeform 34">
                <a:extLst>
                  <a:ext uri="{FF2B5EF4-FFF2-40B4-BE49-F238E27FC236}">
                    <a16:creationId xmlns:a16="http://schemas.microsoft.com/office/drawing/2014/main" xmlns="" id="{57DD2F8B-5242-455C-B03F-E2F6B6732EFD}"/>
                  </a:ext>
                  <a:ext uri="{C183D7F6-B498-43B3-948B-1728B52AA6E4}">
                    <adec:decorative xmlns:adec="http://schemas.microsoft.com/office/drawing/2017/decorative" xmlns="" val="1"/>
                  </a:ext>
                </a:extLst>
              </p:cNvPr>
              <p:cNvSpPr>
                <a:spLocks noEditPoints="1"/>
              </p:cNvSpPr>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7" name="Freeform 37">
                <a:extLst>
                  <a:ext uri="{FF2B5EF4-FFF2-40B4-BE49-F238E27FC236}">
                    <a16:creationId xmlns:a16="http://schemas.microsoft.com/office/drawing/2014/main" xmlns="" id="{B8CE3E90-8A76-4CD5-B28C-D71FF37185DB}"/>
                  </a:ext>
                  <a:ext uri="{C183D7F6-B498-43B3-948B-1728B52AA6E4}">
                    <adec:decorative xmlns:adec="http://schemas.microsoft.com/office/drawing/2017/decorative" xmlns="" val="1"/>
                  </a:ext>
                </a:extLst>
              </p:cNvPr>
              <p:cNvSpPr/>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grpSp>
        <p:grpSp>
          <p:nvGrpSpPr>
            <p:cNvPr id="5" name="Group 4">
              <a:extLst>
                <a:ext uri="{FF2B5EF4-FFF2-40B4-BE49-F238E27FC236}">
                  <a16:creationId xmlns:a16="http://schemas.microsoft.com/office/drawing/2014/main" xmlns="" id="{4C374541-D033-4B72-A232-5461EEAD4DF2}"/>
                </a:ext>
                <a:ext uri="{C183D7F6-B498-43B3-948B-1728B52AA6E4}">
                  <adec:decorative xmlns:adec="http://schemas.microsoft.com/office/drawing/2017/decorative" xmlns="" val="1"/>
                </a:ext>
              </a:extLst>
            </p:cNvPr>
            <p:cNvGrpSpPr/>
            <p:nvPr/>
          </p:nvGrpSpPr>
          <p:grpSpPr>
            <a:xfrm flipH="1">
              <a:off x="11229445" y="4867275"/>
              <a:ext cx="598488" cy="1981201"/>
              <a:chOff x="11424178" y="4867275"/>
              <a:chExt cx="598488" cy="1981201"/>
            </a:xfrm>
          </p:grpSpPr>
          <p:sp>
            <p:nvSpPr>
              <p:cNvPr id="18" name="Freeform 35">
                <a:extLst>
                  <a:ext uri="{FF2B5EF4-FFF2-40B4-BE49-F238E27FC236}">
                    <a16:creationId xmlns:a16="http://schemas.microsoft.com/office/drawing/2014/main" xmlns="" id="{94766BAB-FE6E-4247-886B-736F831FEB31}"/>
                  </a:ext>
                  <a:ext uri="{C183D7F6-B498-43B3-948B-1728B52AA6E4}">
                    <adec:decorative xmlns:adec="http://schemas.microsoft.com/office/drawing/2017/decorative" xmlns="" val="1"/>
                  </a:ext>
                </a:extLst>
              </p:cNvPr>
              <p:cNvSpPr/>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9" name="Freeform 36">
                <a:extLst>
                  <a:ext uri="{FF2B5EF4-FFF2-40B4-BE49-F238E27FC236}">
                    <a16:creationId xmlns:a16="http://schemas.microsoft.com/office/drawing/2014/main" xmlns="" id="{3C954FB2-C7A0-468C-8AD2-C278DCA64213}"/>
                  </a:ext>
                  <a:ext uri="{C183D7F6-B498-43B3-948B-1728B52AA6E4}">
                    <adec:decorative xmlns:adec="http://schemas.microsoft.com/office/drawing/2017/decorative" xmlns="" val="1"/>
                  </a:ext>
                </a:extLst>
              </p:cNvPr>
              <p:cNvSpPr>
                <a:spLocks noEditPoints="1"/>
              </p:cNvSpPr>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0" name="Freeform 38">
                <a:extLst>
                  <a:ext uri="{FF2B5EF4-FFF2-40B4-BE49-F238E27FC236}">
                    <a16:creationId xmlns:a16="http://schemas.microsoft.com/office/drawing/2014/main" xmlns="" id="{F52FBFD5-A528-4DB8-A802-814A7E421D69}"/>
                  </a:ext>
                  <a:ext uri="{C183D7F6-B498-43B3-948B-1728B52AA6E4}">
                    <adec:decorative xmlns:adec="http://schemas.microsoft.com/office/drawing/2017/decorative" xmlns="" val="1"/>
                  </a:ext>
                </a:extLst>
              </p:cNvPr>
              <p:cNvSpPr>
                <a:spLocks noEditPoints="1"/>
              </p:cNvSpPr>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1" name="Freeform 39">
                <a:extLst>
                  <a:ext uri="{FF2B5EF4-FFF2-40B4-BE49-F238E27FC236}">
                    <a16:creationId xmlns:a16="http://schemas.microsoft.com/office/drawing/2014/main" xmlns="" id="{E57CCB6D-72AF-4D41-8C6C-9750D43DC602}"/>
                  </a:ext>
                  <a:ext uri="{C183D7F6-B498-43B3-948B-1728B52AA6E4}">
                    <adec:decorative xmlns:adec="http://schemas.microsoft.com/office/drawing/2017/decorative" xmlns="" val="1"/>
                  </a:ext>
                </a:extLst>
              </p:cNvPr>
              <p:cNvSpPr/>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2" name="Freeform 40">
                <a:extLst>
                  <a:ext uri="{FF2B5EF4-FFF2-40B4-BE49-F238E27FC236}">
                    <a16:creationId xmlns:a16="http://schemas.microsoft.com/office/drawing/2014/main" xmlns="" id="{19D203AA-CF94-405B-800C-0C798552188A}"/>
                  </a:ext>
                  <a:ext uri="{C183D7F6-B498-43B3-948B-1728B52AA6E4}">
                    <adec:decorative xmlns:adec="http://schemas.microsoft.com/office/drawing/2017/decorative" xmlns="" val="1"/>
                  </a:ext>
                </a:extLst>
              </p:cNvPr>
              <p:cNvSpPr>
                <a:spLocks noEditPoints="1"/>
              </p:cNvSpPr>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xmlns="" id="{7D053665-E810-419F-9D63-2A54CB47738C}"/>
                  </a:ext>
                  <a:ext uri="{C183D7F6-B498-43B3-948B-1728B52AA6E4}">
                    <adec:decorative xmlns:adec="http://schemas.microsoft.com/office/drawing/2017/decorative" xmlns="" val="1"/>
                  </a:ext>
                </a:extLst>
              </p:cNvPr>
              <p:cNvSpPr>
                <a:spLocks noChangeArrowheads="1"/>
              </p:cNvSpPr>
              <p:nvPr/>
            </p:nvSpPr>
            <p:spPr bwMode="auto">
              <a:xfrm>
                <a:off x="11922653" y="6596063"/>
                <a:ext cx="23813" cy="252413"/>
              </a:xfrm>
              <a:prstGeom prst="rect">
                <a:avLst/>
              </a:pr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grpSp>
        <p:grpSp>
          <p:nvGrpSpPr>
            <p:cNvPr id="6" name="Group 5">
              <a:extLst>
                <a:ext uri="{FF2B5EF4-FFF2-40B4-BE49-F238E27FC236}">
                  <a16:creationId xmlns:a16="http://schemas.microsoft.com/office/drawing/2014/main" xmlns="" id="{DEAF6153-6BF6-448C-81C1-2817B0F78001}"/>
                </a:ext>
                <a:ext uri="{C183D7F6-B498-43B3-948B-1728B52AA6E4}">
                  <adec:decorative xmlns:adec="http://schemas.microsoft.com/office/drawing/2017/decorative" xmlns="" val="1"/>
                </a:ext>
              </a:extLst>
            </p:cNvPr>
            <p:cNvGrpSpPr/>
            <p:nvPr/>
          </p:nvGrpSpPr>
          <p:grpSpPr>
            <a:xfrm flipH="1">
              <a:off x="440267" y="5118101"/>
              <a:ext cx="650875" cy="1730375"/>
              <a:chOff x="118533" y="5118101"/>
              <a:chExt cx="650875" cy="1730375"/>
            </a:xfrm>
          </p:grpSpPr>
          <p:sp>
            <p:nvSpPr>
              <p:cNvPr id="14" name="Freeform 32">
                <a:extLst>
                  <a:ext uri="{FF2B5EF4-FFF2-40B4-BE49-F238E27FC236}">
                    <a16:creationId xmlns:a16="http://schemas.microsoft.com/office/drawing/2014/main" xmlns="" id="{A7E0D3C0-552C-4741-AFBE-E665CEA0689B}"/>
                  </a:ext>
                  <a:ext uri="{C183D7F6-B498-43B3-948B-1728B52AA6E4}">
                    <adec:decorative xmlns:adec="http://schemas.microsoft.com/office/drawing/2017/decorative" xmlns="" val="1"/>
                  </a:ext>
                </a:extLst>
              </p:cNvPr>
              <p:cNvSpPr/>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5" name="Freeform 33">
                <a:extLst>
                  <a:ext uri="{FF2B5EF4-FFF2-40B4-BE49-F238E27FC236}">
                    <a16:creationId xmlns:a16="http://schemas.microsoft.com/office/drawing/2014/main" xmlns="" id="{CAF96EBF-4E74-4F88-BD05-A4AE1694A45B}"/>
                  </a:ext>
                  <a:ext uri="{C183D7F6-B498-43B3-948B-1728B52AA6E4}">
                    <adec:decorative xmlns:adec="http://schemas.microsoft.com/office/drawing/2017/decorative" xmlns="" val="1"/>
                  </a:ext>
                </a:extLst>
              </p:cNvPr>
              <p:cNvSpPr>
                <a:spLocks noEditPoints="1"/>
              </p:cNvSpPr>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6" name="Freeform 34">
                <a:extLst>
                  <a:ext uri="{FF2B5EF4-FFF2-40B4-BE49-F238E27FC236}">
                    <a16:creationId xmlns:a16="http://schemas.microsoft.com/office/drawing/2014/main" xmlns="" id="{D49C51B9-E4E4-410D-8AAB-7E308A1D4528}"/>
                  </a:ext>
                  <a:ext uri="{C183D7F6-B498-43B3-948B-1728B52AA6E4}">
                    <adec:decorative xmlns:adec="http://schemas.microsoft.com/office/drawing/2017/decorative" xmlns="" val="1"/>
                  </a:ext>
                </a:extLst>
              </p:cNvPr>
              <p:cNvSpPr>
                <a:spLocks noEditPoints="1"/>
              </p:cNvSpPr>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7" name="Freeform 37">
                <a:extLst>
                  <a:ext uri="{FF2B5EF4-FFF2-40B4-BE49-F238E27FC236}">
                    <a16:creationId xmlns:a16="http://schemas.microsoft.com/office/drawing/2014/main" xmlns="" id="{354F0627-1BD6-4455-967A-32DB31C82C3B}"/>
                  </a:ext>
                  <a:ext uri="{C183D7F6-B498-43B3-948B-1728B52AA6E4}">
                    <adec:decorative xmlns:adec="http://schemas.microsoft.com/office/drawing/2017/decorative" xmlns="" val="1"/>
                  </a:ext>
                </a:extLst>
              </p:cNvPr>
              <p:cNvSpPr/>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grpSp>
        <p:grpSp>
          <p:nvGrpSpPr>
            <p:cNvPr id="7" name="Group 6">
              <a:extLst>
                <a:ext uri="{FF2B5EF4-FFF2-40B4-BE49-F238E27FC236}">
                  <a16:creationId xmlns:a16="http://schemas.microsoft.com/office/drawing/2014/main" xmlns="" id="{BC21AED9-0CB5-426C-A1C4-6EEB548050D5}"/>
                </a:ext>
                <a:ext uri="{C183D7F6-B498-43B3-948B-1728B52AA6E4}">
                  <adec:decorative xmlns:adec="http://schemas.microsoft.com/office/drawing/2017/decorative" xmlns="" val="1"/>
                </a:ext>
              </a:extLst>
            </p:cNvPr>
            <p:cNvGrpSpPr/>
            <p:nvPr/>
          </p:nvGrpSpPr>
          <p:grpSpPr>
            <a:xfrm>
              <a:off x="372533" y="0"/>
              <a:ext cx="598488" cy="1981201"/>
              <a:chOff x="194733" y="0"/>
              <a:chExt cx="598488" cy="1981201"/>
            </a:xfrm>
          </p:grpSpPr>
          <p:sp>
            <p:nvSpPr>
              <p:cNvPr id="8" name="Freeform 35">
                <a:extLst>
                  <a:ext uri="{FF2B5EF4-FFF2-40B4-BE49-F238E27FC236}">
                    <a16:creationId xmlns:a16="http://schemas.microsoft.com/office/drawing/2014/main" xmlns="" id="{8D8A778B-9916-47AC-A28A-07F01A83F499}"/>
                  </a:ext>
                  <a:ext uri="{C183D7F6-B498-43B3-948B-1728B52AA6E4}">
                    <adec:decorative xmlns:adec="http://schemas.microsoft.com/office/drawing/2017/decorative" xmlns="" val="1"/>
                  </a:ext>
                </a:extLst>
              </p:cNvPr>
              <p:cNvSpPr/>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9" name="Freeform 36">
                <a:extLst>
                  <a:ext uri="{FF2B5EF4-FFF2-40B4-BE49-F238E27FC236}">
                    <a16:creationId xmlns:a16="http://schemas.microsoft.com/office/drawing/2014/main" xmlns="" id="{65323B96-DF0E-463C-B290-C22D3C553241}"/>
                  </a:ext>
                  <a:ext uri="{C183D7F6-B498-43B3-948B-1728B52AA6E4}">
                    <adec:decorative xmlns:adec="http://schemas.microsoft.com/office/drawing/2017/decorative" xmlns="" val="1"/>
                  </a:ext>
                </a:extLst>
              </p:cNvPr>
              <p:cNvSpPr>
                <a:spLocks noEditPoints="1"/>
              </p:cNvSpPr>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0" name="Freeform 38">
                <a:extLst>
                  <a:ext uri="{FF2B5EF4-FFF2-40B4-BE49-F238E27FC236}">
                    <a16:creationId xmlns:a16="http://schemas.microsoft.com/office/drawing/2014/main" xmlns="" id="{65A0E255-1142-422E-A62A-5044177C5AE7}"/>
                  </a:ext>
                  <a:ext uri="{C183D7F6-B498-43B3-948B-1728B52AA6E4}">
                    <adec:decorative xmlns:adec="http://schemas.microsoft.com/office/drawing/2017/decorative" xmlns="" val="1"/>
                  </a:ext>
                </a:extLst>
              </p:cNvPr>
              <p:cNvSpPr>
                <a:spLocks noEditPoints="1"/>
              </p:cNvSpPr>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1" name="Freeform 39">
                <a:extLst>
                  <a:ext uri="{FF2B5EF4-FFF2-40B4-BE49-F238E27FC236}">
                    <a16:creationId xmlns:a16="http://schemas.microsoft.com/office/drawing/2014/main" xmlns="" id="{233A955D-DB0D-42F8-B490-E01FB9C45C37}"/>
                  </a:ext>
                  <a:ext uri="{C183D7F6-B498-43B3-948B-1728B52AA6E4}">
                    <adec:decorative xmlns:adec="http://schemas.microsoft.com/office/drawing/2017/decorative" xmlns="" val="1"/>
                  </a:ext>
                </a:extLst>
              </p:cNvPr>
              <p:cNvSpPr/>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2" name="Freeform 40">
                <a:extLst>
                  <a:ext uri="{FF2B5EF4-FFF2-40B4-BE49-F238E27FC236}">
                    <a16:creationId xmlns:a16="http://schemas.microsoft.com/office/drawing/2014/main" xmlns="" id="{F0F0C29B-EB52-470C-AF64-FC54F5C250F9}"/>
                  </a:ext>
                  <a:ext uri="{C183D7F6-B498-43B3-948B-1728B52AA6E4}">
                    <adec:decorative xmlns:adec="http://schemas.microsoft.com/office/drawing/2017/decorative" xmlns="" val="1"/>
                  </a:ext>
                </a:extLst>
              </p:cNvPr>
              <p:cNvSpPr>
                <a:spLocks noEditPoints="1"/>
              </p:cNvSpPr>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xmlns="" id="{A6C0E942-454D-483D-84FB-89308C8F15B7}"/>
                  </a:ext>
                  <a:ext uri="{C183D7F6-B498-43B3-948B-1728B52AA6E4}">
                    <adec:decorative xmlns:adec="http://schemas.microsoft.com/office/drawing/2017/decorative" xmlns="" val="1"/>
                  </a:ext>
                </a:extLst>
              </p:cNvPr>
              <p:cNvSpPr>
                <a:spLocks noChangeArrowheads="1"/>
              </p:cNvSpPr>
              <p:nvPr/>
            </p:nvSpPr>
            <p:spPr bwMode="auto">
              <a:xfrm flipV="1">
                <a:off x="693208" y="0"/>
                <a:ext cx="23813" cy="252413"/>
              </a:xfrm>
              <a:prstGeom prst="rect">
                <a:avLst/>
              </a:pr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1546295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15502586-682B-4EDF-9515-674BB4E1CD13}"/>
              </a:ext>
              <a:ext uri="{C183D7F6-B498-43B3-948B-1728B52AA6E4}">
                <adec:decorative xmlns:adec="http://schemas.microsoft.com/office/drawing/2017/decorative" xmlns="" val="1"/>
              </a:ext>
            </a:extLst>
          </p:cNvPr>
          <p:cNvGrpSpPr>
            <a:grpSpLocks noGrp="1" noUngrp="1" noRot="1" noChangeAspect="1" noMove="1" noResize="1"/>
          </p:cNvGrpSpPr>
          <p:nvPr/>
        </p:nvGrpSpPr>
        <p:grpSpPr>
          <a:xfrm>
            <a:off x="368300" y="4762"/>
            <a:ext cx="11455400" cy="6848476"/>
            <a:chOff x="372533" y="0"/>
            <a:chExt cx="11455400" cy="6848476"/>
          </a:xfrm>
        </p:grpSpPr>
        <p:sp>
          <p:nvSpPr>
            <p:cNvPr id="3" name="Round Diagonal Corner Rectangle 7">
              <a:extLst>
                <a:ext uri="{FF2B5EF4-FFF2-40B4-BE49-F238E27FC236}">
                  <a16:creationId xmlns:a16="http://schemas.microsoft.com/office/drawing/2014/main" xmlns="" id="{C4491F87-B86B-413A-ACCD-56525E5330AF}"/>
                </a:ext>
                <a:ext uri="{C183D7F6-B498-43B3-948B-1728B52AA6E4}">
                  <adec:decorative xmlns:adec="http://schemas.microsoft.com/office/drawing/2017/decorative" xmlns="" val="1"/>
                </a:ext>
              </a:extLst>
            </p:cNvPr>
            <p:cNvSpPr/>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4800" dirty="0">
                  <a:latin typeface="Times New Roman" panose="02020603050405020304" pitchFamily="18" charset="0"/>
                  <a:cs typeface="Times New Roman" panose="02020603050405020304" pitchFamily="18" charset="0"/>
                </a:rPr>
                <a:t>Clustering</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Clustering is a type of unsupervised machine learning where the goal is to group similar data points into clusters. Unlike supervised learning, clustering does not have predefined class labels for the data. Instead, the algorithm identifies patterns or structures in the data based on similarities among instances</a:t>
              </a:r>
            </a:p>
            <a:p>
              <a:r>
                <a:rPr lang="en-US" sz="2400" dirty="0">
                  <a:latin typeface="Times New Roman" panose="02020603050405020304" pitchFamily="18" charset="0"/>
                  <a:cs typeface="Times New Roman" panose="02020603050405020304" pitchFamily="18" charset="0"/>
                </a:rPr>
                <a:t>Algorithms: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K-Means Clustering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Hierarchal clustering</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xmlns="" id="{04A25545-7FDA-465A-8546-9D927F8286FD}"/>
                </a:ext>
                <a:ext uri="{C183D7F6-B498-43B3-948B-1728B52AA6E4}">
                  <adec:decorative xmlns:adec="http://schemas.microsoft.com/office/drawing/2017/decorative" xmlns="" val="1"/>
                </a:ext>
              </a:extLst>
            </p:cNvPr>
            <p:cNvGrpSpPr/>
            <p:nvPr/>
          </p:nvGrpSpPr>
          <p:grpSpPr>
            <a:xfrm>
              <a:off x="11085512" y="0"/>
              <a:ext cx="650875" cy="1730375"/>
              <a:chOff x="11347978" y="0"/>
              <a:chExt cx="650875" cy="1730375"/>
            </a:xfrm>
          </p:grpSpPr>
          <p:sp>
            <p:nvSpPr>
              <p:cNvPr id="24" name="Freeform 32">
                <a:extLst>
                  <a:ext uri="{FF2B5EF4-FFF2-40B4-BE49-F238E27FC236}">
                    <a16:creationId xmlns:a16="http://schemas.microsoft.com/office/drawing/2014/main" xmlns="" id="{0AC67F09-E0D9-410A-A4DE-72D31697EBC2}"/>
                  </a:ext>
                  <a:ext uri="{C183D7F6-B498-43B3-948B-1728B52AA6E4}">
                    <adec:decorative xmlns:adec="http://schemas.microsoft.com/office/drawing/2017/decorative" xmlns="" val="1"/>
                  </a:ext>
                </a:extLst>
              </p:cNvPr>
              <p:cNvSpPr/>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5" name="Freeform 33">
                <a:extLst>
                  <a:ext uri="{FF2B5EF4-FFF2-40B4-BE49-F238E27FC236}">
                    <a16:creationId xmlns:a16="http://schemas.microsoft.com/office/drawing/2014/main" xmlns="" id="{B78F2FDE-85C9-4650-919F-C35464007D78}"/>
                  </a:ext>
                  <a:ext uri="{C183D7F6-B498-43B3-948B-1728B52AA6E4}">
                    <adec:decorative xmlns:adec="http://schemas.microsoft.com/office/drawing/2017/decorative" xmlns="" val="1"/>
                  </a:ext>
                </a:extLst>
              </p:cNvPr>
              <p:cNvSpPr>
                <a:spLocks noEditPoints="1"/>
              </p:cNvSpPr>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6" name="Freeform 34">
                <a:extLst>
                  <a:ext uri="{FF2B5EF4-FFF2-40B4-BE49-F238E27FC236}">
                    <a16:creationId xmlns:a16="http://schemas.microsoft.com/office/drawing/2014/main" xmlns="" id="{57DD2F8B-5242-455C-B03F-E2F6B6732EFD}"/>
                  </a:ext>
                  <a:ext uri="{C183D7F6-B498-43B3-948B-1728B52AA6E4}">
                    <adec:decorative xmlns:adec="http://schemas.microsoft.com/office/drawing/2017/decorative" xmlns="" val="1"/>
                  </a:ext>
                </a:extLst>
              </p:cNvPr>
              <p:cNvSpPr>
                <a:spLocks noEditPoints="1"/>
              </p:cNvSpPr>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7" name="Freeform 37">
                <a:extLst>
                  <a:ext uri="{FF2B5EF4-FFF2-40B4-BE49-F238E27FC236}">
                    <a16:creationId xmlns:a16="http://schemas.microsoft.com/office/drawing/2014/main" xmlns="" id="{B8CE3E90-8A76-4CD5-B28C-D71FF37185DB}"/>
                  </a:ext>
                  <a:ext uri="{C183D7F6-B498-43B3-948B-1728B52AA6E4}">
                    <adec:decorative xmlns:adec="http://schemas.microsoft.com/office/drawing/2017/decorative" xmlns="" val="1"/>
                  </a:ext>
                </a:extLst>
              </p:cNvPr>
              <p:cNvSpPr/>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grpSp>
        <p:grpSp>
          <p:nvGrpSpPr>
            <p:cNvPr id="5" name="Group 4">
              <a:extLst>
                <a:ext uri="{FF2B5EF4-FFF2-40B4-BE49-F238E27FC236}">
                  <a16:creationId xmlns:a16="http://schemas.microsoft.com/office/drawing/2014/main" xmlns="" id="{4C374541-D033-4B72-A232-5461EEAD4DF2}"/>
                </a:ext>
                <a:ext uri="{C183D7F6-B498-43B3-948B-1728B52AA6E4}">
                  <adec:decorative xmlns:adec="http://schemas.microsoft.com/office/drawing/2017/decorative" xmlns="" val="1"/>
                </a:ext>
              </a:extLst>
            </p:cNvPr>
            <p:cNvGrpSpPr/>
            <p:nvPr/>
          </p:nvGrpSpPr>
          <p:grpSpPr>
            <a:xfrm flipH="1">
              <a:off x="11229445" y="4867275"/>
              <a:ext cx="598488" cy="1981201"/>
              <a:chOff x="11424178" y="4867275"/>
              <a:chExt cx="598488" cy="1981201"/>
            </a:xfrm>
          </p:grpSpPr>
          <p:sp>
            <p:nvSpPr>
              <p:cNvPr id="18" name="Freeform 35">
                <a:extLst>
                  <a:ext uri="{FF2B5EF4-FFF2-40B4-BE49-F238E27FC236}">
                    <a16:creationId xmlns:a16="http://schemas.microsoft.com/office/drawing/2014/main" xmlns="" id="{94766BAB-FE6E-4247-886B-736F831FEB31}"/>
                  </a:ext>
                  <a:ext uri="{C183D7F6-B498-43B3-948B-1728B52AA6E4}">
                    <adec:decorative xmlns:adec="http://schemas.microsoft.com/office/drawing/2017/decorative" xmlns="" val="1"/>
                  </a:ext>
                </a:extLst>
              </p:cNvPr>
              <p:cNvSpPr/>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9" name="Freeform 36">
                <a:extLst>
                  <a:ext uri="{FF2B5EF4-FFF2-40B4-BE49-F238E27FC236}">
                    <a16:creationId xmlns:a16="http://schemas.microsoft.com/office/drawing/2014/main" xmlns="" id="{3C954FB2-C7A0-468C-8AD2-C278DCA64213}"/>
                  </a:ext>
                  <a:ext uri="{C183D7F6-B498-43B3-948B-1728B52AA6E4}">
                    <adec:decorative xmlns:adec="http://schemas.microsoft.com/office/drawing/2017/decorative" xmlns="" val="1"/>
                  </a:ext>
                </a:extLst>
              </p:cNvPr>
              <p:cNvSpPr>
                <a:spLocks noEditPoints="1"/>
              </p:cNvSpPr>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0" name="Freeform 38">
                <a:extLst>
                  <a:ext uri="{FF2B5EF4-FFF2-40B4-BE49-F238E27FC236}">
                    <a16:creationId xmlns:a16="http://schemas.microsoft.com/office/drawing/2014/main" xmlns="" id="{F52FBFD5-A528-4DB8-A802-814A7E421D69}"/>
                  </a:ext>
                  <a:ext uri="{C183D7F6-B498-43B3-948B-1728B52AA6E4}">
                    <adec:decorative xmlns:adec="http://schemas.microsoft.com/office/drawing/2017/decorative" xmlns="" val="1"/>
                  </a:ext>
                </a:extLst>
              </p:cNvPr>
              <p:cNvSpPr>
                <a:spLocks noEditPoints="1"/>
              </p:cNvSpPr>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1" name="Freeform 39">
                <a:extLst>
                  <a:ext uri="{FF2B5EF4-FFF2-40B4-BE49-F238E27FC236}">
                    <a16:creationId xmlns:a16="http://schemas.microsoft.com/office/drawing/2014/main" xmlns="" id="{E57CCB6D-72AF-4D41-8C6C-9750D43DC602}"/>
                  </a:ext>
                  <a:ext uri="{C183D7F6-B498-43B3-948B-1728B52AA6E4}">
                    <adec:decorative xmlns:adec="http://schemas.microsoft.com/office/drawing/2017/decorative" xmlns="" val="1"/>
                  </a:ext>
                </a:extLst>
              </p:cNvPr>
              <p:cNvSpPr/>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2" name="Freeform 40">
                <a:extLst>
                  <a:ext uri="{FF2B5EF4-FFF2-40B4-BE49-F238E27FC236}">
                    <a16:creationId xmlns:a16="http://schemas.microsoft.com/office/drawing/2014/main" xmlns="" id="{19D203AA-CF94-405B-800C-0C798552188A}"/>
                  </a:ext>
                  <a:ext uri="{C183D7F6-B498-43B3-948B-1728B52AA6E4}">
                    <adec:decorative xmlns:adec="http://schemas.microsoft.com/office/drawing/2017/decorative" xmlns="" val="1"/>
                  </a:ext>
                </a:extLst>
              </p:cNvPr>
              <p:cNvSpPr>
                <a:spLocks noEditPoints="1"/>
              </p:cNvSpPr>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xmlns="" id="{7D053665-E810-419F-9D63-2A54CB47738C}"/>
                  </a:ext>
                  <a:ext uri="{C183D7F6-B498-43B3-948B-1728B52AA6E4}">
                    <adec:decorative xmlns:adec="http://schemas.microsoft.com/office/drawing/2017/decorative" xmlns="" val="1"/>
                  </a:ext>
                </a:extLst>
              </p:cNvPr>
              <p:cNvSpPr>
                <a:spLocks noChangeArrowheads="1"/>
              </p:cNvSpPr>
              <p:nvPr/>
            </p:nvSpPr>
            <p:spPr bwMode="auto">
              <a:xfrm>
                <a:off x="11922653" y="6596063"/>
                <a:ext cx="23813" cy="252413"/>
              </a:xfrm>
              <a:prstGeom prst="rect">
                <a:avLst/>
              </a:pr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grpSp>
        <p:grpSp>
          <p:nvGrpSpPr>
            <p:cNvPr id="6" name="Group 5">
              <a:extLst>
                <a:ext uri="{FF2B5EF4-FFF2-40B4-BE49-F238E27FC236}">
                  <a16:creationId xmlns:a16="http://schemas.microsoft.com/office/drawing/2014/main" xmlns="" id="{DEAF6153-6BF6-448C-81C1-2817B0F78001}"/>
                </a:ext>
                <a:ext uri="{C183D7F6-B498-43B3-948B-1728B52AA6E4}">
                  <adec:decorative xmlns:adec="http://schemas.microsoft.com/office/drawing/2017/decorative" xmlns="" val="1"/>
                </a:ext>
              </a:extLst>
            </p:cNvPr>
            <p:cNvGrpSpPr/>
            <p:nvPr/>
          </p:nvGrpSpPr>
          <p:grpSpPr>
            <a:xfrm flipH="1">
              <a:off x="440267" y="5118101"/>
              <a:ext cx="650875" cy="1730375"/>
              <a:chOff x="118533" y="5118101"/>
              <a:chExt cx="650875" cy="1730375"/>
            </a:xfrm>
          </p:grpSpPr>
          <p:sp>
            <p:nvSpPr>
              <p:cNvPr id="14" name="Freeform 32">
                <a:extLst>
                  <a:ext uri="{FF2B5EF4-FFF2-40B4-BE49-F238E27FC236}">
                    <a16:creationId xmlns:a16="http://schemas.microsoft.com/office/drawing/2014/main" xmlns="" id="{A7E0D3C0-552C-4741-AFBE-E665CEA0689B}"/>
                  </a:ext>
                  <a:ext uri="{C183D7F6-B498-43B3-948B-1728B52AA6E4}">
                    <adec:decorative xmlns:adec="http://schemas.microsoft.com/office/drawing/2017/decorative" xmlns="" val="1"/>
                  </a:ext>
                </a:extLst>
              </p:cNvPr>
              <p:cNvSpPr/>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5" name="Freeform 33">
                <a:extLst>
                  <a:ext uri="{FF2B5EF4-FFF2-40B4-BE49-F238E27FC236}">
                    <a16:creationId xmlns:a16="http://schemas.microsoft.com/office/drawing/2014/main" xmlns="" id="{CAF96EBF-4E74-4F88-BD05-A4AE1694A45B}"/>
                  </a:ext>
                  <a:ext uri="{C183D7F6-B498-43B3-948B-1728B52AA6E4}">
                    <adec:decorative xmlns:adec="http://schemas.microsoft.com/office/drawing/2017/decorative" xmlns="" val="1"/>
                  </a:ext>
                </a:extLst>
              </p:cNvPr>
              <p:cNvSpPr>
                <a:spLocks noEditPoints="1"/>
              </p:cNvSpPr>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6" name="Freeform 34">
                <a:extLst>
                  <a:ext uri="{FF2B5EF4-FFF2-40B4-BE49-F238E27FC236}">
                    <a16:creationId xmlns:a16="http://schemas.microsoft.com/office/drawing/2014/main" xmlns="" id="{D49C51B9-E4E4-410D-8AAB-7E308A1D4528}"/>
                  </a:ext>
                  <a:ext uri="{C183D7F6-B498-43B3-948B-1728B52AA6E4}">
                    <adec:decorative xmlns:adec="http://schemas.microsoft.com/office/drawing/2017/decorative" xmlns="" val="1"/>
                  </a:ext>
                </a:extLst>
              </p:cNvPr>
              <p:cNvSpPr>
                <a:spLocks noEditPoints="1"/>
              </p:cNvSpPr>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7" name="Freeform 37">
                <a:extLst>
                  <a:ext uri="{FF2B5EF4-FFF2-40B4-BE49-F238E27FC236}">
                    <a16:creationId xmlns:a16="http://schemas.microsoft.com/office/drawing/2014/main" xmlns="" id="{354F0627-1BD6-4455-967A-32DB31C82C3B}"/>
                  </a:ext>
                  <a:ext uri="{C183D7F6-B498-43B3-948B-1728B52AA6E4}">
                    <adec:decorative xmlns:adec="http://schemas.microsoft.com/office/drawing/2017/decorative" xmlns="" val="1"/>
                  </a:ext>
                </a:extLst>
              </p:cNvPr>
              <p:cNvSpPr/>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grpSp>
        <p:grpSp>
          <p:nvGrpSpPr>
            <p:cNvPr id="7" name="Group 6">
              <a:extLst>
                <a:ext uri="{FF2B5EF4-FFF2-40B4-BE49-F238E27FC236}">
                  <a16:creationId xmlns:a16="http://schemas.microsoft.com/office/drawing/2014/main" xmlns="" id="{BC21AED9-0CB5-426C-A1C4-6EEB548050D5}"/>
                </a:ext>
                <a:ext uri="{C183D7F6-B498-43B3-948B-1728B52AA6E4}">
                  <adec:decorative xmlns:adec="http://schemas.microsoft.com/office/drawing/2017/decorative" xmlns="" val="1"/>
                </a:ext>
              </a:extLst>
            </p:cNvPr>
            <p:cNvGrpSpPr/>
            <p:nvPr/>
          </p:nvGrpSpPr>
          <p:grpSpPr>
            <a:xfrm>
              <a:off x="372533" y="0"/>
              <a:ext cx="598488" cy="1981201"/>
              <a:chOff x="194733" y="0"/>
              <a:chExt cx="598488" cy="1981201"/>
            </a:xfrm>
          </p:grpSpPr>
          <p:sp>
            <p:nvSpPr>
              <p:cNvPr id="8" name="Freeform 35">
                <a:extLst>
                  <a:ext uri="{FF2B5EF4-FFF2-40B4-BE49-F238E27FC236}">
                    <a16:creationId xmlns:a16="http://schemas.microsoft.com/office/drawing/2014/main" xmlns="" id="{8D8A778B-9916-47AC-A28A-07F01A83F499}"/>
                  </a:ext>
                  <a:ext uri="{C183D7F6-B498-43B3-948B-1728B52AA6E4}">
                    <adec:decorative xmlns:adec="http://schemas.microsoft.com/office/drawing/2017/decorative" xmlns="" val="1"/>
                  </a:ext>
                </a:extLst>
              </p:cNvPr>
              <p:cNvSpPr/>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9" name="Freeform 36">
                <a:extLst>
                  <a:ext uri="{FF2B5EF4-FFF2-40B4-BE49-F238E27FC236}">
                    <a16:creationId xmlns:a16="http://schemas.microsoft.com/office/drawing/2014/main" xmlns="" id="{65323B96-DF0E-463C-B290-C22D3C553241}"/>
                  </a:ext>
                  <a:ext uri="{C183D7F6-B498-43B3-948B-1728B52AA6E4}">
                    <adec:decorative xmlns:adec="http://schemas.microsoft.com/office/drawing/2017/decorative" xmlns="" val="1"/>
                  </a:ext>
                </a:extLst>
              </p:cNvPr>
              <p:cNvSpPr>
                <a:spLocks noEditPoints="1"/>
              </p:cNvSpPr>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0" name="Freeform 38">
                <a:extLst>
                  <a:ext uri="{FF2B5EF4-FFF2-40B4-BE49-F238E27FC236}">
                    <a16:creationId xmlns:a16="http://schemas.microsoft.com/office/drawing/2014/main" xmlns="" id="{65A0E255-1142-422E-A62A-5044177C5AE7}"/>
                  </a:ext>
                  <a:ext uri="{C183D7F6-B498-43B3-948B-1728B52AA6E4}">
                    <adec:decorative xmlns:adec="http://schemas.microsoft.com/office/drawing/2017/decorative" xmlns="" val="1"/>
                  </a:ext>
                </a:extLst>
              </p:cNvPr>
              <p:cNvSpPr>
                <a:spLocks noEditPoints="1"/>
              </p:cNvSpPr>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1" name="Freeform 39">
                <a:extLst>
                  <a:ext uri="{FF2B5EF4-FFF2-40B4-BE49-F238E27FC236}">
                    <a16:creationId xmlns:a16="http://schemas.microsoft.com/office/drawing/2014/main" xmlns="" id="{233A955D-DB0D-42F8-B490-E01FB9C45C37}"/>
                  </a:ext>
                  <a:ext uri="{C183D7F6-B498-43B3-948B-1728B52AA6E4}">
                    <adec:decorative xmlns:adec="http://schemas.microsoft.com/office/drawing/2017/decorative" xmlns="" val="1"/>
                  </a:ext>
                </a:extLst>
              </p:cNvPr>
              <p:cNvSpPr/>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2" name="Freeform 40">
                <a:extLst>
                  <a:ext uri="{FF2B5EF4-FFF2-40B4-BE49-F238E27FC236}">
                    <a16:creationId xmlns:a16="http://schemas.microsoft.com/office/drawing/2014/main" xmlns="" id="{F0F0C29B-EB52-470C-AF64-FC54F5C250F9}"/>
                  </a:ext>
                  <a:ext uri="{C183D7F6-B498-43B3-948B-1728B52AA6E4}">
                    <adec:decorative xmlns:adec="http://schemas.microsoft.com/office/drawing/2017/decorative" xmlns="" val="1"/>
                  </a:ext>
                </a:extLst>
              </p:cNvPr>
              <p:cNvSpPr>
                <a:spLocks noEditPoints="1"/>
              </p:cNvSpPr>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xmlns="" id="{A6C0E942-454D-483D-84FB-89308C8F15B7}"/>
                  </a:ext>
                  <a:ext uri="{C183D7F6-B498-43B3-948B-1728B52AA6E4}">
                    <adec:decorative xmlns:adec="http://schemas.microsoft.com/office/drawing/2017/decorative" xmlns="" val="1"/>
                  </a:ext>
                </a:extLst>
              </p:cNvPr>
              <p:cNvSpPr>
                <a:spLocks noChangeArrowheads="1"/>
              </p:cNvSpPr>
              <p:nvPr/>
            </p:nvSpPr>
            <p:spPr bwMode="auto">
              <a:xfrm flipV="1">
                <a:off x="693208" y="0"/>
                <a:ext cx="23813" cy="252413"/>
              </a:xfrm>
              <a:prstGeom prst="rect">
                <a:avLst/>
              </a:pr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4232620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xmlns="" id="{15502586-682B-4EDF-9515-674BB4E1CD13}"/>
              </a:ext>
              <a:ext uri="{C183D7F6-B498-43B3-948B-1728B52AA6E4}">
                <adec:decorative xmlns:adec="http://schemas.microsoft.com/office/drawing/2017/decorative" xmlns="" val="1"/>
              </a:ext>
            </a:extLst>
          </p:cNvPr>
          <p:cNvGrpSpPr>
            <a:grpSpLocks noGrp="1" noUngrp="1" noRot="1" noChangeAspect="1" noMove="1" noResize="1"/>
          </p:cNvGrpSpPr>
          <p:nvPr/>
        </p:nvGrpSpPr>
        <p:grpSpPr>
          <a:xfrm>
            <a:off x="368300" y="4762"/>
            <a:ext cx="11455400" cy="6848476"/>
            <a:chOff x="372533" y="0"/>
            <a:chExt cx="11455400" cy="6848476"/>
          </a:xfrm>
        </p:grpSpPr>
        <p:sp>
          <p:nvSpPr>
            <p:cNvPr id="29" name="Round Diagonal Corner Rectangle 7">
              <a:extLst>
                <a:ext uri="{FF2B5EF4-FFF2-40B4-BE49-F238E27FC236}">
                  <a16:creationId xmlns:a16="http://schemas.microsoft.com/office/drawing/2014/main" xmlns="" id="{C4491F87-B86B-413A-ACCD-56525E5330AF}"/>
                </a:ext>
                <a:ext uri="{C183D7F6-B498-43B3-948B-1728B52AA6E4}">
                  <adec:decorative xmlns:adec="http://schemas.microsoft.com/office/drawing/2017/decorative" xmlns="" val="1"/>
                </a:ext>
              </a:extLst>
            </p:cNvPr>
            <p:cNvSpPr/>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4800" dirty="0">
                <a:latin typeface="Times New Roman" panose="02020603050405020304" pitchFamily="18" charset="0"/>
                <a:cs typeface="Times New Roman" panose="02020603050405020304" pitchFamily="18" charset="0"/>
              </a:endParaRPr>
            </a:p>
            <a:p>
              <a:pPr algn="ctr"/>
              <a:r>
                <a:rPr lang="en-US" sz="4800" dirty="0">
                  <a:latin typeface="Times New Roman" panose="02020603050405020304" pitchFamily="18" charset="0"/>
                  <a:cs typeface="Times New Roman" panose="02020603050405020304" pitchFamily="18" charset="0"/>
                </a:rPr>
                <a:t>Association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Association rule mining is a technique in machine learning that discovers interesting relationships or associations between variables in large datasets. It's often used in the context of transactional data, where the goal is to find rules that describe patterns of co-occurrence or relationships among items.</a:t>
              </a:r>
            </a:p>
            <a:p>
              <a:r>
                <a:rPr lang="en-US" sz="2400" dirty="0">
                  <a:latin typeface="Times New Roman" panose="02020603050405020304" pitchFamily="18" charset="0"/>
                  <a:cs typeface="Times New Roman" panose="02020603050405020304" pitchFamily="18" charset="0"/>
                </a:rPr>
                <a:t>Algorithms: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Apriori</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Eclat</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p:txBody>
        </p:sp>
        <p:grpSp>
          <p:nvGrpSpPr>
            <p:cNvPr id="30" name="Group 29">
              <a:extLst>
                <a:ext uri="{FF2B5EF4-FFF2-40B4-BE49-F238E27FC236}">
                  <a16:creationId xmlns:a16="http://schemas.microsoft.com/office/drawing/2014/main" xmlns="" id="{04A25545-7FDA-465A-8546-9D927F8286FD}"/>
                </a:ext>
                <a:ext uri="{C183D7F6-B498-43B3-948B-1728B52AA6E4}">
                  <adec:decorative xmlns:adec="http://schemas.microsoft.com/office/drawing/2017/decorative" xmlns="" val="1"/>
                </a:ext>
              </a:extLst>
            </p:cNvPr>
            <p:cNvGrpSpPr/>
            <p:nvPr/>
          </p:nvGrpSpPr>
          <p:grpSpPr>
            <a:xfrm>
              <a:off x="11085512" y="0"/>
              <a:ext cx="650875" cy="1730375"/>
              <a:chOff x="11347978" y="0"/>
              <a:chExt cx="650875" cy="1730375"/>
            </a:xfrm>
          </p:grpSpPr>
          <p:sp>
            <p:nvSpPr>
              <p:cNvPr id="50" name="Freeform 32">
                <a:extLst>
                  <a:ext uri="{FF2B5EF4-FFF2-40B4-BE49-F238E27FC236}">
                    <a16:creationId xmlns:a16="http://schemas.microsoft.com/office/drawing/2014/main" xmlns="" id="{0AC67F09-E0D9-410A-A4DE-72D31697EBC2}"/>
                  </a:ext>
                  <a:ext uri="{C183D7F6-B498-43B3-948B-1728B52AA6E4}">
                    <adec:decorative xmlns:adec="http://schemas.microsoft.com/office/drawing/2017/decorative" xmlns="" val="1"/>
                  </a:ext>
                </a:extLst>
              </p:cNvPr>
              <p:cNvSpPr/>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51" name="Freeform 33">
                <a:extLst>
                  <a:ext uri="{FF2B5EF4-FFF2-40B4-BE49-F238E27FC236}">
                    <a16:creationId xmlns:a16="http://schemas.microsoft.com/office/drawing/2014/main" xmlns="" id="{B78F2FDE-85C9-4650-919F-C35464007D78}"/>
                  </a:ext>
                  <a:ext uri="{C183D7F6-B498-43B3-948B-1728B52AA6E4}">
                    <adec:decorative xmlns:adec="http://schemas.microsoft.com/office/drawing/2017/decorative" xmlns="" val="1"/>
                  </a:ext>
                </a:extLst>
              </p:cNvPr>
              <p:cNvSpPr>
                <a:spLocks noEditPoints="1"/>
              </p:cNvSpPr>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52" name="Freeform 34">
                <a:extLst>
                  <a:ext uri="{FF2B5EF4-FFF2-40B4-BE49-F238E27FC236}">
                    <a16:creationId xmlns:a16="http://schemas.microsoft.com/office/drawing/2014/main" xmlns="" id="{57DD2F8B-5242-455C-B03F-E2F6B6732EFD}"/>
                  </a:ext>
                  <a:ext uri="{C183D7F6-B498-43B3-948B-1728B52AA6E4}">
                    <adec:decorative xmlns:adec="http://schemas.microsoft.com/office/drawing/2017/decorative" xmlns="" val="1"/>
                  </a:ext>
                </a:extLst>
              </p:cNvPr>
              <p:cNvSpPr>
                <a:spLocks noEditPoints="1"/>
              </p:cNvSpPr>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53" name="Freeform 37">
                <a:extLst>
                  <a:ext uri="{FF2B5EF4-FFF2-40B4-BE49-F238E27FC236}">
                    <a16:creationId xmlns:a16="http://schemas.microsoft.com/office/drawing/2014/main" xmlns="" id="{B8CE3E90-8A76-4CD5-B28C-D71FF37185DB}"/>
                  </a:ext>
                  <a:ext uri="{C183D7F6-B498-43B3-948B-1728B52AA6E4}">
                    <adec:decorative xmlns:adec="http://schemas.microsoft.com/office/drawing/2017/decorative" xmlns="" val="1"/>
                  </a:ext>
                </a:extLst>
              </p:cNvPr>
              <p:cNvSpPr/>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grpSp>
        <p:grpSp>
          <p:nvGrpSpPr>
            <p:cNvPr id="31" name="Group 30">
              <a:extLst>
                <a:ext uri="{FF2B5EF4-FFF2-40B4-BE49-F238E27FC236}">
                  <a16:creationId xmlns:a16="http://schemas.microsoft.com/office/drawing/2014/main" xmlns="" id="{4C374541-D033-4B72-A232-5461EEAD4DF2}"/>
                </a:ext>
                <a:ext uri="{C183D7F6-B498-43B3-948B-1728B52AA6E4}">
                  <adec:decorative xmlns:adec="http://schemas.microsoft.com/office/drawing/2017/decorative" xmlns="" val="1"/>
                </a:ext>
              </a:extLst>
            </p:cNvPr>
            <p:cNvGrpSpPr/>
            <p:nvPr/>
          </p:nvGrpSpPr>
          <p:grpSpPr>
            <a:xfrm flipH="1">
              <a:off x="11229445" y="4867275"/>
              <a:ext cx="598488" cy="1981201"/>
              <a:chOff x="11424178" y="4867275"/>
              <a:chExt cx="598488" cy="1981201"/>
            </a:xfrm>
          </p:grpSpPr>
          <p:sp>
            <p:nvSpPr>
              <p:cNvPr id="44" name="Freeform 35">
                <a:extLst>
                  <a:ext uri="{FF2B5EF4-FFF2-40B4-BE49-F238E27FC236}">
                    <a16:creationId xmlns:a16="http://schemas.microsoft.com/office/drawing/2014/main" xmlns="" id="{94766BAB-FE6E-4247-886B-736F831FEB31}"/>
                  </a:ext>
                  <a:ext uri="{C183D7F6-B498-43B3-948B-1728B52AA6E4}">
                    <adec:decorative xmlns:adec="http://schemas.microsoft.com/office/drawing/2017/decorative" xmlns="" val="1"/>
                  </a:ext>
                </a:extLst>
              </p:cNvPr>
              <p:cNvSpPr/>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45" name="Freeform 36">
                <a:extLst>
                  <a:ext uri="{FF2B5EF4-FFF2-40B4-BE49-F238E27FC236}">
                    <a16:creationId xmlns:a16="http://schemas.microsoft.com/office/drawing/2014/main" xmlns="" id="{3C954FB2-C7A0-468C-8AD2-C278DCA64213}"/>
                  </a:ext>
                  <a:ext uri="{C183D7F6-B498-43B3-948B-1728B52AA6E4}">
                    <adec:decorative xmlns:adec="http://schemas.microsoft.com/office/drawing/2017/decorative" xmlns="" val="1"/>
                  </a:ext>
                </a:extLst>
              </p:cNvPr>
              <p:cNvSpPr>
                <a:spLocks noEditPoints="1"/>
              </p:cNvSpPr>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46" name="Freeform 38">
                <a:extLst>
                  <a:ext uri="{FF2B5EF4-FFF2-40B4-BE49-F238E27FC236}">
                    <a16:creationId xmlns:a16="http://schemas.microsoft.com/office/drawing/2014/main" xmlns="" id="{F52FBFD5-A528-4DB8-A802-814A7E421D69}"/>
                  </a:ext>
                  <a:ext uri="{C183D7F6-B498-43B3-948B-1728B52AA6E4}">
                    <adec:decorative xmlns:adec="http://schemas.microsoft.com/office/drawing/2017/decorative" xmlns="" val="1"/>
                  </a:ext>
                </a:extLst>
              </p:cNvPr>
              <p:cNvSpPr>
                <a:spLocks noEditPoints="1"/>
              </p:cNvSpPr>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47" name="Freeform 39">
                <a:extLst>
                  <a:ext uri="{FF2B5EF4-FFF2-40B4-BE49-F238E27FC236}">
                    <a16:creationId xmlns:a16="http://schemas.microsoft.com/office/drawing/2014/main" xmlns="" id="{E57CCB6D-72AF-4D41-8C6C-9750D43DC602}"/>
                  </a:ext>
                  <a:ext uri="{C183D7F6-B498-43B3-948B-1728B52AA6E4}">
                    <adec:decorative xmlns:adec="http://schemas.microsoft.com/office/drawing/2017/decorative" xmlns="" val="1"/>
                  </a:ext>
                </a:extLst>
              </p:cNvPr>
              <p:cNvSpPr/>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48" name="Freeform 40">
                <a:extLst>
                  <a:ext uri="{FF2B5EF4-FFF2-40B4-BE49-F238E27FC236}">
                    <a16:creationId xmlns:a16="http://schemas.microsoft.com/office/drawing/2014/main" xmlns="" id="{19D203AA-CF94-405B-800C-0C798552188A}"/>
                  </a:ext>
                  <a:ext uri="{C183D7F6-B498-43B3-948B-1728B52AA6E4}">
                    <adec:decorative xmlns:adec="http://schemas.microsoft.com/office/drawing/2017/decorative" xmlns="" val="1"/>
                  </a:ext>
                </a:extLst>
              </p:cNvPr>
              <p:cNvSpPr>
                <a:spLocks noEditPoints="1"/>
              </p:cNvSpPr>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49" name="Rectangle 48">
                <a:extLst>
                  <a:ext uri="{FF2B5EF4-FFF2-40B4-BE49-F238E27FC236}">
                    <a16:creationId xmlns:a16="http://schemas.microsoft.com/office/drawing/2014/main" xmlns="" id="{7D053665-E810-419F-9D63-2A54CB47738C}"/>
                  </a:ext>
                  <a:ext uri="{C183D7F6-B498-43B3-948B-1728B52AA6E4}">
                    <adec:decorative xmlns:adec="http://schemas.microsoft.com/office/drawing/2017/decorative" xmlns="" val="1"/>
                  </a:ext>
                </a:extLst>
              </p:cNvPr>
              <p:cNvSpPr>
                <a:spLocks noChangeArrowheads="1"/>
              </p:cNvSpPr>
              <p:nvPr/>
            </p:nvSpPr>
            <p:spPr bwMode="auto">
              <a:xfrm>
                <a:off x="11922653" y="6596063"/>
                <a:ext cx="23813" cy="252413"/>
              </a:xfrm>
              <a:prstGeom prst="rect">
                <a:avLst/>
              </a:pr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grpSp>
        <p:grpSp>
          <p:nvGrpSpPr>
            <p:cNvPr id="32" name="Group 31">
              <a:extLst>
                <a:ext uri="{FF2B5EF4-FFF2-40B4-BE49-F238E27FC236}">
                  <a16:creationId xmlns:a16="http://schemas.microsoft.com/office/drawing/2014/main" xmlns="" id="{DEAF6153-6BF6-448C-81C1-2817B0F78001}"/>
                </a:ext>
                <a:ext uri="{C183D7F6-B498-43B3-948B-1728B52AA6E4}">
                  <adec:decorative xmlns:adec="http://schemas.microsoft.com/office/drawing/2017/decorative" xmlns="" val="1"/>
                </a:ext>
              </a:extLst>
            </p:cNvPr>
            <p:cNvGrpSpPr/>
            <p:nvPr/>
          </p:nvGrpSpPr>
          <p:grpSpPr>
            <a:xfrm flipH="1">
              <a:off x="440267" y="5118101"/>
              <a:ext cx="650875" cy="1730375"/>
              <a:chOff x="118533" y="5118101"/>
              <a:chExt cx="650875" cy="1730375"/>
            </a:xfrm>
          </p:grpSpPr>
          <p:sp>
            <p:nvSpPr>
              <p:cNvPr id="40" name="Freeform 32">
                <a:extLst>
                  <a:ext uri="{FF2B5EF4-FFF2-40B4-BE49-F238E27FC236}">
                    <a16:creationId xmlns:a16="http://schemas.microsoft.com/office/drawing/2014/main" xmlns="" id="{A7E0D3C0-552C-4741-AFBE-E665CEA0689B}"/>
                  </a:ext>
                  <a:ext uri="{C183D7F6-B498-43B3-948B-1728B52AA6E4}">
                    <adec:decorative xmlns:adec="http://schemas.microsoft.com/office/drawing/2017/decorative" xmlns="" val="1"/>
                  </a:ext>
                </a:extLst>
              </p:cNvPr>
              <p:cNvSpPr/>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41" name="Freeform 33">
                <a:extLst>
                  <a:ext uri="{FF2B5EF4-FFF2-40B4-BE49-F238E27FC236}">
                    <a16:creationId xmlns:a16="http://schemas.microsoft.com/office/drawing/2014/main" xmlns="" id="{CAF96EBF-4E74-4F88-BD05-A4AE1694A45B}"/>
                  </a:ext>
                  <a:ext uri="{C183D7F6-B498-43B3-948B-1728B52AA6E4}">
                    <adec:decorative xmlns:adec="http://schemas.microsoft.com/office/drawing/2017/decorative" xmlns="" val="1"/>
                  </a:ext>
                </a:extLst>
              </p:cNvPr>
              <p:cNvSpPr>
                <a:spLocks noEditPoints="1"/>
              </p:cNvSpPr>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42" name="Freeform 34">
                <a:extLst>
                  <a:ext uri="{FF2B5EF4-FFF2-40B4-BE49-F238E27FC236}">
                    <a16:creationId xmlns:a16="http://schemas.microsoft.com/office/drawing/2014/main" xmlns="" id="{D49C51B9-E4E4-410D-8AAB-7E308A1D4528}"/>
                  </a:ext>
                  <a:ext uri="{C183D7F6-B498-43B3-948B-1728B52AA6E4}">
                    <adec:decorative xmlns:adec="http://schemas.microsoft.com/office/drawing/2017/decorative" xmlns="" val="1"/>
                  </a:ext>
                </a:extLst>
              </p:cNvPr>
              <p:cNvSpPr>
                <a:spLocks noEditPoints="1"/>
              </p:cNvSpPr>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43" name="Freeform 37">
                <a:extLst>
                  <a:ext uri="{FF2B5EF4-FFF2-40B4-BE49-F238E27FC236}">
                    <a16:creationId xmlns:a16="http://schemas.microsoft.com/office/drawing/2014/main" xmlns="" id="{354F0627-1BD6-4455-967A-32DB31C82C3B}"/>
                  </a:ext>
                  <a:ext uri="{C183D7F6-B498-43B3-948B-1728B52AA6E4}">
                    <adec:decorative xmlns:adec="http://schemas.microsoft.com/office/drawing/2017/decorative" xmlns="" val="1"/>
                  </a:ext>
                </a:extLst>
              </p:cNvPr>
              <p:cNvSpPr/>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grpSp>
        <p:grpSp>
          <p:nvGrpSpPr>
            <p:cNvPr id="33" name="Group 32">
              <a:extLst>
                <a:ext uri="{FF2B5EF4-FFF2-40B4-BE49-F238E27FC236}">
                  <a16:creationId xmlns:a16="http://schemas.microsoft.com/office/drawing/2014/main" xmlns="" id="{BC21AED9-0CB5-426C-A1C4-6EEB548050D5}"/>
                </a:ext>
                <a:ext uri="{C183D7F6-B498-43B3-948B-1728B52AA6E4}">
                  <adec:decorative xmlns:adec="http://schemas.microsoft.com/office/drawing/2017/decorative" xmlns="" val="1"/>
                </a:ext>
              </a:extLst>
            </p:cNvPr>
            <p:cNvGrpSpPr/>
            <p:nvPr/>
          </p:nvGrpSpPr>
          <p:grpSpPr>
            <a:xfrm>
              <a:off x="372533" y="0"/>
              <a:ext cx="598488" cy="1981201"/>
              <a:chOff x="194733" y="0"/>
              <a:chExt cx="598488" cy="1981201"/>
            </a:xfrm>
          </p:grpSpPr>
          <p:sp>
            <p:nvSpPr>
              <p:cNvPr id="34" name="Freeform 35">
                <a:extLst>
                  <a:ext uri="{FF2B5EF4-FFF2-40B4-BE49-F238E27FC236}">
                    <a16:creationId xmlns:a16="http://schemas.microsoft.com/office/drawing/2014/main" xmlns="" id="{8D8A778B-9916-47AC-A28A-07F01A83F499}"/>
                  </a:ext>
                  <a:ext uri="{C183D7F6-B498-43B3-948B-1728B52AA6E4}">
                    <adec:decorative xmlns:adec="http://schemas.microsoft.com/office/drawing/2017/decorative" xmlns="" val="1"/>
                  </a:ext>
                </a:extLst>
              </p:cNvPr>
              <p:cNvSpPr/>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35" name="Freeform 36">
                <a:extLst>
                  <a:ext uri="{FF2B5EF4-FFF2-40B4-BE49-F238E27FC236}">
                    <a16:creationId xmlns:a16="http://schemas.microsoft.com/office/drawing/2014/main" xmlns="" id="{65323B96-DF0E-463C-B290-C22D3C553241}"/>
                  </a:ext>
                  <a:ext uri="{C183D7F6-B498-43B3-948B-1728B52AA6E4}">
                    <adec:decorative xmlns:adec="http://schemas.microsoft.com/office/drawing/2017/decorative" xmlns="" val="1"/>
                  </a:ext>
                </a:extLst>
              </p:cNvPr>
              <p:cNvSpPr>
                <a:spLocks noEditPoints="1"/>
              </p:cNvSpPr>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36" name="Freeform 38">
                <a:extLst>
                  <a:ext uri="{FF2B5EF4-FFF2-40B4-BE49-F238E27FC236}">
                    <a16:creationId xmlns:a16="http://schemas.microsoft.com/office/drawing/2014/main" xmlns="" id="{65A0E255-1142-422E-A62A-5044177C5AE7}"/>
                  </a:ext>
                  <a:ext uri="{C183D7F6-B498-43B3-948B-1728B52AA6E4}">
                    <adec:decorative xmlns:adec="http://schemas.microsoft.com/office/drawing/2017/decorative" xmlns="" val="1"/>
                  </a:ext>
                </a:extLst>
              </p:cNvPr>
              <p:cNvSpPr>
                <a:spLocks noEditPoints="1"/>
              </p:cNvSpPr>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37" name="Freeform 39">
                <a:extLst>
                  <a:ext uri="{FF2B5EF4-FFF2-40B4-BE49-F238E27FC236}">
                    <a16:creationId xmlns:a16="http://schemas.microsoft.com/office/drawing/2014/main" xmlns="" id="{233A955D-DB0D-42F8-B490-E01FB9C45C37}"/>
                  </a:ext>
                  <a:ext uri="{C183D7F6-B498-43B3-948B-1728B52AA6E4}">
                    <adec:decorative xmlns:adec="http://schemas.microsoft.com/office/drawing/2017/decorative" xmlns="" val="1"/>
                  </a:ext>
                </a:extLst>
              </p:cNvPr>
              <p:cNvSpPr/>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38" name="Freeform 40">
                <a:extLst>
                  <a:ext uri="{FF2B5EF4-FFF2-40B4-BE49-F238E27FC236}">
                    <a16:creationId xmlns:a16="http://schemas.microsoft.com/office/drawing/2014/main" xmlns="" id="{F0F0C29B-EB52-470C-AF64-FC54F5C250F9}"/>
                  </a:ext>
                  <a:ext uri="{C183D7F6-B498-43B3-948B-1728B52AA6E4}">
                    <adec:decorative xmlns:adec="http://schemas.microsoft.com/office/drawing/2017/decorative" xmlns="" val="1"/>
                  </a:ext>
                </a:extLst>
              </p:cNvPr>
              <p:cNvSpPr>
                <a:spLocks noEditPoints="1"/>
              </p:cNvSpPr>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xmlns="" id="{A6C0E942-454D-483D-84FB-89308C8F15B7}"/>
                  </a:ext>
                  <a:ext uri="{C183D7F6-B498-43B3-948B-1728B52AA6E4}">
                    <adec:decorative xmlns:adec="http://schemas.microsoft.com/office/drawing/2017/decorative" xmlns="" val="1"/>
                  </a:ext>
                </a:extLst>
              </p:cNvPr>
              <p:cNvSpPr>
                <a:spLocks noChangeArrowheads="1"/>
              </p:cNvSpPr>
              <p:nvPr/>
            </p:nvSpPr>
            <p:spPr bwMode="auto">
              <a:xfrm flipV="1">
                <a:off x="693208" y="0"/>
                <a:ext cx="23813" cy="252413"/>
              </a:xfrm>
              <a:prstGeom prst="rect">
                <a:avLst/>
              </a:pr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3976269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15502586-682B-4EDF-9515-674BB4E1CD13}"/>
              </a:ext>
              <a:ext uri="{C183D7F6-B498-43B3-948B-1728B52AA6E4}">
                <adec:decorative xmlns:adec="http://schemas.microsoft.com/office/drawing/2017/decorative" xmlns="" val="1"/>
              </a:ext>
            </a:extLst>
          </p:cNvPr>
          <p:cNvGrpSpPr>
            <a:grpSpLocks noGrp="1" noUngrp="1" noRot="1" noChangeAspect="1" noMove="1" noResize="1"/>
          </p:cNvGrpSpPr>
          <p:nvPr/>
        </p:nvGrpSpPr>
        <p:grpSpPr>
          <a:xfrm>
            <a:off x="368300" y="4762"/>
            <a:ext cx="11455400" cy="6848476"/>
            <a:chOff x="372533" y="0"/>
            <a:chExt cx="11455400" cy="6848476"/>
          </a:xfrm>
        </p:grpSpPr>
        <p:sp>
          <p:nvSpPr>
            <p:cNvPr id="3" name="Round Diagonal Corner Rectangle 7">
              <a:extLst>
                <a:ext uri="{FF2B5EF4-FFF2-40B4-BE49-F238E27FC236}">
                  <a16:creationId xmlns:a16="http://schemas.microsoft.com/office/drawing/2014/main" xmlns="" id="{C4491F87-B86B-413A-ACCD-56525E5330AF}"/>
                </a:ext>
                <a:ext uri="{C183D7F6-B498-43B3-948B-1728B52AA6E4}">
                  <adec:decorative xmlns:adec="http://schemas.microsoft.com/office/drawing/2017/decorative" xmlns="" val="1"/>
                </a:ext>
              </a:extLst>
            </p:cNvPr>
            <p:cNvSpPr/>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4800" dirty="0">
                  <a:latin typeface="Times New Roman" panose="02020603050405020304" pitchFamily="18" charset="0"/>
                  <a:cs typeface="Times New Roman" panose="02020603050405020304" pitchFamily="18" charset="0"/>
                </a:rPr>
                <a:t>Reinforcement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Reinforcement Learning (RL) is a type of machine learning paradigm where an agent learns to make decisions by interacting with an environment. The agent receives feedback in the form of rewards or penalties, allowing it to learn the optimal strategy to achieve a goal. RL is often used in scenarios where explicit supervision is not available, and the agent must explore and learn from trial and error.</a:t>
              </a:r>
            </a:p>
            <a:p>
              <a:r>
                <a:rPr lang="en-US" sz="2400" dirty="0">
                  <a:latin typeface="Times New Roman" panose="02020603050405020304" pitchFamily="18" charset="0"/>
                  <a:cs typeface="Times New Roman" panose="02020603050405020304" pitchFamily="18" charset="0"/>
                </a:rPr>
                <a:t>Algorithms: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Upper confidence bound</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Thompson sampling</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xmlns="" id="{04A25545-7FDA-465A-8546-9D927F8286FD}"/>
                </a:ext>
                <a:ext uri="{C183D7F6-B498-43B3-948B-1728B52AA6E4}">
                  <adec:decorative xmlns:adec="http://schemas.microsoft.com/office/drawing/2017/decorative" xmlns="" val="1"/>
                </a:ext>
              </a:extLst>
            </p:cNvPr>
            <p:cNvGrpSpPr/>
            <p:nvPr/>
          </p:nvGrpSpPr>
          <p:grpSpPr>
            <a:xfrm>
              <a:off x="11085512" y="0"/>
              <a:ext cx="650875" cy="1730375"/>
              <a:chOff x="11347978" y="0"/>
              <a:chExt cx="650875" cy="1730375"/>
            </a:xfrm>
          </p:grpSpPr>
          <p:sp>
            <p:nvSpPr>
              <p:cNvPr id="24" name="Freeform 32">
                <a:extLst>
                  <a:ext uri="{FF2B5EF4-FFF2-40B4-BE49-F238E27FC236}">
                    <a16:creationId xmlns:a16="http://schemas.microsoft.com/office/drawing/2014/main" xmlns="" id="{0AC67F09-E0D9-410A-A4DE-72D31697EBC2}"/>
                  </a:ext>
                  <a:ext uri="{C183D7F6-B498-43B3-948B-1728B52AA6E4}">
                    <adec:decorative xmlns:adec="http://schemas.microsoft.com/office/drawing/2017/decorative" xmlns="" val="1"/>
                  </a:ext>
                </a:extLst>
              </p:cNvPr>
              <p:cNvSpPr/>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5" name="Freeform 33">
                <a:extLst>
                  <a:ext uri="{FF2B5EF4-FFF2-40B4-BE49-F238E27FC236}">
                    <a16:creationId xmlns:a16="http://schemas.microsoft.com/office/drawing/2014/main" xmlns="" id="{B78F2FDE-85C9-4650-919F-C35464007D78}"/>
                  </a:ext>
                  <a:ext uri="{C183D7F6-B498-43B3-948B-1728B52AA6E4}">
                    <adec:decorative xmlns:adec="http://schemas.microsoft.com/office/drawing/2017/decorative" xmlns="" val="1"/>
                  </a:ext>
                </a:extLst>
              </p:cNvPr>
              <p:cNvSpPr>
                <a:spLocks noEditPoints="1"/>
              </p:cNvSpPr>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6" name="Freeform 34">
                <a:extLst>
                  <a:ext uri="{FF2B5EF4-FFF2-40B4-BE49-F238E27FC236}">
                    <a16:creationId xmlns:a16="http://schemas.microsoft.com/office/drawing/2014/main" xmlns="" id="{57DD2F8B-5242-455C-B03F-E2F6B6732EFD}"/>
                  </a:ext>
                  <a:ext uri="{C183D7F6-B498-43B3-948B-1728B52AA6E4}">
                    <adec:decorative xmlns:adec="http://schemas.microsoft.com/office/drawing/2017/decorative" xmlns="" val="1"/>
                  </a:ext>
                </a:extLst>
              </p:cNvPr>
              <p:cNvSpPr>
                <a:spLocks noEditPoints="1"/>
              </p:cNvSpPr>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7" name="Freeform 37">
                <a:extLst>
                  <a:ext uri="{FF2B5EF4-FFF2-40B4-BE49-F238E27FC236}">
                    <a16:creationId xmlns:a16="http://schemas.microsoft.com/office/drawing/2014/main" xmlns="" id="{B8CE3E90-8A76-4CD5-B28C-D71FF37185DB}"/>
                  </a:ext>
                  <a:ext uri="{C183D7F6-B498-43B3-948B-1728B52AA6E4}">
                    <adec:decorative xmlns:adec="http://schemas.microsoft.com/office/drawing/2017/decorative" xmlns="" val="1"/>
                  </a:ext>
                </a:extLst>
              </p:cNvPr>
              <p:cNvSpPr/>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grpSp>
        <p:grpSp>
          <p:nvGrpSpPr>
            <p:cNvPr id="5" name="Group 4">
              <a:extLst>
                <a:ext uri="{FF2B5EF4-FFF2-40B4-BE49-F238E27FC236}">
                  <a16:creationId xmlns:a16="http://schemas.microsoft.com/office/drawing/2014/main" xmlns="" id="{4C374541-D033-4B72-A232-5461EEAD4DF2}"/>
                </a:ext>
                <a:ext uri="{C183D7F6-B498-43B3-948B-1728B52AA6E4}">
                  <adec:decorative xmlns:adec="http://schemas.microsoft.com/office/drawing/2017/decorative" xmlns="" val="1"/>
                </a:ext>
              </a:extLst>
            </p:cNvPr>
            <p:cNvGrpSpPr/>
            <p:nvPr/>
          </p:nvGrpSpPr>
          <p:grpSpPr>
            <a:xfrm flipH="1">
              <a:off x="11229445" y="4867275"/>
              <a:ext cx="598488" cy="1981201"/>
              <a:chOff x="11424178" y="4867275"/>
              <a:chExt cx="598488" cy="1981201"/>
            </a:xfrm>
          </p:grpSpPr>
          <p:sp>
            <p:nvSpPr>
              <p:cNvPr id="18" name="Freeform 35">
                <a:extLst>
                  <a:ext uri="{FF2B5EF4-FFF2-40B4-BE49-F238E27FC236}">
                    <a16:creationId xmlns:a16="http://schemas.microsoft.com/office/drawing/2014/main" xmlns="" id="{94766BAB-FE6E-4247-886B-736F831FEB31}"/>
                  </a:ext>
                  <a:ext uri="{C183D7F6-B498-43B3-948B-1728B52AA6E4}">
                    <adec:decorative xmlns:adec="http://schemas.microsoft.com/office/drawing/2017/decorative" xmlns="" val="1"/>
                  </a:ext>
                </a:extLst>
              </p:cNvPr>
              <p:cNvSpPr/>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9" name="Freeform 36">
                <a:extLst>
                  <a:ext uri="{FF2B5EF4-FFF2-40B4-BE49-F238E27FC236}">
                    <a16:creationId xmlns:a16="http://schemas.microsoft.com/office/drawing/2014/main" xmlns="" id="{3C954FB2-C7A0-468C-8AD2-C278DCA64213}"/>
                  </a:ext>
                  <a:ext uri="{C183D7F6-B498-43B3-948B-1728B52AA6E4}">
                    <adec:decorative xmlns:adec="http://schemas.microsoft.com/office/drawing/2017/decorative" xmlns="" val="1"/>
                  </a:ext>
                </a:extLst>
              </p:cNvPr>
              <p:cNvSpPr>
                <a:spLocks noEditPoints="1"/>
              </p:cNvSpPr>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0" name="Freeform 38">
                <a:extLst>
                  <a:ext uri="{FF2B5EF4-FFF2-40B4-BE49-F238E27FC236}">
                    <a16:creationId xmlns:a16="http://schemas.microsoft.com/office/drawing/2014/main" xmlns="" id="{F52FBFD5-A528-4DB8-A802-814A7E421D69}"/>
                  </a:ext>
                  <a:ext uri="{C183D7F6-B498-43B3-948B-1728B52AA6E4}">
                    <adec:decorative xmlns:adec="http://schemas.microsoft.com/office/drawing/2017/decorative" xmlns="" val="1"/>
                  </a:ext>
                </a:extLst>
              </p:cNvPr>
              <p:cNvSpPr>
                <a:spLocks noEditPoints="1"/>
              </p:cNvSpPr>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1" name="Freeform 39">
                <a:extLst>
                  <a:ext uri="{FF2B5EF4-FFF2-40B4-BE49-F238E27FC236}">
                    <a16:creationId xmlns:a16="http://schemas.microsoft.com/office/drawing/2014/main" xmlns="" id="{E57CCB6D-72AF-4D41-8C6C-9750D43DC602}"/>
                  </a:ext>
                  <a:ext uri="{C183D7F6-B498-43B3-948B-1728B52AA6E4}">
                    <adec:decorative xmlns:adec="http://schemas.microsoft.com/office/drawing/2017/decorative" xmlns="" val="1"/>
                  </a:ext>
                </a:extLst>
              </p:cNvPr>
              <p:cNvSpPr/>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2" name="Freeform 40">
                <a:extLst>
                  <a:ext uri="{FF2B5EF4-FFF2-40B4-BE49-F238E27FC236}">
                    <a16:creationId xmlns:a16="http://schemas.microsoft.com/office/drawing/2014/main" xmlns="" id="{19D203AA-CF94-405B-800C-0C798552188A}"/>
                  </a:ext>
                  <a:ext uri="{C183D7F6-B498-43B3-948B-1728B52AA6E4}">
                    <adec:decorative xmlns:adec="http://schemas.microsoft.com/office/drawing/2017/decorative" xmlns="" val="1"/>
                  </a:ext>
                </a:extLst>
              </p:cNvPr>
              <p:cNvSpPr>
                <a:spLocks noEditPoints="1"/>
              </p:cNvSpPr>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xmlns="" id="{7D053665-E810-419F-9D63-2A54CB47738C}"/>
                  </a:ext>
                  <a:ext uri="{C183D7F6-B498-43B3-948B-1728B52AA6E4}">
                    <adec:decorative xmlns:adec="http://schemas.microsoft.com/office/drawing/2017/decorative" xmlns="" val="1"/>
                  </a:ext>
                </a:extLst>
              </p:cNvPr>
              <p:cNvSpPr>
                <a:spLocks noChangeArrowheads="1"/>
              </p:cNvSpPr>
              <p:nvPr/>
            </p:nvSpPr>
            <p:spPr bwMode="auto">
              <a:xfrm>
                <a:off x="11922653" y="6596063"/>
                <a:ext cx="23813" cy="252413"/>
              </a:xfrm>
              <a:prstGeom prst="rect">
                <a:avLst/>
              </a:pr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grpSp>
        <p:grpSp>
          <p:nvGrpSpPr>
            <p:cNvPr id="6" name="Group 5">
              <a:extLst>
                <a:ext uri="{FF2B5EF4-FFF2-40B4-BE49-F238E27FC236}">
                  <a16:creationId xmlns:a16="http://schemas.microsoft.com/office/drawing/2014/main" xmlns="" id="{DEAF6153-6BF6-448C-81C1-2817B0F78001}"/>
                </a:ext>
                <a:ext uri="{C183D7F6-B498-43B3-948B-1728B52AA6E4}">
                  <adec:decorative xmlns:adec="http://schemas.microsoft.com/office/drawing/2017/decorative" xmlns="" val="1"/>
                </a:ext>
              </a:extLst>
            </p:cNvPr>
            <p:cNvGrpSpPr/>
            <p:nvPr/>
          </p:nvGrpSpPr>
          <p:grpSpPr>
            <a:xfrm flipH="1">
              <a:off x="440267" y="5118101"/>
              <a:ext cx="650875" cy="1730375"/>
              <a:chOff x="118533" y="5118101"/>
              <a:chExt cx="650875" cy="1730375"/>
            </a:xfrm>
          </p:grpSpPr>
          <p:sp>
            <p:nvSpPr>
              <p:cNvPr id="14" name="Freeform 32">
                <a:extLst>
                  <a:ext uri="{FF2B5EF4-FFF2-40B4-BE49-F238E27FC236}">
                    <a16:creationId xmlns:a16="http://schemas.microsoft.com/office/drawing/2014/main" xmlns="" id="{A7E0D3C0-552C-4741-AFBE-E665CEA0689B}"/>
                  </a:ext>
                  <a:ext uri="{C183D7F6-B498-43B3-948B-1728B52AA6E4}">
                    <adec:decorative xmlns:adec="http://schemas.microsoft.com/office/drawing/2017/decorative" xmlns="" val="1"/>
                  </a:ext>
                </a:extLst>
              </p:cNvPr>
              <p:cNvSpPr/>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5" name="Freeform 33">
                <a:extLst>
                  <a:ext uri="{FF2B5EF4-FFF2-40B4-BE49-F238E27FC236}">
                    <a16:creationId xmlns:a16="http://schemas.microsoft.com/office/drawing/2014/main" xmlns="" id="{CAF96EBF-4E74-4F88-BD05-A4AE1694A45B}"/>
                  </a:ext>
                  <a:ext uri="{C183D7F6-B498-43B3-948B-1728B52AA6E4}">
                    <adec:decorative xmlns:adec="http://schemas.microsoft.com/office/drawing/2017/decorative" xmlns="" val="1"/>
                  </a:ext>
                </a:extLst>
              </p:cNvPr>
              <p:cNvSpPr>
                <a:spLocks noEditPoints="1"/>
              </p:cNvSpPr>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6" name="Freeform 34">
                <a:extLst>
                  <a:ext uri="{FF2B5EF4-FFF2-40B4-BE49-F238E27FC236}">
                    <a16:creationId xmlns:a16="http://schemas.microsoft.com/office/drawing/2014/main" xmlns="" id="{D49C51B9-E4E4-410D-8AAB-7E308A1D4528}"/>
                  </a:ext>
                  <a:ext uri="{C183D7F6-B498-43B3-948B-1728B52AA6E4}">
                    <adec:decorative xmlns:adec="http://schemas.microsoft.com/office/drawing/2017/decorative" xmlns="" val="1"/>
                  </a:ext>
                </a:extLst>
              </p:cNvPr>
              <p:cNvSpPr>
                <a:spLocks noEditPoints="1"/>
              </p:cNvSpPr>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7" name="Freeform 37">
                <a:extLst>
                  <a:ext uri="{FF2B5EF4-FFF2-40B4-BE49-F238E27FC236}">
                    <a16:creationId xmlns:a16="http://schemas.microsoft.com/office/drawing/2014/main" xmlns="" id="{354F0627-1BD6-4455-967A-32DB31C82C3B}"/>
                  </a:ext>
                  <a:ext uri="{C183D7F6-B498-43B3-948B-1728B52AA6E4}">
                    <adec:decorative xmlns:adec="http://schemas.microsoft.com/office/drawing/2017/decorative" xmlns="" val="1"/>
                  </a:ext>
                </a:extLst>
              </p:cNvPr>
              <p:cNvSpPr/>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grpSp>
        <p:grpSp>
          <p:nvGrpSpPr>
            <p:cNvPr id="7" name="Group 6">
              <a:extLst>
                <a:ext uri="{FF2B5EF4-FFF2-40B4-BE49-F238E27FC236}">
                  <a16:creationId xmlns:a16="http://schemas.microsoft.com/office/drawing/2014/main" xmlns="" id="{BC21AED9-0CB5-426C-A1C4-6EEB548050D5}"/>
                </a:ext>
                <a:ext uri="{C183D7F6-B498-43B3-948B-1728B52AA6E4}">
                  <adec:decorative xmlns:adec="http://schemas.microsoft.com/office/drawing/2017/decorative" xmlns="" val="1"/>
                </a:ext>
              </a:extLst>
            </p:cNvPr>
            <p:cNvGrpSpPr/>
            <p:nvPr/>
          </p:nvGrpSpPr>
          <p:grpSpPr>
            <a:xfrm>
              <a:off x="372533" y="0"/>
              <a:ext cx="598488" cy="1981201"/>
              <a:chOff x="194733" y="0"/>
              <a:chExt cx="598488" cy="1981201"/>
            </a:xfrm>
          </p:grpSpPr>
          <p:sp>
            <p:nvSpPr>
              <p:cNvPr id="8" name="Freeform 35">
                <a:extLst>
                  <a:ext uri="{FF2B5EF4-FFF2-40B4-BE49-F238E27FC236}">
                    <a16:creationId xmlns:a16="http://schemas.microsoft.com/office/drawing/2014/main" xmlns="" id="{8D8A778B-9916-47AC-A28A-07F01A83F499}"/>
                  </a:ext>
                  <a:ext uri="{C183D7F6-B498-43B3-948B-1728B52AA6E4}">
                    <adec:decorative xmlns:adec="http://schemas.microsoft.com/office/drawing/2017/decorative" xmlns="" val="1"/>
                  </a:ext>
                </a:extLst>
              </p:cNvPr>
              <p:cNvSpPr/>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9" name="Freeform 36">
                <a:extLst>
                  <a:ext uri="{FF2B5EF4-FFF2-40B4-BE49-F238E27FC236}">
                    <a16:creationId xmlns:a16="http://schemas.microsoft.com/office/drawing/2014/main" xmlns="" id="{65323B96-DF0E-463C-B290-C22D3C553241}"/>
                  </a:ext>
                  <a:ext uri="{C183D7F6-B498-43B3-948B-1728B52AA6E4}">
                    <adec:decorative xmlns:adec="http://schemas.microsoft.com/office/drawing/2017/decorative" xmlns="" val="1"/>
                  </a:ext>
                </a:extLst>
              </p:cNvPr>
              <p:cNvSpPr>
                <a:spLocks noEditPoints="1"/>
              </p:cNvSpPr>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0" name="Freeform 38">
                <a:extLst>
                  <a:ext uri="{FF2B5EF4-FFF2-40B4-BE49-F238E27FC236}">
                    <a16:creationId xmlns:a16="http://schemas.microsoft.com/office/drawing/2014/main" xmlns="" id="{65A0E255-1142-422E-A62A-5044177C5AE7}"/>
                  </a:ext>
                  <a:ext uri="{C183D7F6-B498-43B3-948B-1728B52AA6E4}">
                    <adec:decorative xmlns:adec="http://schemas.microsoft.com/office/drawing/2017/decorative" xmlns="" val="1"/>
                  </a:ext>
                </a:extLst>
              </p:cNvPr>
              <p:cNvSpPr>
                <a:spLocks noEditPoints="1"/>
              </p:cNvSpPr>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1" name="Freeform 39">
                <a:extLst>
                  <a:ext uri="{FF2B5EF4-FFF2-40B4-BE49-F238E27FC236}">
                    <a16:creationId xmlns:a16="http://schemas.microsoft.com/office/drawing/2014/main" xmlns="" id="{233A955D-DB0D-42F8-B490-E01FB9C45C37}"/>
                  </a:ext>
                  <a:ext uri="{C183D7F6-B498-43B3-948B-1728B52AA6E4}">
                    <adec:decorative xmlns:adec="http://schemas.microsoft.com/office/drawing/2017/decorative" xmlns="" val="1"/>
                  </a:ext>
                </a:extLst>
              </p:cNvPr>
              <p:cNvSpPr/>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2" name="Freeform 40">
                <a:extLst>
                  <a:ext uri="{FF2B5EF4-FFF2-40B4-BE49-F238E27FC236}">
                    <a16:creationId xmlns:a16="http://schemas.microsoft.com/office/drawing/2014/main" xmlns="" id="{F0F0C29B-EB52-470C-AF64-FC54F5C250F9}"/>
                  </a:ext>
                  <a:ext uri="{C183D7F6-B498-43B3-948B-1728B52AA6E4}">
                    <adec:decorative xmlns:adec="http://schemas.microsoft.com/office/drawing/2017/decorative" xmlns="" val="1"/>
                  </a:ext>
                </a:extLst>
              </p:cNvPr>
              <p:cNvSpPr>
                <a:spLocks noEditPoints="1"/>
              </p:cNvSpPr>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xmlns="" id="{A6C0E942-454D-483D-84FB-89308C8F15B7}"/>
                  </a:ext>
                  <a:ext uri="{C183D7F6-B498-43B3-948B-1728B52AA6E4}">
                    <adec:decorative xmlns:adec="http://schemas.microsoft.com/office/drawing/2017/decorative" xmlns="" val="1"/>
                  </a:ext>
                </a:extLst>
              </p:cNvPr>
              <p:cNvSpPr>
                <a:spLocks noChangeArrowheads="1"/>
              </p:cNvSpPr>
              <p:nvPr/>
            </p:nvSpPr>
            <p:spPr bwMode="auto">
              <a:xfrm flipV="1">
                <a:off x="693208" y="0"/>
                <a:ext cx="23813" cy="252413"/>
              </a:xfrm>
              <a:prstGeom prst="rect">
                <a:avLst/>
              </a:pr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3866898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9B1032AD-1AE2-4F16-A732-9C0A6A744C85}"/>
              </a:ext>
              <a:ext uri="{C183D7F6-B498-43B3-948B-1728B52AA6E4}">
                <adec:decorative xmlns:adec="http://schemas.microsoft.com/office/drawing/2017/decorative" xmlns="" val="1"/>
              </a:ext>
            </a:extLst>
          </p:cNvPr>
          <p:cNvGrpSpPr>
            <a:grpSpLocks noGrp="1" noUngrp="1" noRot="1" noChangeAspect="1" noMove="1" noResize="1"/>
          </p:cNvGrpSpPr>
          <p:nvPr/>
        </p:nvGrpSpPr>
        <p:grpSpPr>
          <a:xfrm>
            <a:off x="368300" y="4762"/>
            <a:ext cx="11455400" cy="6848476"/>
            <a:chOff x="372533" y="0"/>
            <a:chExt cx="11455400" cy="6848476"/>
          </a:xfrm>
        </p:grpSpPr>
        <p:sp>
          <p:nvSpPr>
            <p:cNvPr id="3" name="Round Diagonal Corner Rectangle 7">
              <a:extLst>
                <a:ext uri="{FF2B5EF4-FFF2-40B4-BE49-F238E27FC236}">
                  <a16:creationId xmlns:a16="http://schemas.microsoft.com/office/drawing/2014/main" xmlns="" id="{D5BF75F8-4EA2-44F2-B6EA-3102419BE460}"/>
                </a:ext>
                <a:ext uri="{C183D7F6-B498-43B3-948B-1728B52AA6E4}">
                  <adec:decorative xmlns:adec="http://schemas.microsoft.com/office/drawing/2017/decorative" xmlns="" val="1"/>
                </a:ext>
              </a:extLst>
            </p:cNvPr>
            <p:cNvSpPr/>
            <p:nvPr/>
          </p:nvSpPr>
          <p:spPr>
            <a:xfrm>
              <a:off x="927100" y="761472"/>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4800" dirty="0">
                  <a:latin typeface="Times New Roman" panose="02020603050405020304" pitchFamily="18" charset="0"/>
                  <a:cs typeface="Times New Roman" panose="02020603050405020304" pitchFamily="18" charset="0"/>
                </a:rPr>
                <a:t>Project</a:t>
              </a:r>
              <a:endParaRPr lang="en-US" sz="2400" dirty="0">
                <a:latin typeface="Times New Roman" panose="02020603050405020304" pitchFamily="18" charset="0"/>
                <a:cs typeface="Times New Roman" panose="02020603050405020304" pitchFamily="18" charset="0"/>
              </a:endParaRPr>
            </a:p>
            <a:p>
              <a:pPr algn="ctr"/>
              <a:r>
                <a:rPr lang="en-US" sz="3200" dirty="0">
                  <a:latin typeface="Times New Roman" panose="02020603050405020304" pitchFamily="18" charset="0"/>
                  <a:cs typeface="Times New Roman" panose="02020603050405020304" pitchFamily="18" charset="0"/>
                </a:rPr>
                <a:t>Noise reduction in audio files</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Noise reduction in audio files is a crucial task in various fields such as audio processing, speech recognition, music production, and telecommunications.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Unwanted noise in audio files can degrade the quality of audio recordings, distort speech or music signals, and affect the overall listening experience.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Therefore, effective noise reduction techniques are essential for improving audio quality and enhancing the performance of audio-based applications.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xmlns="" id="{620CA03C-559B-4B3D-94FA-4FAAB3C701D6}"/>
                </a:ext>
                <a:ext uri="{C183D7F6-B498-43B3-948B-1728B52AA6E4}">
                  <adec:decorative xmlns:adec="http://schemas.microsoft.com/office/drawing/2017/decorative" xmlns="" val="1"/>
                </a:ext>
              </a:extLst>
            </p:cNvPr>
            <p:cNvGrpSpPr/>
            <p:nvPr/>
          </p:nvGrpSpPr>
          <p:grpSpPr>
            <a:xfrm>
              <a:off x="11085512" y="0"/>
              <a:ext cx="650875" cy="1730375"/>
              <a:chOff x="11347978" y="0"/>
              <a:chExt cx="650875" cy="1730375"/>
            </a:xfrm>
          </p:grpSpPr>
          <p:sp>
            <p:nvSpPr>
              <p:cNvPr id="24" name="Freeform 32">
                <a:extLst>
                  <a:ext uri="{FF2B5EF4-FFF2-40B4-BE49-F238E27FC236}">
                    <a16:creationId xmlns:a16="http://schemas.microsoft.com/office/drawing/2014/main" xmlns="" id="{0D9400F9-20AC-487F-8333-B1D60C326B53}"/>
                  </a:ext>
                  <a:ext uri="{C183D7F6-B498-43B3-948B-1728B52AA6E4}">
                    <adec:decorative xmlns:adec="http://schemas.microsoft.com/office/drawing/2017/decorative" xmlns="" val="1"/>
                  </a:ext>
                </a:extLst>
              </p:cNvPr>
              <p:cNvSpPr/>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5" name="Freeform 33">
                <a:extLst>
                  <a:ext uri="{FF2B5EF4-FFF2-40B4-BE49-F238E27FC236}">
                    <a16:creationId xmlns:a16="http://schemas.microsoft.com/office/drawing/2014/main" xmlns="" id="{A3C314B8-9D5B-430A-93F5-13AA6EA5D0DA}"/>
                  </a:ext>
                  <a:ext uri="{C183D7F6-B498-43B3-948B-1728B52AA6E4}">
                    <adec:decorative xmlns:adec="http://schemas.microsoft.com/office/drawing/2017/decorative" xmlns="" val="1"/>
                  </a:ext>
                </a:extLst>
              </p:cNvPr>
              <p:cNvSpPr>
                <a:spLocks noEditPoints="1"/>
              </p:cNvSpPr>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6" name="Freeform 34">
                <a:extLst>
                  <a:ext uri="{FF2B5EF4-FFF2-40B4-BE49-F238E27FC236}">
                    <a16:creationId xmlns:a16="http://schemas.microsoft.com/office/drawing/2014/main" xmlns="" id="{0AE01D6D-B764-4C22-B93C-1EB06BEACFEE}"/>
                  </a:ext>
                  <a:ext uri="{C183D7F6-B498-43B3-948B-1728B52AA6E4}">
                    <adec:decorative xmlns:adec="http://schemas.microsoft.com/office/drawing/2017/decorative" xmlns="" val="1"/>
                  </a:ext>
                </a:extLst>
              </p:cNvPr>
              <p:cNvSpPr>
                <a:spLocks noEditPoints="1"/>
              </p:cNvSpPr>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7" name="Freeform 37">
                <a:extLst>
                  <a:ext uri="{FF2B5EF4-FFF2-40B4-BE49-F238E27FC236}">
                    <a16:creationId xmlns:a16="http://schemas.microsoft.com/office/drawing/2014/main" xmlns="" id="{83F0D1C3-E2D7-4810-B68A-4A9CD7ED9A06}"/>
                  </a:ext>
                  <a:ext uri="{C183D7F6-B498-43B3-948B-1728B52AA6E4}">
                    <adec:decorative xmlns:adec="http://schemas.microsoft.com/office/drawing/2017/decorative" xmlns="" val="1"/>
                  </a:ext>
                </a:extLst>
              </p:cNvPr>
              <p:cNvSpPr/>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grpSp>
        <p:grpSp>
          <p:nvGrpSpPr>
            <p:cNvPr id="5" name="Group 4">
              <a:extLst>
                <a:ext uri="{FF2B5EF4-FFF2-40B4-BE49-F238E27FC236}">
                  <a16:creationId xmlns:a16="http://schemas.microsoft.com/office/drawing/2014/main" xmlns="" id="{504DCDB6-51D7-4CA8-8C00-D2C7CC7BDC64}"/>
                </a:ext>
                <a:ext uri="{C183D7F6-B498-43B3-948B-1728B52AA6E4}">
                  <adec:decorative xmlns:adec="http://schemas.microsoft.com/office/drawing/2017/decorative" xmlns="" val="1"/>
                </a:ext>
              </a:extLst>
            </p:cNvPr>
            <p:cNvGrpSpPr/>
            <p:nvPr/>
          </p:nvGrpSpPr>
          <p:grpSpPr>
            <a:xfrm flipH="1">
              <a:off x="11229445" y="4867275"/>
              <a:ext cx="598488" cy="1981201"/>
              <a:chOff x="11424178" y="4867275"/>
              <a:chExt cx="598488" cy="1981201"/>
            </a:xfrm>
          </p:grpSpPr>
          <p:sp>
            <p:nvSpPr>
              <p:cNvPr id="18" name="Freeform 35">
                <a:extLst>
                  <a:ext uri="{FF2B5EF4-FFF2-40B4-BE49-F238E27FC236}">
                    <a16:creationId xmlns:a16="http://schemas.microsoft.com/office/drawing/2014/main" xmlns="" id="{398FAFF7-9785-43B0-9808-4152480B4A10}"/>
                  </a:ext>
                  <a:ext uri="{C183D7F6-B498-43B3-948B-1728B52AA6E4}">
                    <adec:decorative xmlns:adec="http://schemas.microsoft.com/office/drawing/2017/decorative" xmlns="" val="1"/>
                  </a:ext>
                </a:extLst>
              </p:cNvPr>
              <p:cNvSpPr/>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9" name="Freeform 36">
                <a:extLst>
                  <a:ext uri="{FF2B5EF4-FFF2-40B4-BE49-F238E27FC236}">
                    <a16:creationId xmlns:a16="http://schemas.microsoft.com/office/drawing/2014/main" xmlns="" id="{74FF4F16-1B2B-45C7-8B72-A6E1BDCA8F34}"/>
                  </a:ext>
                  <a:ext uri="{C183D7F6-B498-43B3-948B-1728B52AA6E4}">
                    <adec:decorative xmlns:adec="http://schemas.microsoft.com/office/drawing/2017/decorative" xmlns="" val="1"/>
                  </a:ext>
                </a:extLst>
              </p:cNvPr>
              <p:cNvSpPr>
                <a:spLocks noEditPoints="1"/>
              </p:cNvSpPr>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0" name="Freeform 38">
                <a:extLst>
                  <a:ext uri="{FF2B5EF4-FFF2-40B4-BE49-F238E27FC236}">
                    <a16:creationId xmlns:a16="http://schemas.microsoft.com/office/drawing/2014/main" xmlns="" id="{024C58FF-B88A-4C98-84F5-5250D7ECBEA8}"/>
                  </a:ext>
                  <a:ext uri="{C183D7F6-B498-43B3-948B-1728B52AA6E4}">
                    <adec:decorative xmlns:adec="http://schemas.microsoft.com/office/drawing/2017/decorative" xmlns="" val="1"/>
                  </a:ext>
                </a:extLst>
              </p:cNvPr>
              <p:cNvSpPr>
                <a:spLocks noEditPoints="1"/>
              </p:cNvSpPr>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1" name="Freeform 39">
                <a:extLst>
                  <a:ext uri="{FF2B5EF4-FFF2-40B4-BE49-F238E27FC236}">
                    <a16:creationId xmlns:a16="http://schemas.microsoft.com/office/drawing/2014/main" xmlns="" id="{CF66BE12-1011-4281-9B5B-9EB78748CB66}"/>
                  </a:ext>
                  <a:ext uri="{C183D7F6-B498-43B3-948B-1728B52AA6E4}">
                    <adec:decorative xmlns:adec="http://schemas.microsoft.com/office/drawing/2017/decorative" xmlns="" val="1"/>
                  </a:ext>
                </a:extLst>
              </p:cNvPr>
              <p:cNvSpPr/>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2" name="Freeform 40">
                <a:extLst>
                  <a:ext uri="{FF2B5EF4-FFF2-40B4-BE49-F238E27FC236}">
                    <a16:creationId xmlns:a16="http://schemas.microsoft.com/office/drawing/2014/main" xmlns="" id="{2B990641-2D85-4B84-B550-76A15FEA3CB9}"/>
                  </a:ext>
                  <a:ext uri="{C183D7F6-B498-43B3-948B-1728B52AA6E4}">
                    <adec:decorative xmlns:adec="http://schemas.microsoft.com/office/drawing/2017/decorative" xmlns="" val="1"/>
                  </a:ext>
                </a:extLst>
              </p:cNvPr>
              <p:cNvSpPr>
                <a:spLocks noEditPoints="1"/>
              </p:cNvSpPr>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xmlns="" id="{AF8C6C46-BE99-434C-B6A1-24CC16A7A62B}"/>
                  </a:ext>
                  <a:ext uri="{C183D7F6-B498-43B3-948B-1728B52AA6E4}">
                    <adec:decorative xmlns:adec="http://schemas.microsoft.com/office/drawing/2017/decorative" xmlns="" val="1"/>
                  </a:ext>
                </a:extLst>
              </p:cNvPr>
              <p:cNvSpPr>
                <a:spLocks noChangeArrowheads="1"/>
              </p:cNvSpPr>
              <p:nvPr/>
            </p:nvSpPr>
            <p:spPr bwMode="auto">
              <a:xfrm>
                <a:off x="11922653" y="6596063"/>
                <a:ext cx="23813" cy="252413"/>
              </a:xfrm>
              <a:prstGeom prst="rect">
                <a:avLst/>
              </a:pr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grpSp>
        <p:grpSp>
          <p:nvGrpSpPr>
            <p:cNvPr id="6" name="Group 5">
              <a:extLst>
                <a:ext uri="{FF2B5EF4-FFF2-40B4-BE49-F238E27FC236}">
                  <a16:creationId xmlns:a16="http://schemas.microsoft.com/office/drawing/2014/main" xmlns="" id="{60203417-ECB2-441C-9E31-E1311E693E2B}"/>
                </a:ext>
                <a:ext uri="{C183D7F6-B498-43B3-948B-1728B52AA6E4}">
                  <adec:decorative xmlns:adec="http://schemas.microsoft.com/office/drawing/2017/decorative" xmlns="" val="1"/>
                </a:ext>
              </a:extLst>
            </p:cNvPr>
            <p:cNvGrpSpPr/>
            <p:nvPr/>
          </p:nvGrpSpPr>
          <p:grpSpPr>
            <a:xfrm flipH="1">
              <a:off x="440267" y="5118101"/>
              <a:ext cx="650875" cy="1730375"/>
              <a:chOff x="118533" y="5118101"/>
              <a:chExt cx="650875" cy="1730375"/>
            </a:xfrm>
          </p:grpSpPr>
          <p:sp>
            <p:nvSpPr>
              <p:cNvPr id="14" name="Freeform 32">
                <a:extLst>
                  <a:ext uri="{FF2B5EF4-FFF2-40B4-BE49-F238E27FC236}">
                    <a16:creationId xmlns:a16="http://schemas.microsoft.com/office/drawing/2014/main" xmlns="" id="{C99E031B-FF68-4278-A520-932C94F876BC}"/>
                  </a:ext>
                  <a:ext uri="{C183D7F6-B498-43B3-948B-1728B52AA6E4}">
                    <adec:decorative xmlns:adec="http://schemas.microsoft.com/office/drawing/2017/decorative" xmlns="" val="1"/>
                  </a:ext>
                </a:extLst>
              </p:cNvPr>
              <p:cNvSpPr/>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5" name="Freeform 33">
                <a:extLst>
                  <a:ext uri="{FF2B5EF4-FFF2-40B4-BE49-F238E27FC236}">
                    <a16:creationId xmlns:a16="http://schemas.microsoft.com/office/drawing/2014/main" xmlns="" id="{C06A442B-E101-4380-BD3C-E29B08A8D060}"/>
                  </a:ext>
                  <a:ext uri="{C183D7F6-B498-43B3-948B-1728B52AA6E4}">
                    <adec:decorative xmlns:adec="http://schemas.microsoft.com/office/drawing/2017/decorative" xmlns="" val="1"/>
                  </a:ext>
                </a:extLst>
              </p:cNvPr>
              <p:cNvSpPr>
                <a:spLocks noEditPoints="1"/>
              </p:cNvSpPr>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6" name="Freeform 34">
                <a:extLst>
                  <a:ext uri="{FF2B5EF4-FFF2-40B4-BE49-F238E27FC236}">
                    <a16:creationId xmlns:a16="http://schemas.microsoft.com/office/drawing/2014/main" xmlns="" id="{22720611-CCB1-48C9-ACCB-05985597F6F0}"/>
                  </a:ext>
                  <a:ext uri="{C183D7F6-B498-43B3-948B-1728B52AA6E4}">
                    <adec:decorative xmlns:adec="http://schemas.microsoft.com/office/drawing/2017/decorative" xmlns="" val="1"/>
                  </a:ext>
                </a:extLst>
              </p:cNvPr>
              <p:cNvSpPr>
                <a:spLocks noEditPoints="1"/>
              </p:cNvSpPr>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7" name="Freeform 37">
                <a:extLst>
                  <a:ext uri="{FF2B5EF4-FFF2-40B4-BE49-F238E27FC236}">
                    <a16:creationId xmlns:a16="http://schemas.microsoft.com/office/drawing/2014/main" xmlns="" id="{1FA4B526-A1D1-4B3C-B36D-2F286F5375E6}"/>
                  </a:ext>
                  <a:ext uri="{C183D7F6-B498-43B3-948B-1728B52AA6E4}">
                    <adec:decorative xmlns:adec="http://schemas.microsoft.com/office/drawing/2017/decorative" xmlns="" val="1"/>
                  </a:ext>
                </a:extLst>
              </p:cNvPr>
              <p:cNvSpPr/>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grpSp>
        <p:grpSp>
          <p:nvGrpSpPr>
            <p:cNvPr id="7" name="Group 6">
              <a:extLst>
                <a:ext uri="{FF2B5EF4-FFF2-40B4-BE49-F238E27FC236}">
                  <a16:creationId xmlns:a16="http://schemas.microsoft.com/office/drawing/2014/main" xmlns="" id="{3BE11AF3-15F8-4578-9B8B-2F066B55056A}"/>
                </a:ext>
                <a:ext uri="{C183D7F6-B498-43B3-948B-1728B52AA6E4}">
                  <adec:decorative xmlns:adec="http://schemas.microsoft.com/office/drawing/2017/decorative" xmlns="" val="1"/>
                </a:ext>
              </a:extLst>
            </p:cNvPr>
            <p:cNvGrpSpPr/>
            <p:nvPr/>
          </p:nvGrpSpPr>
          <p:grpSpPr>
            <a:xfrm>
              <a:off x="372533" y="0"/>
              <a:ext cx="598488" cy="1981201"/>
              <a:chOff x="194733" y="0"/>
              <a:chExt cx="598488" cy="1981201"/>
            </a:xfrm>
          </p:grpSpPr>
          <p:sp>
            <p:nvSpPr>
              <p:cNvPr id="8" name="Freeform 35">
                <a:extLst>
                  <a:ext uri="{FF2B5EF4-FFF2-40B4-BE49-F238E27FC236}">
                    <a16:creationId xmlns:a16="http://schemas.microsoft.com/office/drawing/2014/main" xmlns="" id="{0CF1BE1B-D6DD-411E-96AB-2BEDA39C8659}"/>
                  </a:ext>
                  <a:ext uri="{C183D7F6-B498-43B3-948B-1728B52AA6E4}">
                    <adec:decorative xmlns:adec="http://schemas.microsoft.com/office/drawing/2017/decorative" xmlns="" val="1"/>
                  </a:ext>
                </a:extLst>
              </p:cNvPr>
              <p:cNvSpPr/>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9" name="Freeform 36">
                <a:extLst>
                  <a:ext uri="{FF2B5EF4-FFF2-40B4-BE49-F238E27FC236}">
                    <a16:creationId xmlns:a16="http://schemas.microsoft.com/office/drawing/2014/main" xmlns="" id="{785B83A2-9629-402A-BDFF-564D2AAE8A02}"/>
                  </a:ext>
                  <a:ext uri="{C183D7F6-B498-43B3-948B-1728B52AA6E4}">
                    <adec:decorative xmlns:adec="http://schemas.microsoft.com/office/drawing/2017/decorative" xmlns="" val="1"/>
                  </a:ext>
                </a:extLst>
              </p:cNvPr>
              <p:cNvSpPr>
                <a:spLocks noEditPoints="1"/>
              </p:cNvSpPr>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0" name="Freeform 38">
                <a:extLst>
                  <a:ext uri="{FF2B5EF4-FFF2-40B4-BE49-F238E27FC236}">
                    <a16:creationId xmlns:a16="http://schemas.microsoft.com/office/drawing/2014/main" xmlns="" id="{66C9EABC-41F6-4014-90E5-D4213FE9D62C}"/>
                  </a:ext>
                  <a:ext uri="{C183D7F6-B498-43B3-948B-1728B52AA6E4}">
                    <adec:decorative xmlns:adec="http://schemas.microsoft.com/office/drawing/2017/decorative" xmlns="" val="1"/>
                  </a:ext>
                </a:extLst>
              </p:cNvPr>
              <p:cNvSpPr>
                <a:spLocks noEditPoints="1"/>
              </p:cNvSpPr>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1" name="Freeform 39">
                <a:extLst>
                  <a:ext uri="{FF2B5EF4-FFF2-40B4-BE49-F238E27FC236}">
                    <a16:creationId xmlns:a16="http://schemas.microsoft.com/office/drawing/2014/main" xmlns="" id="{A0FA8F7F-2926-4F25-9088-A3E86D0B7464}"/>
                  </a:ext>
                  <a:ext uri="{C183D7F6-B498-43B3-948B-1728B52AA6E4}">
                    <adec:decorative xmlns:adec="http://schemas.microsoft.com/office/drawing/2017/decorative" xmlns="" val="1"/>
                  </a:ext>
                </a:extLst>
              </p:cNvPr>
              <p:cNvSpPr/>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2" name="Freeform 40">
                <a:extLst>
                  <a:ext uri="{FF2B5EF4-FFF2-40B4-BE49-F238E27FC236}">
                    <a16:creationId xmlns:a16="http://schemas.microsoft.com/office/drawing/2014/main" xmlns="" id="{527A5DDC-207D-4303-9F79-5D19A87E1673}"/>
                  </a:ext>
                  <a:ext uri="{C183D7F6-B498-43B3-948B-1728B52AA6E4}">
                    <adec:decorative xmlns:adec="http://schemas.microsoft.com/office/drawing/2017/decorative" xmlns="" val="1"/>
                  </a:ext>
                </a:extLst>
              </p:cNvPr>
              <p:cNvSpPr>
                <a:spLocks noEditPoints="1"/>
              </p:cNvSpPr>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xmlns="" id="{B21A0178-E0A0-4E63-BB90-0919529662FD}"/>
                  </a:ext>
                  <a:ext uri="{C183D7F6-B498-43B3-948B-1728B52AA6E4}">
                    <adec:decorative xmlns:adec="http://schemas.microsoft.com/office/drawing/2017/decorative" xmlns="" val="1"/>
                  </a:ext>
                </a:extLst>
              </p:cNvPr>
              <p:cNvSpPr>
                <a:spLocks noChangeArrowheads="1"/>
              </p:cNvSpPr>
              <p:nvPr/>
            </p:nvSpPr>
            <p:spPr bwMode="auto">
              <a:xfrm flipV="1">
                <a:off x="693208" y="0"/>
                <a:ext cx="23813" cy="252413"/>
              </a:xfrm>
              <a:prstGeom prst="rect">
                <a:avLst/>
              </a:pr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430919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xmlns="" id="{9B1032AD-1AE2-4F16-A732-9C0A6A744C85}"/>
              </a:ext>
              <a:ext uri="{C183D7F6-B498-43B3-948B-1728B52AA6E4}">
                <adec:decorative xmlns:adec="http://schemas.microsoft.com/office/drawing/2017/decorative" xmlns="" val="1"/>
              </a:ext>
            </a:extLst>
          </p:cNvPr>
          <p:cNvGrpSpPr>
            <a:grpSpLocks noGrp="1" noUngrp="1" noRot="1" noChangeAspect="1" noMove="1" noResize="1"/>
          </p:cNvGrpSpPr>
          <p:nvPr/>
        </p:nvGrpSpPr>
        <p:grpSpPr>
          <a:xfrm>
            <a:off x="368300" y="4762"/>
            <a:ext cx="11455400" cy="6848476"/>
            <a:chOff x="372533" y="0"/>
            <a:chExt cx="11455400" cy="6848476"/>
          </a:xfrm>
        </p:grpSpPr>
        <p:sp>
          <p:nvSpPr>
            <p:cNvPr id="33" name="Round Diagonal Corner Rectangle 7">
              <a:extLst>
                <a:ext uri="{FF2B5EF4-FFF2-40B4-BE49-F238E27FC236}">
                  <a16:creationId xmlns:a16="http://schemas.microsoft.com/office/drawing/2014/main" xmlns="" id="{D5BF75F8-4EA2-44F2-B6EA-3102419BE460}"/>
                </a:ext>
                <a:ext uri="{C183D7F6-B498-43B3-948B-1728B52AA6E4}">
                  <adec:decorative xmlns:adec="http://schemas.microsoft.com/office/drawing/2017/decorative" xmlns="" val="1"/>
                </a:ext>
              </a:extLst>
            </p:cNvPr>
            <p:cNvSpPr/>
            <p:nvPr/>
          </p:nvSpPr>
          <p:spPr>
            <a:xfrm>
              <a:off x="922867" y="755601"/>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4800" dirty="0">
                  <a:latin typeface="Times New Roman" panose="02020603050405020304" pitchFamily="18" charset="0"/>
                  <a:cs typeface="Times New Roman" panose="02020603050405020304" pitchFamily="18" charset="0"/>
                </a:rPr>
                <a:t>Before</a:t>
              </a:r>
            </a:p>
            <a:p>
              <a:pPr algn="ctr"/>
              <a:endParaRPr lang="en-US" sz="4800" dirty="0">
                <a:latin typeface="Times New Roman" panose="02020603050405020304" pitchFamily="18" charset="0"/>
                <a:cs typeface="Times New Roman" panose="02020603050405020304" pitchFamily="18" charset="0"/>
              </a:endParaRPr>
            </a:p>
            <a:p>
              <a:pPr algn="ctr"/>
              <a:endParaRPr lang="en-US" sz="4800" dirty="0">
                <a:latin typeface="Times New Roman" panose="02020603050405020304" pitchFamily="18" charset="0"/>
                <a:cs typeface="Times New Roman" panose="02020603050405020304" pitchFamily="18" charset="0"/>
              </a:endParaRPr>
            </a:p>
            <a:p>
              <a:pPr algn="ctr"/>
              <a:endParaRPr lang="en-US" sz="4800" dirty="0">
                <a:latin typeface="Times New Roman" panose="02020603050405020304" pitchFamily="18" charset="0"/>
                <a:cs typeface="Times New Roman" panose="02020603050405020304" pitchFamily="18" charset="0"/>
              </a:endParaRPr>
            </a:p>
            <a:p>
              <a:pPr algn="ctr"/>
              <a:endParaRPr lang="en-US" sz="4800" dirty="0">
                <a:latin typeface="Times New Roman" panose="02020603050405020304" pitchFamily="18" charset="0"/>
                <a:cs typeface="Times New Roman" panose="02020603050405020304" pitchFamily="18" charset="0"/>
              </a:endParaRPr>
            </a:p>
            <a:p>
              <a:pPr algn="ctr"/>
              <a:endParaRPr lang="en-US" sz="4800" dirty="0">
                <a:latin typeface="Times New Roman" panose="02020603050405020304" pitchFamily="18" charset="0"/>
                <a:cs typeface="Times New Roman" panose="02020603050405020304" pitchFamily="18" charset="0"/>
              </a:endParaRPr>
            </a:p>
            <a:p>
              <a:pPr algn="ctr"/>
              <a:endParaRPr lang="en-US" sz="4800" dirty="0">
                <a:latin typeface="Times New Roman" panose="02020603050405020304" pitchFamily="18" charset="0"/>
                <a:cs typeface="Times New Roman" panose="02020603050405020304" pitchFamily="18" charset="0"/>
              </a:endParaRPr>
            </a:p>
          </p:txBody>
        </p:sp>
        <p:grpSp>
          <p:nvGrpSpPr>
            <p:cNvPr id="34" name="Group 33">
              <a:extLst>
                <a:ext uri="{FF2B5EF4-FFF2-40B4-BE49-F238E27FC236}">
                  <a16:creationId xmlns:a16="http://schemas.microsoft.com/office/drawing/2014/main" xmlns="" id="{620CA03C-559B-4B3D-94FA-4FAAB3C701D6}"/>
                </a:ext>
                <a:ext uri="{C183D7F6-B498-43B3-948B-1728B52AA6E4}">
                  <adec:decorative xmlns:adec="http://schemas.microsoft.com/office/drawing/2017/decorative" xmlns="" val="1"/>
                </a:ext>
              </a:extLst>
            </p:cNvPr>
            <p:cNvGrpSpPr/>
            <p:nvPr/>
          </p:nvGrpSpPr>
          <p:grpSpPr>
            <a:xfrm>
              <a:off x="11085512" y="0"/>
              <a:ext cx="650875" cy="1730375"/>
              <a:chOff x="11347978" y="0"/>
              <a:chExt cx="650875" cy="1730375"/>
            </a:xfrm>
          </p:grpSpPr>
          <p:sp>
            <p:nvSpPr>
              <p:cNvPr id="54" name="Freeform 32">
                <a:extLst>
                  <a:ext uri="{FF2B5EF4-FFF2-40B4-BE49-F238E27FC236}">
                    <a16:creationId xmlns:a16="http://schemas.microsoft.com/office/drawing/2014/main" xmlns="" id="{0D9400F9-20AC-487F-8333-B1D60C326B53}"/>
                  </a:ext>
                  <a:ext uri="{C183D7F6-B498-43B3-948B-1728B52AA6E4}">
                    <adec:decorative xmlns:adec="http://schemas.microsoft.com/office/drawing/2017/decorative" xmlns="" val="1"/>
                  </a:ext>
                </a:extLst>
              </p:cNvPr>
              <p:cNvSpPr/>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55" name="Freeform 33">
                <a:extLst>
                  <a:ext uri="{FF2B5EF4-FFF2-40B4-BE49-F238E27FC236}">
                    <a16:creationId xmlns:a16="http://schemas.microsoft.com/office/drawing/2014/main" xmlns="" id="{A3C314B8-9D5B-430A-93F5-13AA6EA5D0DA}"/>
                  </a:ext>
                  <a:ext uri="{C183D7F6-B498-43B3-948B-1728B52AA6E4}">
                    <adec:decorative xmlns:adec="http://schemas.microsoft.com/office/drawing/2017/decorative" xmlns="" val="1"/>
                  </a:ext>
                </a:extLst>
              </p:cNvPr>
              <p:cNvSpPr>
                <a:spLocks noEditPoints="1"/>
              </p:cNvSpPr>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56" name="Freeform 34">
                <a:extLst>
                  <a:ext uri="{FF2B5EF4-FFF2-40B4-BE49-F238E27FC236}">
                    <a16:creationId xmlns:a16="http://schemas.microsoft.com/office/drawing/2014/main" xmlns="" id="{0AE01D6D-B764-4C22-B93C-1EB06BEACFEE}"/>
                  </a:ext>
                  <a:ext uri="{C183D7F6-B498-43B3-948B-1728B52AA6E4}">
                    <adec:decorative xmlns:adec="http://schemas.microsoft.com/office/drawing/2017/decorative" xmlns="" val="1"/>
                  </a:ext>
                </a:extLst>
              </p:cNvPr>
              <p:cNvSpPr>
                <a:spLocks noEditPoints="1"/>
              </p:cNvSpPr>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57" name="Freeform 37">
                <a:extLst>
                  <a:ext uri="{FF2B5EF4-FFF2-40B4-BE49-F238E27FC236}">
                    <a16:creationId xmlns:a16="http://schemas.microsoft.com/office/drawing/2014/main" xmlns="" id="{83F0D1C3-E2D7-4810-B68A-4A9CD7ED9A06}"/>
                  </a:ext>
                  <a:ext uri="{C183D7F6-B498-43B3-948B-1728B52AA6E4}">
                    <adec:decorative xmlns:adec="http://schemas.microsoft.com/office/drawing/2017/decorative" xmlns="" val="1"/>
                  </a:ext>
                </a:extLst>
              </p:cNvPr>
              <p:cNvSpPr/>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grpSp>
        <p:grpSp>
          <p:nvGrpSpPr>
            <p:cNvPr id="35" name="Group 34">
              <a:extLst>
                <a:ext uri="{FF2B5EF4-FFF2-40B4-BE49-F238E27FC236}">
                  <a16:creationId xmlns:a16="http://schemas.microsoft.com/office/drawing/2014/main" xmlns="" id="{504DCDB6-51D7-4CA8-8C00-D2C7CC7BDC64}"/>
                </a:ext>
                <a:ext uri="{C183D7F6-B498-43B3-948B-1728B52AA6E4}">
                  <adec:decorative xmlns:adec="http://schemas.microsoft.com/office/drawing/2017/decorative" xmlns="" val="1"/>
                </a:ext>
              </a:extLst>
            </p:cNvPr>
            <p:cNvGrpSpPr/>
            <p:nvPr/>
          </p:nvGrpSpPr>
          <p:grpSpPr>
            <a:xfrm flipH="1">
              <a:off x="11229445" y="4867275"/>
              <a:ext cx="598488" cy="1981201"/>
              <a:chOff x="11424178" y="4867275"/>
              <a:chExt cx="598488" cy="1981201"/>
            </a:xfrm>
          </p:grpSpPr>
          <p:sp>
            <p:nvSpPr>
              <p:cNvPr id="48" name="Freeform 35">
                <a:extLst>
                  <a:ext uri="{FF2B5EF4-FFF2-40B4-BE49-F238E27FC236}">
                    <a16:creationId xmlns:a16="http://schemas.microsoft.com/office/drawing/2014/main" xmlns="" id="{398FAFF7-9785-43B0-9808-4152480B4A10}"/>
                  </a:ext>
                  <a:ext uri="{C183D7F6-B498-43B3-948B-1728B52AA6E4}">
                    <adec:decorative xmlns:adec="http://schemas.microsoft.com/office/drawing/2017/decorative" xmlns="" val="1"/>
                  </a:ext>
                </a:extLst>
              </p:cNvPr>
              <p:cNvSpPr/>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49" name="Freeform 36">
                <a:extLst>
                  <a:ext uri="{FF2B5EF4-FFF2-40B4-BE49-F238E27FC236}">
                    <a16:creationId xmlns:a16="http://schemas.microsoft.com/office/drawing/2014/main" xmlns="" id="{74FF4F16-1B2B-45C7-8B72-A6E1BDCA8F34}"/>
                  </a:ext>
                  <a:ext uri="{C183D7F6-B498-43B3-948B-1728B52AA6E4}">
                    <adec:decorative xmlns:adec="http://schemas.microsoft.com/office/drawing/2017/decorative" xmlns="" val="1"/>
                  </a:ext>
                </a:extLst>
              </p:cNvPr>
              <p:cNvSpPr>
                <a:spLocks noEditPoints="1"/>
              </p:cNvSpPr>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50" name="Freeform 38">
                <a:extLst>
                  <a:ext uri="{FF2B5EF4-FFF2-40B4-BE49-F238E27FC236}">
                    <a16:creationId xmlns:a16="http://schemas.microsoft.com/office/drawing/2014/main" xmlns="" id="{024C58FF-B88A-4C98-84F5-5250D7ECBEA8}"/>
                  </a:ext>
                  <a:ext uri="{C183D7F6-B498-43B3-948B-1728B52AA6E4}">
                    <adec:decorative xmlns:adec="http://schemas.microsoft.com/office/drawing/2017/decorative" xmlns="" val="1"/>
                  </a:ext>
                </a:extLst>
              </p:cNvPr>
              <p:cNvSpPr>
                <a:spLocks noEditPoints="1"/>
              </p:cNvSpPr>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51" name="Freeform 39">
                <a:extLst>
                  <a:ext uri="{FF2B5EF4-FFF2-40B4-BE49-F238E27FC236}">
                    <a16:creationId xmlns:a16="http://schemas.microsoft.com/office/drawing/2014/main" xmlns="" id="{CF66BE12-1011-4281-9B5B-9EB78748CB66}"/>
                  </a:ext>
                  <a:ext uri="{C183D7F6-B498-43B3-948B-1728B52AA6E4}">
                    <adec:decorative xmlns:adec="http://schemas.microsoft.com/office/drawing/2017/decorative" xmlns="" val="1"/>
                  </a:ext>
                </a:extLst>
              </p:cNvPr>
              <p:cNvSpPr/>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52" name="Freeform 40">
                <a:extLst>
                  <a:ext uri="{FF2B5EF4-FFF2-40B4-BE49-F238E27FC236}">
                    <a16:creationId xmlns:a16="http://schemas.microsoft.com/office/drawing/2014/main" xmlns="" id="{2B990641-2D85-4B84-B550-76A15FEA3CB9}"/>
                  </a:ext>
                  <a:ext uri="{C183D7F6-B498-43B3-948B-1728B52AA6E4}">
                    <adec:decorative xmlns:adec="http://schemas.microsoft.com/office/drawing/2017/decorative" xmlns="" val="1"/>
                  </a:ext>
                </a:extLst>
              </p:cNvPr>
              <p:cNvSpPr>
                <a:spLocks noEditPoints="1"/>
              </p:cNvSpPr>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xmlns="" id="{AF8C6C46-BE99-434C-B6A1-24CC16A7A62B}"/>
                  </a:ext>
                  <a:ext uri="{C183D7F6-B498-43B3-948B-1728B52AA6E4}">
                    <adec:decorative xmlns:adec="http://schemas.microsoft.com/office/drawing/2017/decorative" xmlns="" val="1"/>
                  </a:ext>
                </a:extLst>
              </p:cNvPr>
              <p:cNvSpPr>
                <a:spLocks noChangeArrowheads="1"/>
              </p:cNvSpPr>
              <p:nvPr/>
            </p:nvSpPr>
            <p:spPr bwMode="auto">
              <a:xfrm>
                <a:off x="11922653" y="6596063"/>
                <a:ext cx="23813" cy="252413"/>
              </a:xfrm>
              <a:prstGeom prst="rect">
                <a:avLst/>
              </a:pr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grpSp>
        <p:grpSp>
          <p:nvGrpSpPr>
            <p:cNvPr id="36" name="Group 35">
              <a:extLst>
                <a:ext uri="{FF2B5EF4-FFF2-40B4-BE49-F238E27FC236}">
                  <a16:creationId xmlns:a16="http://schemas.microsoft.com/office/drawing/2014/main" xmlns="" id="{60203417-ECB2-441C-9E31-E1311E693E2B}"/>
                </a:ext>
                <a:ext uri="{C183D7F6-B498-43B3-948B-1728B52AA6E4}">
                  <adec:decorative xmlns:adec="http://schemas.microsoft.com/office/drawing/2017/decorative" xmlns="" val="1"/>
                </a:ext>
              </a:extLst>
            </p:cNvPr>
            <p:cNvGrpSpPr/>
            <p:nvPr/>
          </p:nvGrpSpPr>
          <p:grpSpPr>
            <a:xfrm flipH="1">
              <a:off x="440267" y="5118101"/>
              <a:ext cx="650875" cy="1730375"/>
              <a:chOff x="118533" y="5118101"/>
              <a:chExt cx="650875" cy="1730375"/>
            </a:xfrm>
          </p:grpSpPr>
          <p:sp>
            <p:nvSpPr>
              <p:cNvPr id="44" name="Freeform 32">
                <a:extLst>
                  <a:ext uri="{FF2B5EF4-FFF2-40B4-BE49-F238E27FC236}">
                    <a16:creationId xmlns:a16="http://schemas.microsoft.com/office/drawing/2014/main" xmlns="" id="{C99E031B-FF68-4278-A520-932C94F876BC}"/>
                  </a:ext>
                  <a:ext uri="{C183D7F6-B498-43B3-948B-1728B52AA6E4}">
                    <adec:decorative xmlns:adec="http://schemas.microsoft.com/office/drawing/2017/decorative" xmlns="" val="1"/>
                  </a:ext>
                </a:extLst>
              </p:cNvPr>
              <p:cNvSpPr/>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45" name="Freeform 33">
                <a:extLst>
                  <a:ext uri="{FF2B5EF4-FFF2-40B4-BE49-F238E27FC236}">
                    <a16:creationId xmlns:a16="http://schemas.microsoft.com/office/drawing/2014/main" xmlns="" id="{C06A442B-E101-4380-BD3C-E29B08A8D060}"/>
                  </a:ext>
                  <a:ext uri="{C183D7F6-B498-43B3-948B-1728B52AA6E4}">
                    <adec:decorative xmlns:adec="http://schemas.microsoft.com/office/drawing/2017/decorative" xmlns="" val="1"/>
                  </a:ext>
                </a:extLst>
              </p:cNvPr>
              <p:cNvSpPr>
                <a:spLocks noEditPoints="1"/>
              </p:cNvSpPr>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46" name="Freeform 34">
                <a:extLst>
                  <a:ext uri="{FF2B5EF4-FFF2-40B4-BE49-F238E27FC236}">
                    <a16:creationId xmlns:a16="http://schemas.microsoft.com/office/drawing/2014/main" xmlns="" id="{22720611-CCB1-48C9-ACCB-05985597F6F0}"/>
                  </a:ext>
                  <a:ext uri="{C183D7F6-B498-43B3-948B-1728B52AA6E4}">
                    <adec:decorative xmlns:adec="http://schemas.microsoft.com/office/drawing/2017/decorative" xmlns="" val="1"/>
                  </a:ext>
                </a:extLst>
              </p:cNvPr>
              <p:cNvSpPr>
                <a:spLocks noEditPoints="1"/>
              </p:cNvSpPr>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47" name="Freeform 37">
                <a:extLst>
                  <a:ext uri="{FF2B5EF4-FFF2-40B4-BE49-F238E27FC236}">
                    <a16:creationId xmlns:a16="http://schemas.microsoft.com/office/drawing/2014/main" xmlns="" id="{1FA4B526-A1D1-4B3C-B36D-2F286F5375E6}"/>
                  </a:ext>
                  <a:ext uri="{C183D7F6-B498-43B3-948B-1728B52AA6E4}">
                    <adec:decorative xmlns:adec="http://schemas.microsoft.com/office/drawing/2017/decorative" xmlns="" val="1"/>
                  </a:ext>
                </a:extLst>
              </p:cNvPr>
              <p:cNvSpPr/>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grpSp>
        <p:grpSp>
          <p:nvGrpSpPr>
            <p:cNvPr id="37" name="Group 36">
              <a:extLst>
                <a:ext uri="{FF2B5EF4-FFF2-40B4-BE49-F238E27FC236}">
                  <a16:creationId xmlns:a16="http://schemas.microsoft.com/office/drawing/2014/main" xmlns="" id="{3BE11AF3-15F8-4578-9B8B-2F066B55056A}"/>
                </a:ext>
                <a:ext uri="{C183D7F6-B498-43B3-948B-1728B52AA6E4}">
                  <adec:decorative xmlns:adec="http://schemas.microsoft.com/office/drawing/2017/decorative" xmlns="" val="1"/>
                </a:ext>
              </a:extLst>
            </p:cNvPr>
            <p:cNvGrpSpPr/>
            <p:nvPr/>
          </p:nvGrpSpPr>
          <p:grpSpPr>
            <a:xfrm>
              <a:off x="372533" y="0"/>
              <a:ext cx="598488" cy="1981201"/>
              <a:chOff x="194733" y="0"/>
              <a:chExt cx="598488" cy="1981201"/>
            </a:xfrm>
          </p:grpSpPr>
          <p:sp>
            <p:nvSpPr>
              <p:cNvPr id="38" name="Freeform 35">
                <a:extLst>
                  <a:ext uri="{FF2B5EF4-FFF2-40B4-BE49-F238E27FC236}">
                    <a16:creationId xmlns:a16="http://schemas.microsoft.com/office/drawing/2014/main" xmlns="" id="{0CF1BE1B-D6DD-411E-96AB-2BEDA39C8659}"/>
                  </a:ext>
                  <a:ext uri="{C183D7F6-B498-43B3-948B-1728B52AA6E4}">
                    <adec:decorative xmlns:adec="http://schemas.microsoft.com/office/drawing/2017/decorative" xmlns="" val="1"/>
                  </a:ext>
                </a:extLst>
              </p:cNvPr>
              <p:cNvSpPr/>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39" name="Freeform 36">
                <a:extLst>
                  <a:ext uri="{FF2B5EF4-FFF2-40B4-BE49-F238E27FC236}">
                    <a16:creationId xmlns:a16="http://schemas.microsoft.com/office/drawing/2014/main" xmlns="" id="{785B83A2-9629-402A-BDFF-564D2AAE8A02}"/>
                  </a:ext>
                  <a:ext uri="{C183D7F6-B498-43B3-948B-1728B52AA6E4}">
                    <adec:decorative xmlns:adec="http://schemas.microsoft.com/office/drawing/2017/decorative" xmlns="" val="1"/>
                  </a:ext>
                </a:extLst>
              </p:cNvPr>
              <p:cNvSpPr>
                <a:spLocks noEditPoints="1"/>
              </p:cNvSpPr>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40" name="Freeform 38">
                <a:extLst>
                  <a:ext uri="{FF2B5EF4-FFF2-40B4-BE49-F238E27FC236}">
                    <a16:creationId xmlns:a16="http://schemas.microsoft.com/office/drawing/2014/main" xmlns="" id="{66C9EABC-41F6-4014-90E5-D4213FE9D62C}"/>
                  </a:ext>
                  <a:ext uri="{C183D7F6-B498-43B3-948B-1728B52AA6E4}">
                    <adec:decorative xmlns:adec="http://schemas.microsoft.com/office/drawing/2017/decorative" xmlns="" val="1"/>
                  </a:ext>
                </a:extLst>
              </p:cNvPr>
              <p:cNvSpPr>
                <a:spLocks noEditPoints="1"/>
              </p:cNvSpPr>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41" name="Freeform 39">
                <a:extLst>
                  <a:ext uri="{FF2B5EF4-FFF2-40B4-BE49-F238E27FC236}">
                    <a16:creationId xmlns:a16="http://schemas.microsoft.com/office/drawing/2014/main" xmlns="" id="{A0FA8F7F-2926-4F25-9088-A3E86D0B7464}"/>
                  </a:ext>
                  <a:ext uri="{C183D7F6-B498-43B3-948B-1728B52AA6E4}">
                    <adec:decorative xmlns:adec="http://schemas.microsoft.com/office/drawing/2017/decorative" xmlns="" val="1"/>
                  </a:ext>
                </a:extLst>
              </p:cNvPr>
              <p:cNvSpPr/>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42" name="Freeform 40">
                <a:extLst>
                  <a:ext uri="{FF2B5EF4-FFF2-40B4-BE49-F238E27FC236}">
                    <a16:creationId xmlns:a16="http://schemas.microsoft.com/office/drawing/2014/main" xmlns="" id="{527A5DDC-207D-4303-9F79-5D19A87E1673}"/>
                  </a:ext>
                  <a:ext uri="{C183D7F6-B498-43B3-948B-1728B52AA6E4}">
                    <adec:decorative xmlns:adec="http://schemas.microsoft.com/office/drawing/2017/decorative" xmlns="" val="1"/>
                  </a:ext>
                </a:extLst>
              </p:cNvPr>
              <p:cNvSpPr>
                <a:spLocks noEditPoints="1"/>
              </p:cNvSpPr>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sp>
            <p:nvSpPr>
              <p:cNvPr id="43" name="Rectangle 42">
                <a:extLst>
                  <a:ext uri="{FF2B5EF4-FFF2-40B4-BE49-F238E27FC236}">
                    <a16:creationId xmlns:a16="http://schemas.microsoft.com/office/drawing/2014/main" xmlns="" id="{B21A0178-E0A0-4E63-BB90-0919529662FD}"/>
                  </a:ext>
                  <a:ext uri="{C183D7F6-B498-43B3-948B-1728B52AA6E4}">
                    <adec:decorative xmlns:adec="http://schemas.microsoft.com/office/drawing/2017/decorative" xmlns="" val="1"/>
                  </a:ext>
                </a:extLst>
              </p:cNvPr>
              <p:cNvSpPr>
                <a:spLocks noChangeArrowheads="1"/>
              </p:cNvSpPr>
              <p:nvPr/>
            </p:nvSpPr>
            <p:spPr bwMode="auto">
              <a:xfrm flipV="1">
                <a:off x="693208" y="0"/>
                <a:ext cx="23813" cy="252413"/>
              </a:xfrm>
              <a:prstGeom prst="rect">
                <a:avLst/>
              </a:prstGeom>
              <a:solidFill>
                <a:schemeClr val="tx2">
                  <a:alpha val="8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4800">
                  <a:latin typeface="Times New Roman" panose="02020603050405020304" pitchFamily="18" charset="0"/>
                  <a:cs typeface="Times New Roman" panose="02020603050405020304" pitchFamily="18" charset="0"/>
                </a:endParaRPr>
              </a:p>
            </p:txBody>
          </p:sp>
        </p:grpSp>
      </p:grpSp>
      <p:pic>
        <p:nvPicPr>
          <p:cNvPr id="61" name="Picture 60">
            <a:extLst>
              <a:ext uri="{FF2B5EF4-FFF2-40B4-BE49-F238E27FC236}">
                <a16:creationId xmlns:a16="http://schemas.microsoft.com/office/drawing/2014/main" xmlns="" id="{222BCC8D-9EDC-C69B-FB07-21D31AC6E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558" y="1544637"/>
            <a:ext cx="9186530" cy="4420228"/>
          </a:xfrm>
          <a:prstGeom prst="rect">
            <a:avLst/>
          </a:prstGeom>
        </p:spPr>
      </p:pic>
    </p:spTree>
    <p:extLst>
      <p:ext uri="{BB962C8B-B14F-4D97-AF65-F5344CB8AC3E}">
        <p14:creationId xmlns:p14="http://schemas.microsoft.com/office/powerpoint/2010/main" val="188374425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56</TotalTime>
  <Words>569</Words>
  <Application>Microsoft Office PowerPoint</Application>
  <PresentationFormat>Widescreen</PresentationFormat>
  <Paragraphs>112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Times New Roman</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jatin jaglan</dc:creator>
  <cp:lastModifiedBy>Microsoft account</cp:lastModifiedBy>
  <cp:revision>3</cp:revision>
  <dcterms:created xsi:type="dcterms:W3CDTF">2023-11-08T11:42:41Z</dcterms:created>
  <dcterms:modified xsi:type="dcterms:W3CDTF">2024-03-19T05:24:33Z</dcterms:modified>
</cp:coreProperties>
</file>