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9" r:id="rId1"/>
  </p:sldMasterIdLst>
  <p:notesMasterIdLst>
    <p:notesMasterId r:id="rId14"/>
  </p:notesMasterIdLst>
  <p:handoutMasterIdLst>
    <p:handoutMasterId r:id="rId15"/>
  </p:handoutMasterIdLst>
  <p:sldIdLst>
    <p:sldId id="257" r:id="rId2"/>
    <p:sldId id="302" r:id="rId3"/>
    <p:sldId id="258" r:id="rId4"/>
    <p:sldId id="286" r:id="rId5"/>
    <p:sldId id="271" r:id="rId6"/>
    <p:sldId id="259" r:id="rId7"/>
    <p:sldId id="260" r:id="rId8"/>
    <p:sldId id="284" r:id="rId9"/>
    <p:sldId id="282" r:id="rId10"/>
    <p:sldId id="285" r:id="rId11"/>
    <p:sldId id="279" r:id="rId12"/>
    <p:sldId id="303" r:id="rId13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/>
    <p:restoredTop sz="94660"/>
  </p:normalViewPr>
  <p:slideViewPr>
    <p:cSldViewPr snapToGrid="0" showGuides="1">
      <p:cViewPr>
        <p:scale>
          <a:sx n="75" d="100"/>
          <a:sy n="75" d="100"/>
        </p:scale>
        <p:origin x="-456" y="-84"/>
      </p:cViewPr>
      <p:guideLst>
        <p:guide orient="horz" pos="2130"/>
        <p:guide pos="2979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pPr fontAlgn="base"/>
              <a:t>2021/6/25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pPr fontAlgn="base"/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pPr fontAlgn="base"/>
              <a:t>2021/6/25</a:t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pPr fontAlgn="base"/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A8B2374-47B8-4754-96B2-660AAAB368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A8B2374-47B8-4754-96B2-660AAAB368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A8B2374-47B8-4754-96B2-660AAAB368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>
                <a:sym typeface="+mn-ea"/>
              </a:rPr>
              <a:t>Click here to edit the master title style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A8B2374-47B8-4754-96B2-660AAAB368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>
                <a:sym typeface="+mn-ea"/>
              </a:rPr>
              <a:t>Click here to edit the master title style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A8B2374-47B8-4754-96B2-660AAAB368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A8B2374-47B8-4754-96B2-660AAAB368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A8B2374-47B8-4754-96B2-660AAAB368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A8B2374-47B8-4754-96B2-660AAAB368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A8B2374-47B8-4754-96B2-660AAAB368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A8B2374-47B8-4754-96B2-660AAAB368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A8B2374-47B8-4754-96B2-660AAAB368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A8B2374-47B8-4754-96B2-660AAAB368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A8B2374-47B8-4754-96B2-660AAAB368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5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A8B2374-47B8-4754-96B2-660AAAB368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651" r:id="rId13"/>
  </p:sldLayoutIdLst>
  <p:transition spd="slow">
    <p:wip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500" y="2662238"/>
            <a:ext cx="5537199" cy="2138362"/>
          </a:xfrm>
          <a:prstGeom prst="rect">
            <a:avLst/>
          </a:prstGeom>
          <a:ln w="76200">
            <a:solidFill>
              <a:schemeClr val="bg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grpSp>
        <p:nvGrpSpPr>
          <p:cNvPr id="4098" name="组合 13"/>
          <p:cNvGrpSpPr/>
          <p:nvPr/>
        </p:nvGrpSpPr>
        <p:grpSpPr>
          <a:xfrm>
            <a:off x="7724775" y="134938"/>
            <a:ext cx="4467225" cy="2835275"/>
            <a:chOff x="7734796" y="351678"/>
            <a:chExt cx="4071397" cy="2583783"/>
          </a:xfrm>
        </p:grpSpPr>
        <p:sp>
          <p:nvSpPr>
            <p:cNvPr id="3" name="等腰三角形 2"/>
            <p:cNvSpPr/>
            <p:nvPr/>
          </p:nvSpPr>
          <p:spPr>
            <a:xfrm rot="13570841">
              <a:off x="11467650" y="242814"/>
              <a:ext cx="128110" cy="345795"/>
            </a:xfrm>
            <a:prstGeom prst="triangle">
              <a:avLst/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15263054">
              <a:off x="10526928" y="186171"/>
              <a:ext cx="225446" cy="608525"/>
            </a:xfrm>
            <a:prstGeom prst="triangle">
              <a:avLst/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15263054">
              <a:off x="10369081" y="1397985"/>
              <a:ext cx="637027" cy="552017"/>
            </a:xfrm>
            <a:prstGeom prst="triangle">
              <a:avLst/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rot="11165260" flipV="1">
              <a:off x="11051450" y="844434"/>
              <a:ext cx="754743" cy="271577"/>
            </a:xfrm>
            <a:prstGeom prst="rtTriangle">
              <a:avLst/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 rot="10114597">
              <a:off x="8966858" y="513991"/>
              <a:ext cx="1043850" cy="899870"/>
            </a:xfrm>
            <a:prstGeom prst="triangle">
              <a:avLst>
                <a:gd name="adj" fmla="val 28316"/>
              </a:avLst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2291006">
              <a:off x="9590602" y="1801992"/>
              <a:ext cx="809980" cy="513724"/>
            </a:xfrm>
            <a:prstGeom prst="triangle">
              <a:avLst>
                <a:gd name="adj" fmla="val 15836"/>
              </a:avLst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5758459">
              <a:off x="7762165" y="724090"/>
              <a:ext cx="1358894" cy="1413632"/>
            </a:xfrm>
            <a:prstGeom prst="triangle">
              <a:avLst>
                <a:gd name="adj" fmla="val 28316"/>
              </a:avLst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15165992">
              <a:off x="8726989" y="2235920"/>
              <a:ext cx="856078" cy="542961"/>
            </a:xfrm>
            <a:prstGeom prst="triangle">
              <a:avLst>
                <a:gd name="adj" fmla="val 15836"/>
              </a:avLst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107" name="组合 37"/>
          <p:cNvGrpSpPr/>
          <p:nvPr/>
        </p:nvGrpSpPr>
        <p:grpSpPr>
          <a:xfrm rot="-779889">
            <a:off x="-298450" y="4833938"/>
            <a:ext cx="3519488" cy="2233612"/>
            <a:chOff x="7734796" y="351678"/>
            <a:chExt cx="4071397" cy="2583783"/>
          </a:xfrm>
        </p:grpSpPr>
        <p:sp>
          <p:nvSpPr>
            <p:cNvPr id="39" name="等腰三角形 38"/>
            <p:cNvSpPr/>
            <p:nvPr/>
          </p:nvSpPr>
          <p:spPr>
            <a:xfrm rot="13570841">
              <a:off x="11467650" y="242814"/>
              <a:ext cx="128110" cy="345795"/>
            </a:xfrm>
            <a:prstGeom prst="triangle">
              <a:avLst/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等腰三角形 39"/>
            <p:cNvSpPr/>
            <p:nvPr/>
          </p:nvSpPr>
          <p:spPr>
            <a:xfrm rot="15263054">
              <a:off x="10526928" y="186171"/>
              <a:ext cx="225446" cy="608525"/>
            </a:xfrm>
            <a:prstGeom prst="triangle">
              <a:avLst/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等腰三角形 40"/>
            <p:cNvSpPr/>
            <p:nvPr/>
          </p:nvSpPr>
          <p:spPr>
            <a:xfrm rot="15263054">
              <a:off x="10369081" y="1397985"/>
              <a:ext cx="637027" cy="552017"/>
            </a:xfrm>
            <a:prstGeom prst="triangle">
              <a:avLst/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直角三角形 41"/>
            <p:cNvSpPr/>
            <p:nvPr/>
          </p:nvSpPr>
          <p:spPr>
            <a:xfrm rot="11165260" flipV="1">
              <a:off x="11051450" y="844434"/>
              <a:ext cx="754743" cy="271577"/>
            </a:xfrm>
            <a:prstGeom prst="rtTriangle">
              <a:avLst/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rot="10114597">
              <a:off x="8966858" y="513991"/>
              <a:ext cx="1043850" cy="899870"/>
            </a:xfrm>
            <a:prstGeom prst="triangle">
              <a:avLst>
                <a:gd name="adj" fmla="val 28316"/>
              </a:avLst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等腰三角形 43"/>
            <p:cNvSpPr/>
            <p:nvPr/>
          </p:nvSpPr>
          <p:spPr>
            <a:xfrm rot="2291006">
              <a:off x="9590602" y="1801992"/>
              <a:ext cx="809980" cy="513724"/>
            </a:xfrm>
            <a:prstGeom prst="triangle">
              <a:avLst>
                <a:gd name="adj" fmla="val 15836"/>
              </a:avLst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rot="5758459">
              <a:off x="7762165" y="724090"/>
              <a:ext cx="1358894" cy="1413632"/>
            </a:xfrm>
            <a:prstGeom prst="triangle">
              <a:avLst>
                <a:gd name="adj" fmla="val 28316"/>
              </a:avLst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等腰三角形 45"/>
            <p:cNvSpPr/>
            <p:nvPr/>
          </p:nvSpPr>
          <p:spPr>
            <a:xfrm rot="15165992">
              <a:off x="8726989" y="2235920"/>
              <a:ext cx="856078" cy="542961"/>
            </a:xfrm>
            <a:prstGeom prst="triangle">
              <a:avLst>
                <a:gd name="adj" fmla="val 15836"/>
              </a:avLst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117" name="文本框 56"/>
          <p:cNvSpPr txBox="1"/>
          <p:nvPr/>
        </p:nvSpPr>
        <p:spPr>
          <a:xfrm>
            <a:off x="177800" y="330200"/>
            <a:ext cx="7886700" cy="92333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55000" dir="5400000" sy="-100000" algn="bl" rotWithShape="0"/>
          </a:effectLst>
        </p:spPr>
        <p:txBody>
          <a:bodyPr wrap="square" anchor="t">
            <a:spAutoFit/>
          </a:bodyPr>
          <a:lstStyle/>
          <a:p>
            <a:pPr algn="just">
              <a:buFont typeface="Arial" panose="020B0604020202020204" pitchFamily="34" charset="0"/>
              <a:tabLst>
                <a:tab pos="4343400" algn="l"/>
              </a:tabLst>
            </a:pPr>
            <a:r>
              <a:rPr lang="en-IN" altLang="en-US" sz="5400" b="1" spc="3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itchFamily="82" charset="0"/>
                <a:ea typeface="Microsoft YaHei" panose="020B0503020204020204" pitchFamily="34" charset="-122"/>
              </a:rPr>
              <a:t>HACKATHON 2K21</a:t>
            </a:r>
            <a:endParaRPr lang="en-IN" altLang="en-US" sz="5400" b="1" spc="3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itchFamily="82" charset="0"/>
              <a:ea typeface="Microsoft YaHei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48000" y="3467100"/>
            <a:ext cx="6121400" cy="144655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8800" spc="600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FEATURE</a:t>
            </a:r>
            <a:endParaRPr lang="en-US" sz="8800" spc="600" dirty="0">
              <a:solidFill>
                <a:schemeClr val="bg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组合 4"/>
          <p:cNvGrpSpPr/>
          <p:nvPr/>
        </p:nvGrpSpPr>
        <p:grpSpPr>
          <a:xfrm>
            <a:off x="9002713" y="4562475"/>
            <a:ext cx="2867025" cy="2295525"/>
            <a:chOff x="8749768" y="4769949"/>
            <a:chExt cx="2867045" cy="1926643"/>
          </a:xfrm>
        </p:grpSpPr>
        <p:sp>
          <p:nvSpPr>
            <p:cNvPr id="44" name="等腰三角形 43"/>
            <p:cNvSpPr/>
            <p:nvPr/>
          </p:nvSpPr>
          <p:spPr>
            <a:xfrm rot="16819916">
              <a:off x="8825773" y="5143923"/>
              <a:ext cx="89485" cy="241539"/>
            </a:xfrm>
            <a:prstGeom prst="triangle">
              <a:avLst/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rot="18512129">
              <a:off x="9142869" y="5514012"/>
              <a:ext cx="360097" cy="512295"/>
            </a:xfrm>
            <a:prstGeom prst="triangle">
              <a:avLst/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等腰三角形 45"/>
            <p:cNvSpPr/>
            <p:nvPr/>
          </p:nvSpPr>
          <p:spPr>
            <a:xfrm rot="7129723">
              <a:off x="9684431" y="4857297"/>
              <a:ext cx="444966" cy="385586"/>
            </a:xfrm>
            <a:prstGeom prst="triangle">
              <a:avLst/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直角三角形 46"/>
            <p:cNvSpPr/>
            <p:nvPr/>
          </p:nvSpPr>
          <p:spPr>
            <a:xfrm rot="14414335" flipV="1">
              <a:off x="8934334" y="4938674"/>
              <a:ext cx="527191" cy="189698"/>
            </a:xfrm>
            <a:prstGeom prst="rtTriangle">
              <a:avLst/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rot="1981266">
              <a:off x="9694542" y="6068029"/>
              <a:ext cx="729133" cy="628563"/>
            </a:xfrm>
            <a:prstGeom prst="triangle">
              <a:avLst>
                <a:gd name="adj" fmla="val 28316"/>
              </a:avLst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7535001">
              <a:off x="10140442" y="5256297"/>
              <a:ext cx="565774" cy="358838"/>
            </a:xfrm>
            <a:prstGeom prst="triangle">
              <a:avLst>
                <a:gd name="adj" fmla="val 15836"/>
              </a:avLst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等腰三角形 59"/>
            <p:cNvSpPr/>
            <p:nvPr/>
          </p:nvSpPr>
          <p:spPr>
            <a:xfrm rot="19225128">
              <a:off x="10667620" y="5672412"/>
              <a:ext cx="949193" cy="987428"/>
            </a:xfrm>
            <a:prstGeom prst="triangle">
              <a:avLst>
                <a:gd name="adj" fmla="val 28316"/>
              </a:avLst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等腰三角形 63"/>
            <p:cNvSpPr/>
            <p:nvPr/>
          </p:nvSpPr>
          <p:spPr>
            <a:xfrm rot="7032661">
              <a:off x="10779814" y="5194440"/>
              <a:ext cx="597974" cy="379260"/>
            </a:xfrm>
            <a:prstGeom prst="triangle">
              <a:avLst>
                <a:gd name="adj" fmla="val 15836"/>
              </a:avLst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8443" name="组合 5"/>
          <p:cNvGrpSpPr/>
          <p:nvPr/>
        </p:nvGrpSpPr>
        <p:grpSpPr>
          <a:xfrm>
            <a:off x="2455863" y="2419350"/>
            <a:ext cx="7069137" cy="1908222"/>
            <a:chOff x="2675976" y="2428278"/>
            <a:chExt cx="7070323" cy="1907548"/>
          </a:xfrm>
        </p:grpSpPr>
        <p:grpSp>
          <p:nvGrpSpPr>
            <p:cNvPr id="18444" name="组合 30"/>
            <p:cNvGrpSpPr/>
            <p:nvPr/>
          </p:nvGrpSpPr>
          <p:grpSpPr>
            <a:xfrm flipH="1">
              <a:off x="5235530" y="2719789"/>
              <a:ext cx="4510769" cy="715744"/>
              <a:chOff x="3744686" y="2554536"/>
              <a:chExt cx="3329214" cy="528262"/>
            </a:xfrm>
          </p:grpSpPr>
          <p:cxnSp>
            <p:nvCxnSpPr>
              <p:cNvPr id="32" name="直接连接符 31"/>
              <p:cNvCxnSpPr/>
              <p:nvPr/>
            </p:nvCxnSpPr>
            <p:spPr>
              <a:xfrm>
                <a:off x="3744686" y="2554536"/>
                <a:ext cx="3329214" cy="0"/>
              </a:xfrm>
              <a:prstGeom prst="line">
                <a:avLst/>
              </a:prstGeom>
              <a:ln w="101600">
                <a:solidFill>
                  <a:schemeClr val="bg1">
                    <a:alpha val="5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3785205" y="2585684"/>
                <a:ext cx="0" cy="497114"/>
              </a:xfrm>
              <a:prstGeom prst="line">
                <a:avLst/>
              </a:prstGeom>
              <a:ln w="101600">
                <a:solidFill>
                  <a:schemeClr val="bg1">
                    <a:alpha val="5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47" name="组合 34"/>
            <p:cNvGrpSpPr/>
            <p:nvPr/>
          </p:nvGrpSpPr>
          <p:grpSpPr>
            <a:xfrm flipH="1">
              <a:off x="2962938" y="3615781"/>
              <a:ext cx="4510769" cy="720045"/>
              <a:chOff x="4705998" y="3629212"/>
              <a:chExt cx="3329214" cy="531436"/>
            </a:xfrm>
          </p:grpSpPr>
          <p:cxnSp>
            <p:nvCxnSpPr>
              <p:cNvPr id="36" name="直接连接符 35"/>
              <p:cNvCxnSpPr/>
              <p:nvPr/>
            </p:nvCxnSpPr>
            <p:spPr>
              <a:xfrm rot="10800000">
                <a:off x="4705998" y="4160648"/>
                <a:ext cx="3329214" cy="0"/>
              </a:xfrm>
              <a:prstGeom prst="line">
                <a:avLst/>
              </a:prstGeom>
              <a:ln w="101600">
                <a:solidFill>
                  <a:schemeClr val="bg1">
                    <a:alpha val="5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rot="10800000">
                <a:off x="7999304" y="3629212"/>
                <a:ext cx="0" cy="497114"/>
              </a:xfrm>
              <a:prstGeom prst="line">
                <a:avLst/>
              </a:prstGeom>
              <a:ln w="101600">
                <a:solidFill>
                  <a:schemeClr val="bg1">
                    <a:alpha val="5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450" name="文本框 65"/>
            <p:cNvSpPr txBox="1"/>
            <p:nvPr/>
          </p:nvSpPr>
          <p:spPr>
            <a:xfrm>
              <a:off x="3196264" y="3073193"/>
              <a:ext cx="6344271" cy="82965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just">
                <a:buFont typeface="Arial" panose="020B0604020202020204" pitchFamily="34" charset="0"/>
              </a:pPr>
              <a:r>
                <a:rPr lang="en-IN" altLang="en-US" sz="4800" b="1" dirty="0">
                  <a:solidFill>
                    <a:schemeClr val="bg1"/>
                  </a:solidFill>
                  <a:latin typeface="Showcard Gothic" pitchFamily="82" charset="0"/>
                  <a:ea typeface="Microsoft YaHei" panose="020B0503020204020204" pitchFamily="34" charset="-122"/>
                  <a:sym typeface="+mn-ea"/>
                </a:rPr>
                <a:t>Actors of project</a:t>
              </a:r>
              <a:endParaRPr lang="zh-CN" altLang="en-US" sz="6000" b="1" dirty="0">
                <a:solidFill>
                  <a:schemeClr val="bg1"/>
                </a:solidFill>
                <a:latin typeface="Showcard Gothic" pitchFamily="82" charset="0"/>
                <a:ea typeface="Microsoft YaHei" panose="020B0503020204020204" pitchFamily="34" charset="-122"/>
              </a:endParaRPr>
            </a:p>
          </p:txBody>
        </p:sp>
        <p:sp>
          <p:nvSpPr>
            <p:cNvPr id="18451" name="文本框 65"/>
            <p:cNvSpPr txBox="1"/>
            <p:nvPr/>
          </p:nvSpPr>
          <p:spPr>
            <a:xfrm>
              <a:off x="2675976" y="2428278"/>
              <a:ext cx="2331481" cy="58335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just">
                <a:buFont typeface="Arial" panose="020B0604020202020204" pitchFamily="34" charset="0"/>
              </a:pPr>
              <a:r>
                <a:rPr lang="en-US" altLang="zh-CN" sz="32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Chapter </a:t>
              </a:r>
              <a:r>
                <a:rPr lang="en-IN" altLang="en-US" sz="32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4</a:t>
              </a:r>
            </a:p>
          </p:txBody>
        </p:sp>
      </p:grpSp>
      <p:pic>
        <p:nvPicPr>
          <p:cNvPr id="20" name="Picture 19" descr="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47950" cy="1724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本框 65"/>
          <p:cNvSpPr txBox="1"/>
          <p:nvPr/>
        </p:nvSpPr>
        <p:spPr>
          <a:xfrm>
            <a:off x="882650" y="215900"/>
            <a:ext cx="9201150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r">
              <a:buFont typeface="Arial" panose="020B0604020202020204" pitchFamily="34" charset="0"/>
            </a:pPr>
            <a:r>
              <a:rPr lang="en-IN" sz="4000" b="1" dirty="0">
                <a:solidFill>
                  <a:schemeClr val="bg1"/>
                </a:solidFill>
                <a:latin typeface="Showcard Gothic" pitchFamily="82" charset="0"/>
                <a:ea typeface="Microsoft YaHei" panose="020B0503020204020204" pitchFamily="34" charset="-122"/>
                <a:sym typeface="SimSun" panose="02010600030101010101" pitchFamily="2" charset="-122"/>
              </a:rPr>
              <a:t>Actors of Project</a:t>
            </a:r>
            <a:endParaRPr lang="en-IN" sz="4000" b="1" dirty="0">
              <a:solidFill>
                <a:schemeClr val="bg1"/>
              </a:solidFill>
              <a:latin typeface="Showcard Gothic" pitchFamily="82" charset="0"/>
              <a:ea typeface="Microsoft YaHei" panose="020B0503020204020204" pitchFamily="34" charset="-122"/>
            </a:endParaRPr>
          </a:p>
        </p:txBody>
      </p:sp>
      <p:grpSp>
        <p:nvGrpSpPr>
          <p:cNvPr id="28675" name="组合 21"/>
          <p:cNvGrpSpPr/>
          <p:nvPr/>
        </p:nvGrpSpPr>
        <p:grpSpPr>
          <a:xfrm rot="-779889">
            <a:off x="11095038" y="442913"/>
            <a:ext cx="796925" cy="504825"/>
            <a:chOff x="7734796" y="351678"/>
            <a:chExt cx="4071397" cy="2583783"/>
          </a:xfrm>
        </p:grpSpPr>
        <p:sp>
          <p:nvSpPr>
            <p:cNvPr id="23" name="等腰三角形 22"/>
            <p:cNvSpPr/>
            <p:nvPr/>
          </p:nvSpPr>
          <p:spPr>
            <a:xfrm rot="13570841">
              <a:off x="11467650" y="242814"/>
              <a:ext cx="128110" cy="345795"/>
            </a:xfrm>
            <a:prstGeom prst="triangle">
              <a:avLst/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 rot="15263054">
              <a:off x="10526928" y="186171"/>
              <a:ext cx="225446" cy="608525"/>
            </a:xfrm>
            <a:prstGeom prst="triangle">
              <a:avLst/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5263054">
              <a:off x="10369081" y="1397985"/>
              <a:ext cx="637027" cy="552017"/>
            </a:xfrm>
            <a:prstGeom prst="triangle">
              <a:avLst/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直角三角形 25"/>
            <p:cNvSpPr/>
            <p:nvPr/>
          </p:nvSpPr>
          <p:spPr>
            <a:xfrm rot="11165260" flipV="1">
              <a:off x="11051450" y="844434"/>
              <a:ext cx="754743" cy="271577"/>
            </a:xfrm>
            <a:prstGeom prst="rtTriangle">
              <a:avLst/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10114597">
              <a:off x="8966858" y="513991"/>
              <a:ext cx="1043850" cy="899870"/>
            </a:xfrm>
            <a:prstGeom prst="triangle">
              <a:avLst>
                <a:gd name="adj" fmla="val 28316"/>
              </a:avLst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2291006">
              <a:off x="9590602" y="1801992"/>
              <a:ext cx="809980" cy="513724"/>
            </a:xfrm>
            <a:prstGeom prst="triangle">
              <a:avLst>
                <a:gd name="adj" fmla="val 15836"/>
              </a:avLst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5758459">
              <a:off x="7762165" y="724090"/>
              <a:ext cx="1358894" cy="1413632"/>
            </a:xfrm>
            <a:prstGeom prst="triangle">
              <a:avLst>
                <a:gd name="adj" fmla="val 28316"/>
              </a:avLst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15165992">
              <a:off x="8726989" y="2235920"/>
              <a:ext cx="856078" cy="542961"/>
            </a:xfrm>
            <a:prstGeom prst="triangle">
              <a:avLst>
                <a:gd name="adj" fmla="val 15836"/>
              </a:avLst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60655" y="5169535"/>
            <a:ext cx="1388110" cy="1541145"/>
            <a:chOff x="6951663" y="3694113"/>
            <a:chExt cx="1241425" cy="145732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6" name="Freeform 284"/>
            <p:cNvSpPr/>
            <p:nvPr/>
          </p:nvSpPr>
          <p:spPr bwMode="auto">
            <a:xfrm>
              <a:off x="6959600" y="3933826"/>
              <a:ext cx="246063" cy="220663"/>
            </a:xfrm>
            <a:custGeom>
              <a:avLst/>
              <a:gdLst>
                <a:gd name="T0" fmla="*/ 31 w 165"/>
                <a:gd name="T1" fmla="*/ 148 h 148"/>
                <a:gd name="T2" fmla="*/ 85 w 165"/>
                <a:gd name="T3" fmla="*/ 125 h 148"/>
                <a:gd name="T4" fmla="*/ 67 w 165"/>
                <a:gd name="T5" fmla="*/ 83 h 148"/>
                <a:gd name="T6" fmla="*/ 165 w 165"/>
                <a:gd name="T7" fmla="*/ 40 h 148"/>
                <a:gd name="T8" fmla="*/ 63 w 165"/>
                <a:gd name="T9" fmla="*/ 16 h 148"/>
                <a:gd name="T10" fmla="*/ 19 w 165"/>
                <a:gd name="T11" fmla="*/ 129 h 148"/>
                <a:gd name="T12" fmla="*/ 31 w 165"/>
                <a:gd name="T13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148">
                  <a:moveTo>
                    <a:pt x="31" y="148"/>
                  </a:moveTo>
                  <a:cubicBezTo>
                    <a:pt x="85" y="125"/>
                    <a:pt x="85" y="125"/>
                    <a:pt x="85" y="125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165" y="40"/>
                    <a:pt x="165" y="40"/>
                    <a:pt x="165" y="40"/>
                  </a:cubicBezTo>
                  <a:cubicBezTo>
                    <a:pt x="141" y="11"/>
                    <a:pt x="100" y="0"/>
                    <a:pt x="63" y="16"/>
                  </a:cubicBezTo>
                  <a:cubicBezTo>
                    <a:pt x="20" y="35"/>
                    <a:pt x="0" y="85"/>
                    <a:pt x="19" y="129"/>
                  </a:cubicBezTo>
                  <a:cubicBezTo>
                    <a:pt x="22" y="136"/>
                    <a:pt x="26" y="143"/>
                    <a:pt x="31" y="148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7" name="Freeform 285"/>
            <p:cNvSpPr/>
            <p:nvPr/>
          </p:nvSpPr>
          <p:spPr bwMode="auto">
            <a:xfrm>
              <a:off x="7015163" y="4003676"/>
              <a:ext cx="236538" cy="209550"/>
            </a:xfrm>
            <a:custGeom>
              <a:avLst/>
              <a:gdLst>
                <a:gd name="T0" fmla="*/ 59 w 159"/>
                <a:gd name="T1" fmla="*/ 82 h 141"/>
                <a:gd name="T2" fmla="*/ 0 w 159"/>
                <a:gd name="T3" fmla="*/ 108 h 141"/>
                <a:gd name="T4" fmla="*/ 96 w 159"/>
                <a:gd name="T5" fmla="*/ 126 h 141"/>
                <a:gd name="T6" fmla="*/ 140 w 159"/>
                <a:gd name="T7" fmla="*/ 13 h 141"/>
                <a:gd name="T8" fmla="*/ 133 w 159"/>
                <a:gd name="T9" fmla="*/ 0 h 141"/>
                <a:gd name="T10" fmla="*/ 41 w 159"/>
                <a:gd name="T11" fmla="*/ 40 h 141"/>
                <a:gd name="T12" fmla="*/ 59 w 159"/>
                <a:gd name="T13" fmla="*/ 8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41">
                  <a:moveTo>
                    <a:pt x="59" y="82"/>
                  </a:moveTo>
                  <a:cubicBezTo>
                    <a:pt x="0" y="108"/>
                    <a:pt x="0" y="108"/>
                    <a:pt x="0" y="108"/>
                  </a:cubicBezTo>
                  <a:cubicBezTo>
                    <a:pt x="24" y="133"/>
                    <a:pt x="62" y="141"/>
                    <a:pt x="96" y="126"/>
                  </a:cubicBezTo>
                  <a:cubicBezTo>
                    <a:pt x="139" y="107"/>
                    <a:pt x="159" y="56"/>
                    <a:pt x="140" y="13"/>
                  </a:cubicBezTo>
                  <a:cubicBezTo>
                    <a:pt x="138" y="8"/>
                    <a:pt x="136" y="4"/>
                    <a:pt x="133" y="0"/>
                  </a:cubicBezTo>
                  <a:cubicBezTo>
                    <a:pt x="41" y="40"/>
                    <a:pt x="41" y="40"/>
                    <a:pt x="41" y="40"/>
                  </a:cubicBezTo>
                  <a:lnTo>
                    <a:pt x="59" y="82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8" name="Freeform 286"/>
            <p:cNvSpPr/>
            <p:nvPr/>
          </p:nvSpPr>
          <p:spPr bwMode="auto">
            <a:xfrm>
              <a:off x="6959600" y="4851401"/>
              <a:ext cx="157163" cy="300038"/>
            </a:xfrm>
            <a:custGeom>
              <a:avLst/>
              <a:gdLst>
                <a:gd name="T0" fmla="*/ 0 w 99"/>
                <a:gd name="T1" fmla="*/ 159 h 189"/>
                <a:gd name="T2" fmla="*/ 47 w 99"/>
                <a:gd name="T3" fmla="*/ 189 h 189"/>
                <a:gd name="T4" fmla="*/ 99 w 99"/>
                <a:gd name="T5" fmla="*/ 110 h 189"/>
                <a:gd name="T6" fmla="*/ 94 w 99"/>
                <a:gd name="T7" fmla="*/ 0 h 189"/>
                <a:gd name="T8" fmla="*/ 0 w 99"/>
                <a:gd name="T9" fmla="*/ 15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189">
                  <a:moveTo>
                    <a:pt x="0" y="159"/>
                  </a:moveTo>
                  <a:lnTo>
                    <a:pt x="47" y="189"/>
                  </a:lnTo>
                  <a:lnTo>
                    <a:pt x="99" y="110"/>
                  </a:lnTo>
                  <a:lnTo>
                    <a:pt x="94" y="0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9" name="Freeform 287"/>
            <p:cNvSpPr/>
            <p:nvPr/>
          </p:nvSpPr>
          <p:spPr bwMode="auto">
            <a:xfrm>
              <a:off x="7112000" y="4286251"/>
              <a:ext cx="373063" cy="180975"/>
            </a:xfrm>
            <a:custGeom>
              <a:avLst/>
              <a:gdLst>
                <a:gd name="T0" fmla="*/ 245 w 251"/>
                <a:gd name="T1" fmla="*/ 43 h 121"/>
                <a:gd name="T2" fmla="*/ 213 w 251"/>
                <a:gd name="T3" fmla="*/ 24 h 121"/>
                <a:gd name="T4" fmla="*/ 123 w 251"/>
                <a:gd name="T5" fmla="*/ 60 h 121"/>
                <a:gd name="T6" fmla="*/ 44 w 251"/>
                <a:gd name="T7" fmla="*/ 7 h 121"/>
                <a:gd name="T8" fmla="*/ 9 w 251"/>
                <a:gd name="T9" fmla="*/ 18 h 121"/>
                <a:gd name="T10" fmla="*/ 11 w 251"/>
                <a:gd name="T11" fmla="*/ 55 h 121"/>
                <a:gd name="T12" fmla="*/ 103 w 251"/>
                <a:gd name="T13" fmla="*/ 117 h 121"/>
                <a:gd name="T14" fmla="*/ 119 w 251"/>
                <a:gd name="T15" fmla="*/ 120 h 121"/>
                <a:gd name="T16" fmla="*/ 132 w 251"/>
                <a:gd name="T17" fmla="*/ 119 h 121"/>
                <a:gd name="T18" fmla="*/ 235 w 251"/>
                <a:gd name="T19" fmla="*/ 78 h 121"/>
                <a:gd name="T20" fmla="*/ 245 w 251"/>
                <a:gd name="T21" fmla="*/ 4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1" h="121">
                  <a:moveTo>
                    <a:pt x="245" y="43"/>
                  </a:moveTo>
                  <a:cubicBezTo>
                    <a:pt x="239" y="28"/>
                    <a:pt x="225" y="19"/>
                    <a:pt x="213" y="24"/>
                  </a:cubicBezTo>
                  <a:cubicBezTo>
                    <a:pt x="123" y="60"/>
                    <a:pt x="123" y="60"/>
                    <a:pt x="123" y="60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34" y="0"/>
                    <a:pt x="18" y="5"/>
                    <a:pt x="9" y="18"/>
                  </a:cubicBezTo>
                  <a:cubicBezTo>
                    <a:pt x="0" y="31"/>
                    <a:pt x="1" y="48"/>
                    <a:pt x="11" y="55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108" y="121"/>
                    <a:pt x="114" y="121"/>
                    <a:pt x="119" y="120"/>
                  </a:cubicBezTo>
                  <a:cubicBezTo>
                    <a:pt x="124" y="121"/>
                    <a:pt x="128" y="121"/>
                    <a:pt x="132" y="119"/>
                  </a:cubicBezTo>
                  <a:cubicBezTo>
                    <a:pt x="235" y="78"/>
                    <a:pt x="235" y="78"/>
                    <a:pt x="235" y="78"/>
                  </a:cubicBezTo>
                  <a:cubicBezTo>
                    <a:pt x="246" y="73"/>
                    <a:pt x="251" y="58"/>
                    <a:pt x="245" y="43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40" name="Freeform 288"/>
            <p:cNvSpPr/>
            <p:nvPr/>
          </p:nvSpPr>
          <p:spPr bwMode="auto">
            <a:xfrm>
              <a:off x="6951663" y="4200526"/>
              <a:ext cx="306388" cy="950913"/>
            </a:xfrm>
            <a:custGeom>
              <a:avLst/>
              <a:gdLst>
                <a:gd name="T0" fmla="*/ 202 w 206"/>
                <a:gd name="T1" fmla="*/ 188 h 639"/>
                <a:gd name="T2" fmla="*/ 111 w 206"/>
                <a:gd name="T3" fmla="*/ 126 h 639"/>
                <a:gd name="T4" fmla="*/ 107 w 206"/>
                <a:gd name="T5" fmla="*/ 70 h 639"/>
                <a:gd name="T6" fmla="*/ 161 w 206"/>
                <a:gd name="T7" fmla="*/ 53 h 639"/>
                <a:gd name="T8" fmla="*/ 176 w 206"/>
                <a:gd name="T9" fmla="*/ 64 h 639"/>
                <a:gd name="T10" fmla="*/ 77 w 206"/>
                <a:gd name="T11" fmla="*/ 8 h 639"/>
                <a:gd name="T12" fmla="*/ 10 w 206"/>
                <a:gd name="T13" fmla="*/ 110 h 639"/>
                <a:gd name="T14" fmla="*/ 34 w 206"/>
                <a:gd name="T15" fmla="*/ 231 h 639"/>
                <a:gd name="T16" fmla="*/ 90 w 206"/>
                <a:gd name="T17" fmla="*/ 295 h 639"/>
                <a:gd name="T18" fmla="*/ 112 w 206"/>
                <a:gd name="T19" fmla="*/ 320 h 639"/>
                <a:gd name="T20" fmla="*/ 126 w 206"/>
                <a:gd name="T21" fmla="*/ 639 h 639"/>
                <a:gd name="T22" fmla="*/ 204 w 206"/>
                <a:gd name="T23" fmla="*/ 639 h 639"/>
                <a:gd name="T24" fmla="*/ 204 w 206"/>
                <a:gd name="T25" fmla="*/ 227 h 639"/>
                <a:gd name="T26" fmla="*/ 203 w 206"/>
                <a:gd name="T27" fmla="*/ 196 h 639"/>
                <a:gd name="T28" fmla="*/ 202 w 206"/>
                <a:gd name="T29" fmla="*/ 188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6" h="639">
                  <a:moveTo>
                    <a:pt x="202" y="188"/>
                  </a:moveTo>
                  <a:cubicBezTo>
                    <a:pt x="111" y="126"/>
                    <a:pt x="111" y="126"/>
                    <a:pt x="111" y="126"/>
                  </a:cubicBezTo>
                  <a:cubicBezTo>
                    <a:pt x="95" y="115"/>
                    <a:pt x="94" y="90"/>
                    <a:pt x="107" y="70"/>
                  </a:cubicBezTo>
                  <a:cubicBezTo>
                    <a:pt x="121" y="50"/>
                    <a:pt x="145" y="43"/>
                    <a:pt x="161" y="53"/>
                  </a:cubicBezTo>
                  <a:cubicBezTo>
                    <a:pt x="176" y="64"/>
                    <a:pt x="176" y="64"/>
                    <a:pt x="176" y="64"/>
                  </a:cubicBezTo>
                  <a:cubicBezTo>
                    <a:pt x="161" y="24"/>
                    <a:pt x="120" y="0"/>
                    <a:pt x="77" y="8"/>
                  </a:cubicBezTo>
                  <a:cubicBezTo>
                    <a:pt x="30" y="18"/>
                    <a:pt x="0" y="64"/>
                    <a:pt x="10" y="110"/>
                  </a:cubicBezTo>
                  <a:cubicBezTo>
                    <a:pt x="34" y="231"/>
                    <a:pt x="34" y="231"/>
                    <a:pt x="34" y="231"/>
                  </a:cubicBezTo>
                  <a:cubicBezTo>
                    <a:pt x="40" y="262"/>
                    <a:pt x="62" y="286"/>
                    <a:pt x="90" y="295"/>
                  </a:cubicBezTo>
                  <a:cubicBezTo>
                    <a:pt x="112" y="320"/>
                    <a:pt x="112" y="320"/>
                    <a:pt x="112" y="320"/>
                  </a:cubicBezTo>
                  <a:cubicBezTo>
                    <a:pt x="126" y="639"/>
                    <a:pt x="126" y="639"/>
                    <a:pt x="126" y="639"/>
                  </a:cubicBezTo>
                  <a:cubicBezTo>
                    <a:pt x="204" y="639"/>
                    <a:pt x="204" y="639"/>
                    <a:pt x="204" y="639"/>
                  </a:cubicBezTo>
                  <a:cubicBezTo>
                    <a:pt x="204" y="227"/>
                    <a:pt x="204" y="227"/>
                    <a:pt x="204" y="227"/>
                  </a:cubicBezTo>
                  <a:cubicBezTo>
                    <a:pt x="206" y="217"/>
                    <a:pt x="206" y="207"/>
                    <a:pt x="203" y="196"/>
                  </a:cubicBezTo>
                  <a:lnTo>
                    <a:pt x="202" y="18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41" name="Freeform 289"/>
            <p:cNvSpPr/>
            <p:nvPr/>
          </p:nvSpPr>
          <p:spPr bwMode="auto">
            <a:xfrm>
              <a:off x="7259638" y="3694113"/>
              <a:ext cx="933450" cy="819150"/>
            </a:xfrm>
            <a:custGeom>
              <a:avLst/>
              <a:gdLst>
                <a:gd name="T0" fmla="*/ 614 w 627"/>
                <a:gd name="T1" fmla="*/ 22 h 551"/>
                <a:gd name="T2" fmla="*/ 567 w 627"/>
                <a:gd name="T3" fmla="*/ 0 h 551"/>
                <a:gd name="T4" fmla="*/ 521 w 627"/>
                <a:gd name="T5" fmla="*/ 0 h 551"/>
                <a:gd name="T6" fmla="*/ 152 w 627"/>
                <a:gd name="T7" fmla="*/ 0 h 551"/>
                <a:gd name="T8" fmla="*/ 59 w 627"/>
                <a:gd name="T9" fmla="*/ 0 h 551"/>
                <a:gd name="T10" fmla="*/ 25 w 627"/>
                <a:gd name="T11" fmla="*/ 10 h 551"/>
                <a:gd name="T12" fmla="*/ 0 w 627"/>
                <a:gd name="T13" fmla="*/ 55 h 551"/>
                <a:gd name="T14" fmla="*/ 0 w 627"/>
                <a:gd name="T15" fmla="*/ 71 h 551"/>
                <a:gd name="T16" fmla="*/ 0 w 627"/>
                <a:gd name="T17" fmla="*/ 379 h 551"/>
                <a:gd name="T18" fmla="*/ 17 w 627"/>
                <a:gd name="T19" fmla="*/ 132 h 551"/>
                <a:gd name="T20" fmla="*/ 17 w 627"/>
                <a:gd name="T21" fmla="*/ 63 h 551"/>
                <a:gd name="T22" fmla="*/ 19 w 627"/>
                <a:gd name="T23" fmla="*/ 44 h 551"/>
                <a:gd name="T24" fmla="*/ 46 w 627"/>
                <a:gd name="T25" fmla="*/ 18 h 551"/>
                <a:gd name="T26" fmla="*/ 56 w 627"/>
                <a:gd name="T27" fmla="*/ 17 h 551"/>
                <a:gd name="T28" fmla="*/ 90 w 627"/>
                <a:gd name="T29" fmla="*/ 17 h 551"/>
                <a:gd name="T30" fmla="*/ 398 w 627"/>
                <a:gd name="T31" fmla="*/ 17 h 551"/>
                <a:gd name="T32" fmla="*/ 552 w 627"/>
                <a:gd name="T33" fmla="*/ 17 h 551"/>
                <a:gd name="T34" fmla="*/ 574 w 627"/>
                <a:gd name="T35" fmla="*/ 17 h 551"/>
                <a:gd name="T36" fmla="*/ 601 w 627"/>
                <a:gd name="T37" fmla="*/ 33 h 551"/>
                <a:gd name="T38" fmla="*/ 610 w 627"/>
                <a:gd name="T39" fmla="*/ 302 h 551"/>
                <a:gd name="T40" fmla="*/ 610 w 627"/>
                <a:gd name="T41" fmla="*/ 487 h 551"/>
                <a:gd name="T42" fmla="*/ 610 w 627"/>
                <a:gd name="T43" fmla="*/ 492 h 551"/>
                <a:gd name="T44" fmla="*/ 609 w 627"/>
                <a:gd name="T45" fmla="*/ 500 h 551"/>
                <a:gd name="T46" fmla="*/ 586 w 627"/>
                <a:gd name="T47" fmla="*/ 529 h 551"/>
                <a:gd name="T48" fmla="*/ 568 w 627"/>
                <a:gd name="T49" fmla="*/ 534 h 551"/>
                <a:gd name="T50" fmla="*/ 529 w 627"/>
                <a:gd name="T51" fmla="*/ 534 h 551"/>
                <a:gd name="T52" fmla="*/ 345 w 627"/>
                <a:gd name="T53" fmla="*/ 534 h 551"/>
                <a:gd name="T54" fmla="*/ 98 w 627"/>
                <a:gd name="T55" fmla="*/ 551 h 551"/>
                <a:gd name="T56" fmla="*/ 468 w 627"/>
                <a:gd name="T57" fmla="*/ 551 h 551"/>
                <a:gd name="T58" fmla="*/ 560 w 627"/>
                <a:gd name="T59" fmla="*/ 551 h 551"/>
                <a:gd name="T60" fmla="*/ 577 w 627"/>
                <a:gd name="T61" fmla="*/ 550 h 551"/>
                <a:gd name="T62" fmla="*/ 620 w 627"/>
                <a:gd name="T63" fmla="*/ 520 h 551"/>
                <a:gd name="T64" fmla="*/ 627 w 627"/>
                <a:gd name="T65" fmla="*/ 495 h 551"/>
                <a:gd name="T66" fmla="*/ 627 w 627"/>
                <a:gd name="T67" fmla="*/ 490 h 551"/>
                <a:gd name="T68" fmla="*/ 627 w 627"/>
                <a:gd name="T69" fmla="*/ 425 h 551"/>
                <a:gd name="T70" fmla="*/ 627 w 627"/>
                <a:gd name="T71" fmla="*/ 55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27" h="551">
                  <a:moveTo>
                    <a:pt x="627" y="55"/>
                  </a:moveTo>
                  <a:cubicBezTo>
                    <a:pt x="626" y="43"/>
                    <a:pt x="622" y="31"/>
                    <a:pt x="614" y="22"/>
                  </a:cubicBezTo>
                  <a:cubicBezTo>
                    <a:pt x="607" y="12"/>
                    <a:pt x="596" y="5"/>
                    <a:pt x="585" y="2"/>
                  </a:cubicBezTo>
                  <a:cubicBezTo>
                    <a:pt x="579" y="0"/>
                    <a:pt x="573" y="0"/>
                    <a:pt x="567" y="0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4" y="0"/>
                    <a:pt x="47" y="0"/>
                    <a:pt x="42" y="2"/>
                  </a:cubicBezTo>
                  <a:cubicBezTo>
                    <a:pt x="36" y="4"/>
                    <a:pt x="30" y="6"/>
                    <a:pt x="25" y="10"/>
                  </a:cubicBezTo>
                  <a:cubicBezTo>
                    <a:pt x="15" y="16"/>
                    <a:pt x="8" y="26"/>
                    <a:pt x="3" y="38"/>
                  </a:cubicBezTo>
                  <a:cubicBezTo>
                    <a:pt x="1" y="43"/>
                    <a:pt x="0" y="49"/>
                    <a:pt x="0" y="55"/>
                  </a:cubicBezTo>
                  <a:cubicBezTo>
                    <a:pt x="0" y="58"/>
                    <a:pt x="0" y="61"/>
                    <a:pt x="0" y="63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17" y="379"/>
                    <a:pt x="17" y="379"/>
                    <a:pt x="17" y="379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7" y="63"/>
                    <a:pt x="17" y="63"/>
                    <a:pt x="17" y="63"/>
                  </a:cubicBezTo>
                  <a:cubicBezTo>
                    <a:pt x="17" y="61"/>
                    <a:pt x="17" y="58"/>
                    <a:pt x="17" y="56"/>
                  </a:cubicBezTo>
                  <a:cubicBezTo>
                    <a:pt x="17" y="52"/>
                    <a:pt x="18" y="47"/>
                    <a:pt x="19" y="44"/>
                  </a:cubicBezTo>
                  <a:cubicBezTo>
                    <a:pt x="22" y="36"/>
                    <a:pt x="28" y="29"/>
                    <a:pt x="35" y="24"/>
                  </a:cubicBezTo>
                  <a:cubicBezTo>
                    <a:pt x="38" y="21"/>
                    <a:pt x="42" y="20"/>
                    <a:pt x="46" y="18"/>
                  </a:cubicBezTo>
                  <a:cubicBezTo>
                    <a:pt x="48" y="18"/>
                    <a:pt x="51" y="17"/>
                    <a:pt x="53" y="17"/>
                  </a:cubicBezTo>
                  <a:cubicBezTo>
                    <a:pt x="54" y="17"/>
                    <a:pt x="55" y="17"/>
                    <a:pt x="56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152" y="17"/>
                    <a:pt x="152" y="17"/>
                    <a:pt x="152" y="17"/>
                  </a:cubicBezTo>
                  <a:cubicBezTo>
                    <a:pt x="398" y="17"/>
                    <a:pt x="398" y="17"/>
                    <a:pt x="398" y="17"/>
                  </a:cubicBezTo>
                  <a:cubicBezTo>
                    <a:pt x="521" y="17"/>
                    <a:pt x="521" y="17"/>
                    <a:pt x="521" y="17"/>
                  </a:cubicBezTo>
                  <a:cubicBezTo>
                    <a:pt x="552" y="17"/>
                    <a:pt x="552" y="17"/>
                    <a:pt x="552" y="17"/>
                  </a:cubicBezTo>
                  <a:cubicBezTo>
                    <a:pt x="567" y="17"/>
                    <a:pt x="567" y="17"/>
                    <a:pt x="567" y="17"/>
                  </a:cubicBezTo>
                  <a:cubicBezTo>
                    <a:pt x="570" y="17"/>
                    <a:pt x="572" y="17"/>
                    <a:pt x="574" y="17"/>
                  </a:cubicBezTo>
                  <a:cubicBezTo>
                    <a:pt x="576" y="17"/>
                    <a:pt x="578" y="18"/>
                    <a:pt x="580" y="18"/>
                  </a:cubicBezTo>
                  <a:cubicBezTo>
                    <a:pt x="588" y="21"/>
                    <a:pt x="596" y="26"/>
                    <a:pt x="601" y="33"/>
                  </a:cubicBezTo>
                  <a:cubicBezTo>
                    <a:pt x="606" y="39"/>
                    <a:pt x="609" y="47"/>
                    <a:pt x="610" y="56"/>
                  </a:cubicBezTo>
                  <a:cubicBezTo>
                    <a:pt x="610" y="302"/>
                    <a:pt x="610" y="302"/>
                    <a:pt x="610" y="302"/>
                  </a:cubicBezTo>
                  <a:cubicBezTo>
                    <a:pt x="610" y="425"/>
                    <a:pt x="610" y="425"/>
                    <a:pt x="610" y="425"/>
                  </a:cubicBezTo>
                  <a:cubicBezTo>
                    <a:pt x="610" y="487"/>
                    <a:pt x="610" y="487"/>
                    <a:pt x="610" y="487"/>
                  </a:cubicBezTo>
                  <a:cubicBezTo>
                    <a:pt x="610" y="490"/>
                    <a:pt x="610" y="490"/>
                    <a:pt x="610" y="490"/>
                  </a:cubicBezTo>
                  <a:cubicBezTo>
                    <a:pt x="610" y="492"/>
                    <a:pt x="610" y="492"/>
                    <a:pt x="610" y="492"/>
                  </a:cubicBezTo>
                  <a:cubicBezTo>
                    <a:pt x="610" y="494"/>
                    <a:pt x="610" y="494"/>
                    <a:pt x="610" y="494"/>
                  </a:cubicBezTo>
                  <a:cubicBezTo>
                    <a:pt x="610" y="496"/>
                    <a:pt x="609" y="498"/>
                    <a:pt x="609" y="500"/>
                  </a:cubicBezTo>
                  <a:cubicBezTo>
                    <a:pt x="608" y="504"/>
                    <a:pt x="607" y="508"/>
                    <a:pt x="605" y="512"/>
                  </a:cubicBezTo>
                  <a:cubicBezTo>
                    <a:pt x="601" y="520"/>
                    <a:pt x="594" y="526"/>
                    <a:pt x="586" y="529"/>
                  </a:cubicBezTo>
                  <a:cubicBezTo>
                    <a:pt x="583" y="531"/>
                    <a:pt x="578" y="533"/>
                    <a:pt x="574" y="533"/>
                  </a:cubicBezTo>
                  <a:cubicBezTo>
                    <a:pt x="572" y="533"/>
                    <a:pt x="570" y="534"/>
                    <a:pt x="568" y="534"/>
                  </a:cubicBezTo>
                  <a:cubicBezTo>
                    <a:pt x="560" y="534"/>
                    <a:pt x="560" y="534"/>
                    <a:pt x="560" y="534"/>
                  </a:cubicBezTo>
                  <a:cubicBezTo>
                    <a:pt x="529" y="534"/>
                    <a:pt x="529" y="534"/>
                    <a:pt x="529" y="534"/>
                  </a:cubicBezTo>
                  <a:cubicBezTo>
                    <a:pt x="468" y="534"/>
                    <a:pt x="468" y="534"/>
                    <a:pt x="468" y="534"/>
                  </a:cubicBezTo>
                  <a:cubicBezTo>
                    <a:pt x="345" y="534"/>
                    <a:pt x="345" y="534"/>
                    <a:pt x="345" y="534"/>
                  </a:cubicBezTo>
                  <a:cubicBezTo>
                    <a:pt x="98" y="534"/>
                    <a:pt x="98" y="534"/>
                    <a:pt x="98" y="534"/>
                  </a:cubicBezTo>
                  <a:cubicBezTo>
                    <a:pt x="98" y="551"/>
                    <a:pt x="98" y="551"/>
                    <a:pt x="98" y="551"/>
                  </a:cubicBezTo>
                  <a:cubicBezTo>
                    <a:pt x="345" y="551"/>
                    <a:pt x="345" y="551"/>
                    <a:pt x="345" y="551"/>
                  </a:cubicBezTo>
                  <a:cubicBezTo>
                    <a:pt x="468" y="551"/>
                    <a:pt x="468" y="551"/>
                    <a:pt x="468" y="551"/>
                  </a:cubicBezTo>
                  <a:cubicBezTo>
                    <a:pt x="529" y="551"/>
                    <a:pt x="529" y="551"/>
                    <a:pt x="529" y="551"/>
                  </a:cubicBezTo>
                  <a:cubicBezTo>
                    <a:pt x="560" y="551"/>
                    <a:pt x="560" y="551"/>
                    <a:pt x="560" y="551"/>
                  </a:cubicBezTo>
                  <a:cubicBezTo>
                    <a:pt x="568" y="551"/>
                    <a:pt x="568" y="551"/>
                    <a:pt x="568" y="551"/>
                  </a:cubicBezTo>
                  <a:cubicBezTo>
                    <a:pt x="571" y="551"/>
                    <a:pt x="574" y="550"/>
                    <a:pt x="577" y="550"/>
                  </a:cubicBezTo>
                  <a:cubicBezTo>
                    <a:pt x="583" y="549"/>
                    <a:pt x="588" y="547"/>
                    <a:pt x="594" y="545"/>
                  </a:cubicBezTo>
                  <a:cubicBezTo>
                    <a:pt x="605" y="540"/>
                    <a:pt x="614" y="531"/>
                    <a:pt x="620" y="520"/>
                  </a:cubicBezTo>
                  <a:cubicBezTo>
                    <a:pt x="622" y="515"/>
                    <a:pt x="625" y="509"/>
                    <a:pt x="626" y="503"/>
                  </a:cubicBezTo>
                  <a:cubicBezTo>
                    <a:pt x="626" y="501"/>
                    <a:pt x="627" y="498"/>
                    <a:pt x="627" y="495"/>
                  </a:cubicBezTo>
                  <a:cubicBezTo>
                    <a:pt x="627" y="492"/>
                    <a:pt x="627" y="492"/>
                    <a:pt x="627" y="492"/>
                  </a:cubicBezTo>
                  <a:cubicBezTo>
                    <a:pt x="627" y="490"/>
                    <a:pt x="627" y="490"/>
                    <a:pt x="627" y="490"/>
                  </a:cubicBezTo>
                  <a:cubicBezTo>
                    <a:pt x="627" y="487"/>
                    <a:pt x="627" y="487"/>
                    <a:pt x="627" y="487"/>
                  </a:cubicBezTo>
                  <a:cubicBezTo>
                    <a:pt x="627" y="425"/>
                    <a:pt x="627" y="425"/>
                    <a:pt x="627" y="425"/>
                  </a:cubicBezTo>
                  <a:cubicBezTo>
                    <a:pt x="627" y="302"/>
                    <a:pt x="627" y="302"/>
                    <a:pt x="627" y="302"/>
                  </a:cubicBezTo>
                  <a:lnTo>
                    <a:pt x="627" y="55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42" name="Rectangle 290"/>
            <p:cNvSpPr>
              <a:spLocks noChangeArrowheads="1"/>
            </p:cNvSpPr>
            <p:nvPr/>
          </p:nvSpPr>
          <p:spPr bwMode="auto">
            <a:xfrm>
              <a:off x="7464425" y="4205288"/>
              <a:ext cx="98425" cy="96838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43" name="Rectangle 291"/>
            <p:cNvSpPr>
              <a:spLocks noChangeArrowheads="1"/>
            </p:cNvSpPr>
            <p:nvPr/>
          </p:nvSpPr>
          <p:spPr bwMode="auto">
            <a:xfrm>
              <a:off x="7616825" y="4106863"/>
              <a:ext cx="96838" cy="195263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44" name="Rectangle 292"/>
            <p:cNvSpPr>
              <a:spLocks noChangeArrowheads="1"/>
            </p:cNvSpPr>
            <p:nvPr/>
          </p:nvSpPr>
          <p:spPr bwMode="auto">
            <a:xfrm>
              <a:off x="7770813" y="3973513"/>
              <a:ext cx="98425" cy="328613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45" name="Rectangle 293"/>
            <p:cNvSpPr>
              <a:spLocks noChangeArrowheads="1"/>
            </p:cNvSpPr>
            <p:nvPr/>
          </p:nvSpPr>
          <p:spPr bwMode="auto">
            <a:xfrm>
              <a:off x="7921625" y="3854451"/>
              <a:ext cx="98425" cy="447675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1258570" y="1926590"/>
            <a:ext cx="10298430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User:</a:t>
            </a:r>
            <a:r>
              <a:rPr 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Access a website which has all the varieties of herbs </a:t>
            </a:r>
            <a:r>
              <a:rPr lang="en-US" sz="20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 that</a:t>
            </a:r>
          </a:p>
          <a:p>
            <a:pPr lvl="0"/>
            <a:r>
              <a:rPr lang="en-US" sz="20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that customers can easily read their benefits </a:t>
            </a:r>
            <a:r>
              <a:rPr lang="en-US" sz="20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along with an </a:t>
            </a:r>
            <a:r>
              <a:rPr lang="en-US" sz="20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to cart (bucket) where one can add </a:t>
            </a:r>
            <a:r>
              <a:rPr lang="en-US" sz="2000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wishlist</a:t>
            </a:r>
            <a:r>
              <a:rPr lang="en-US" sz="20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in that bucket.</a:t>
            </a:r>
          </a:p>
          <a:p>
            <a:pPr lvl="0"/>
            <a:endParaRPr lang="en-US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Administrator: </a:t>
            </a:r>
            <a:r>
              <a:rPr lang="en-US" sz="20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As, in this time of COVID-19 pandemic , our main focus is on health immunity </a:t>
            </a:r>
            <a:r>
              <a:rPr lang="en-US" sz="20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and promote Ayurveda.</a:t>
            </a:r>
          </a:p>
          <a:p>
            <a:endParaRPr lang="en-US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Department:</a:t>
            </a:r>
            <a:r>
              <a:rPr 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Digitalising</a:t>
            </a:r>
            <a:r>
              <a:rPr lang="en-US" sz="20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the ancient nectar of knowledge for today’s generation.</a:t>
            </a:r>
            <a:endParaRPr lang="en-US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1" name="Picture 30" descr="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47950" cy="1724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组合 4"/>
          <p:cNvGrpSpPr/>
          <p:nvPr/>
        </p:nvGrpSpPr>
        <p:grpSpPr>
          <a:xfrm>
            <a:off x="9002713" y="4562475"/>
            <a:ext cx="2867025" cy="2295525"/>
            <a:chOff x="8749768" y="4769949"/>
            <a:chExt cx="2867045" cy="1926643"/>
          </a:xfrm>
        </p:grpSpPr>
        <p:sp>
          <p:nvSpPr>
            <p:cNvPr id="44" name="等腰三角形 43"/>
            <p:cNvSpPr/>
            <p:nvPr/>
          </p:nvSpPr>
          <p:spPr>
            <a:xfrm rot="16819916">
              <a:off x="8825773" y="5143923"/>
              <a:ext cx="89485" cy="241539"/>
            </a:xfrm>
            <a:prstGeom prst="triangle">
              <a:avLst/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rot="18512129">
              <a:off x="9142869" y="5514012"/>
              <a:ext cx="360097" cy="512295"/>
            </a:xfrm>
            <a:prstGeom prst="triangle">
              <a:avLst/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等腰三角形 45"/>
            <p:cNvSpPr/>
            <p:nvPr/>
          </p:nvSpPr>
          <p:spPr>
            <a:xfrm rot="7129723">
              <a:off x="9684431" y="4857297"/>
              <a:ext cx="444966" cy="385586"/>
            </a:xfrm>
            <a:prstGeom prst="triangle">
              <a:avLst/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直角三角形 46"/>
            <p:cNvSpPr/>
            <p:nvPr/>
          </p:nvSpPr>
          <p:spPr>
            <a:xfrm rot="14414335" flipV="1">
              <a:off x="8934334" y="4938674"/>
              <a:ext cx="527191" cy="189698"/>
            </a:xfrm>
            <a:prstGeom prst="rtTriangle">
              <a:avLst/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rot="1981266">
              <a:off x="9694542" y="6068029"/>
              <a:ext cx="729133" cy="628563"/>
            </a:xfrm>
            <a:prstGeom prst="triangle">
              <a:avLst>
                <a:gd name="adj" fmla="val 28316"/>
              </a:avLst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7535001">
              <a:off x="10140442" y="5256297"/>
              <a:ext cx="565774" cy="358838"/>
            </a:xfrm>
            <a:prstGeom prst="triangle">
              <a:avLst>
                <a:gd name="adj" fmla="val 15836"/>
              </a:avLst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等腰三角形 59"/>
            <p:cNvSpPr/>
            <p:nvPr/>
          </p:nvSpPr>
          <p:spPr>
            <a:xfrm rot="19225128">
              <a:off x="10667620" y="5672412"/>
              <a:ext cx="949193" cy="987428"/>
            </a:xfrm>
            <a:prstGeom prst="triangle">
              <a:avLst>
                <a:gd name="adj" fmla="val 28316"/>
              </a:avLst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等腰三角形 63"/>
            <p:cNvSpPr/>
            <p:nvPr/>
          </p:nvSpPr>
          <p:spPr>
            <a:xfrm rot="7032661">
              <a:off x="10779814" y="5194440"/>
              <a:ext cx="597974" cy="379260"/>
            </a:xfrm>
            <a:prstGeom prst="triangle">
              <a:avLst>
                <a:gd name="adj" fmla="val 15836"/>
              </a:avLst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8443" name="组合 5"/>
          <p:cNvGrpSpPr/>
          <p:nvPr/>
        </p:nvGrpSpPr>
        <p:grpSpPr>
          <a:xfrm>
            <a:off x="2742777" y="2710964"/>
            <a:ext cx="6782223" cy="1616608"/>
            <a:chOff x="2962938" y="2719789"/>
            <a:chExt cx="6783361" cy="1616037"/>
          </a:xfrm>
        </p:grpSpPr>
        <p:grpSp>
          <p:nvGrpSpPr>
            <p:cNvPr id="18444" name="组合 30"/>
            <p:cNvGrpSpPr/>
            <p:nvPr/>
          </p:nvGrpSpPr>
          <p:grpSpPr>
            <a:xfrm flipH="1">
              <a:off x="5235530" y="2719789"/>
              <a:ext cx="4510769" cy="715744"/>
              <a:chOff x="3744686" y="2554536"/>
              <a:chExt cx="3329214" cy="528262"/>
            </a:xfrm>
          </p:grpSpPr>
          <p:cxnSp>
            <p:nvCxnSpPr>
              <p:cNvPr id="32" name="直接连接符 31"/>
              <p:cNvCxnSpPr/>
              <p:nvPr/>
            </p:nvCxnSpPr>
            <p:spPr>
              <a:xfrm>
                <a:off x="3744686" y="2554536"/>
                <a:ext cx="3329214" cy="0"/>
              </a:xfrm>
              <a:prstGeom prst="line">
                <a:avLst/>
              </a:prstGeom>
              <a:ln w="101600">
                <a:solidFill>
                  <a:schemeClr val="bg1">
                    <a:alpha val="5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3785205" y="2585684"/>
                <a:ext cx="0" cy="497114"/>
              </a:xfrm>
              <a:prstGeom prst="line">
                <a:avLst/>
              </a:prstGeom>
              <a:ln w="101600">
                <a:solidFill>
                  <a:schemeClr val="bg1">
                    <a:alpha val="5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47" name="组合 34"/>
            <p:cNvGrpSpPr/>
            <p:nvPr/>
          </p:nvGrpSpPr>
          <p:grpSpPr>
            <a:xfrm flipH="1">
              <a:off x="2962938" y="3615781"/>
              <a:ext cx="4510769" cy="720045"/>
              <a:chOff x="4705998" y="3629212"/>
              <a:chExt cx="3329214" cy="531436"/>
            </a:xfrm>
          </p:grpSpPr>
          <p:cxnSp>
            <p:nvCxnSpPr>
              <p:cNvPr id="36" name="直接连接符 35"/>
              <p:cNvCxnSpPr/>
              <p:nvPr/>
            </p:nvCxnSpPr>
            <p:spPr>
              <a:xfrm rot="10800000">
                <a:off x="4705998" y="4160648"/>
                <a:ext cx="3329214" cy="0"/>
              </a:xfrm>
              <a:prstGeom prst="line">
                <a:avLst/>
              </a:prstGeom>
              <a:ln w="101600">
                <a:solidFill>
                  <a:schemeClr val="bg1">
                    <a:alpha val="5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rot="10800000">
                <a:off x="7999304" y="3629212"/>
                <a:ext cx="0" cy="497114"/>
              </a:xfrm>
              <a:prstGeom prst="line">
                <a:avLst/>
              </a:prstGeom>
              <a:ln w="101600">
                <a:solidFill>
                  <a:schemeClr val="bg1">
                    <a:alpha val="5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450" name="文本框 65"/>
            <p:cNvSpPr txBox="1"/>
            <p:nvPr/>
          </p:nvSpPr>
          <p:spPr>
            <a:xfrm>
              <a:off x="3196264" y="3073193"/>
              <a:ext cx="6344271" cy="82965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>
                <a:buFont typeface="Arial" panose="020B0604020202020204" pitchFamily="34" charset="0"/>
              </a:pPr>
              <a:r>
                <a:rPr lang="en-IN" sz="4800" b="1" spc="600" dirty="0">
                  <a:solidFill>
                    <a:schemeClr val="bg1"/>
                  </a:solidFill>
                  <a:latin typeface="Showcard Gothic" pitchFamily="82" charset="0"/>
                  <a:ea typeface="Microsoft YaHei" panose="020B0503020204020204" pitchFamily="34" charset="-122"/>
                  <a:sym typeface="SimSun" panose="02010600030101010101" pitchFamily="2" charset="-122"/>
                </a:rPr>
                <a:t>THANK YOU</a:t>
              </a:r>
              <a:endParaRPr lang="en-IN" sz="6000" b="1" spc="600" dirty="0">
                <a:solidFill>
                  <a:schemeClr val="bg1"/>
                </a:solidFill>
                <a:latin typeface="Showcard Gothic" pitchFamily="82" charset="0"/>
                <a:ea typeface="Microsoft YaHei" panose="020B0503020204020204" pitchFamily="34" charset="-122"/>
              </a:endParaRPr>
            </a:p>
          </p:txBody>
        </p:sp>
      </p:grpSp>
      <p:pic>
        <p:nvPicPr>
          <p:cNvPr id="19" name="Picture 18" descr="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47950" cy="1724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1" name="组合 86"/>
          <p:cNvGrpSpPr/>
          <p:nvPr/>
        </p:nvGrpSpPr>
        <p:grpSpPr>
          <a:xfrm rot="-779889">
            <a:off x="9086850" y="161925"/>
            <a:ext cx="2938463" cy="2039938"/>
            <a:chOff x="7599443" y="15009"/>
            <a:chExt cx="4206750" cy="2920452"/>
          </a:xfrm>
        </p:grpSpPr>
        <p:sp>
          <p:nvSpPr>
            <p:cNvPr id="88" name="等腰三角形 87"/>
            <p:cNvSpPr/>
            <p:nvPr/>
          </p:nvSpPr>
          <p:spPr>
            <a:xfrm rot="13570841">
              <a:off x="11467650" y="242814"/>
              <a:ext cx="128110" cy="345795"/>
            </a:xfrm>
            <a:prstGeom prst="triangle">
              <a:avLst/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9" name="等腰三角形 88"/>
            <p:cNvSpPr/>
            <p:nvPr/>
          </p:nvSpPr>
          <p:spPr>
            <a:xfrm rot="15263054">
              <a:off x="10526928" y="186171"/>
              <a:ext cx="225446" cy="608525"/>
            </a:xfrm>
            <a:prstGeom prst="triangle">
              <a:avLst/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0" name="等腰三角形 89"/>
            <p:cNvSpPr/>
            <p:nvPr/>
          </p:nvSpPr>
          <p:spPr>
            <a:xfrm rot="15263054">
              <a:off x="10369081" y="1397985"/>
              <a:ext cx="637027" cy="552017"/>
            </a:xfrm>
            <a:prstGeom prst="triangle">
              <a:avLst/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1" name="直角三角形 90"/>
            <p:cNvSpPr/>
            <p:nvPr/>
          </p:nvSpPr>
          <p:spPr>
            <a:xfrm rot="11165260" flipV="1">
              <a:off x="11051450" y="844434"/>
              <a:ext cx="754743" cy="271577"/>
            </a:xfrm>
            <a:prstGeom prst="rtTriangle">
              <a:avLst/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2" name="等腰三角形 91"/>
            <p:cNvSpPr/>
            <p:nvPr/>
          </p:nvSpPr>
          <p:spPr>
            <a:xfrm rot="10114597">
              <a:off x="8674647" y="15009"/>
              <a:ext cx="1043849" cy="899870"/>
            </a:xfrm>
            <a:prstGeom prst="triangle">
              <a:avLst>
                <a:gd name="adj" fmla="val 28316"/>
              </a:avLst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3" name="等腰三角形 92"/>
            <p:cNvSpPr/>
            <p:nvPr/>
          </p:nvSpPr>
          <p:spPr>
            <a:xfrm rot="2291006">
              <a:off x="9869229" y="2017087"/>
              <a:ext cx="809980" cy="513723"/>
            </a:xfrm>
            <a:prstGeom prst="triangle">
              <a:avLst>
                <a:gd name="adj" fmla="val 15836"/>
              </a:avLst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4" name="等腰三角形 93"/>
            <p:cNvSpPr/>
            <p:nvPr/>
          </p:nvSpPr>
          <p:spPr>
            <a:xfrm rot="5758459">
              <a:off x="7626791" y="1064829"/>
              <a:ext cx="1358894" cy="1413633"/>
            </a:xfrm>
            <a:prstGeom prst="triangle">
              <a:avLst>
                <a:gd name="adj" fmla="val 28316"/>
              </a:avLst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5" name="等腰三角形 94"/>
            <p:cNvSpPr/>
            <p:nvPr/>
          </p:nvSpPr>
          <p:spPr>
            <a:xfrm rot="15165992">
              <a:off x="8726989" y="2235920"/>
              <a:ext cx="856078" cy="542961"/>
            </a:xfrm>
            <a:prstGeom prst="triangle">
              <a:avLst>
                <a:gd name="adj" fmla="val 15836"/>
              </a:avLst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117" name="文本框 56"/>
          <p:cNvSpPr txBox="1"/>
          <p:nvPr/>
        </p:nvSpPr>
        <p:spPr>
          <a:xfrm>
            <a:off x="2642870" y="959485"/>
            <a:ext cx="7135495" cy="4555093"/>
          </a:xfrm>
          <a:prstGeom prst="rect">
            <a:avLst/>
          </a:prstGeom>
          <a:noFill/>
          <a:ln w="9525"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square" anchor="t">
            <a:spAutoFit/>
          </a:bodyPr>
          <a:lstStyle/>
          <a:p>
            <a:pPr algn="ctr">
              <a:buFont typeface="Arial" panose="020B0604020202020204" pitchFamily="34" charset="0"/>
            </a:pPr>
            <a:endParaRPr lang="en-IN" altLang="en-US" sz="5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buFont typeface="Arial" panose="020B0604020202020204" pitchFamily="34" charset="0"/>
            </a:pPr>
            <a:r>
              <a:rPr lang="en-IN" altLang="en-US" sz="5400" b="1" spc="600" dirty="0">
                <a:solidFill>
                  <a:schemeClr val="bg1"/>
                </a:solidFill>
                <a:latin typeface="Showcard Gothic" pitchFamily="82" charset="0"/>
                <a:ea typeface="Microsoft YaHei" panose="020B0503020204020204" pitchFamily="34" charset="-122"/>
              </a:rPr>
              <a:t>Team </a:t>
            </a:r>
            <a:r>
              <a:rPr lang="en-IN" altLang="en-US" sz="5400" b="1" spc="600" dirty="0" err="1" smtClean="0">
                <a:solidFill>
                  <a:schemeClr val="bg1"/>
                </a:solidFill>
                <a:latin typeface="Showcard Gothic" pitchFamily="82" charset="0"/>
                <a:ea typeface="Microsoft YaHei" panose="020B0503020204020204" pitchFamily="34" charset="-122"/>
              </a:rPr>
              <a:t>memberS</a:t>
            </a:r>
            <a:endParaRPr lang="en-IN" altLang="en-US" sz="5400" b="1" spc="600" dirty="0" smtClean="0">
              <a:solidFill>
                <a:schemeClr val="bg1"/>
              </a:solidFill>
              <a:latin typeface="Showcard Gothic" pitchFamily="82" charset="0"/>
              <a:ea typeface="Microsoft YaHei" panose="020B0503020204020204" pitchFamily="34" charset="-122"/>
            </a:endParaRPr>
          </a:p>
          <a:p>
            <a:pPr algn="ctr">
              <a:buFont typeface="Arial" panose="020B0604020202020204" pitchFamily="34" charset="0"/>
            </a:pPr>
            <a:endParaRPr lang="en-IN" altLang="en-US" sz="5400" b="1" dirty="0" smtClean="0">
              <a:solidFill>
                <a:schemeClr val="bg1"/>
              </a:solidFill>
              <a:latin typeface="Showcard Gothic" pitchFamily="82" charset="0"/>
              <a:ea typeface="Microsoft YaHei" panose="020B0503020204020204" pitchFamily="34" charset="-122"/>
            </a:endParaRPr>
          </a:p>
          <a:p>
            <a:pPr algn="ctr">
              <a:buFont typeface="Arial" panose="020B0604020202020204" pitchFamily="34" charset="0"/>
            </a:pPr>
            <a:r>
              <a:rPr lang="en-US" altLang="en-IN" sz="3200" b="1" dirty="0" err="1" smtClean="0">
                <a:blipFill>
                  <a:blip r:embed="rId2"/>
                  <a:tile tx="0" ty="0" sx="100000" sy="100000" flip="none" algn="tl"/>
                </a:blipFill>
                <a:latin typeface="Rockwell" pitchFamily="18" charset="0"/>
                <a:ea typeface="Microsoft YaHei" panose="020B0503020204020204" pitchFamily="34" charset="-122"/>
              </a:rPr>
              <a:t>Jatin</a:t>
            </a:r>
            <a:r>
              <a:rPr lang="en-US" altLang="en-IN" sz="3200" b="1" dirty="0" smtClean="0">
                <a:blipFill>
                  <a:blip r:embed="rId2"/>
                  <a:tile tx="0" ty="0" sx="100000" sy="100000" flip="none" algn="tl"/>
                </a:blipFill>
                <a:latin typeface="Rockwell" pitchFamily="18" charset="0"/>
                <a:ea typeface="Microsoft YaHei" panose="020B0503020204020204" pitchFamily="34" charset="-122"/>
              </a:rPr>
              <a:t> </a:t>
            </a:r>
            <a:r>
              <a:rPr lang="en-US" altLang="en-IN" sz="3200" b="1" dirty="0">
                <a:blipFill>
                  <a:blip r:embed="rId2"/>
                  <a:tile tx="0" ty="0" sx="100000" sy="100000" flip="none" algn="tl"/>
                </a:blipFill>
                <a:latin typeface="Rockwell" pitchFamily="18" charset="0"/>
                <a:ea typeface="Microsoft YaHei" panose="020B0503020204020204" pitchFamily="34" charset="-122"/>
              </a:rPr>
              <a:t>Jain</a:t>
            </a:r>
            <a:endParaRPr lang="en-IN" altLang="en-US" sz="3200" b="1" dirty="0">
              <a:blipFill>
                <a:blip r:embed="rId2"/>
                <a:tile tx="0" ty="0" sx="100000" sy="100000" flip="none" algn="tl"/>
              </a:blipFill>
              <a:latin typeface="Rockwell" pitchFamily="18" charset="0"/>
              <a:ea typeface="Microsoft YaHei" panose="020B0503020204020204" pitchFamily="34" charset="-122"/>
            </a:endParaRPr>
          </a:p>
          <a:p>
            <a:pPr algn="ctr">
              <a:buFont typeface="Arial" panose="020B0604020202020204" pitchFamily="34" charset="0"/>
            </a:pPr>
            <a:r>
              <a:rPr lang="en-IN" altLang="en-US" sz="3200" b="1" dirty="0">
                <a:blipFill>
                  <a:blip r:embed="rId2"/>
                  <a:tile tx="0" ty="0" sx="100000" sy="100000" flip="none" algn="tl"/>
                </a:blipFill>
                <a:latin typeface="Rockwell" pitchFamily="18" charset="0"/>
                <a:ea typeface="Microsoft YaHei" panose="020B0503020204020204" pitchFamily="34" charset="-122"/>
              </a:rPr>
              <a:t> </a:t>
            </a:r>
            <a:r>
              <a:rPr lang="en-US" altLang="en-US" sz="3200" b="1" dirty="0" err="1" smtClean="0">
                <a:blipFill>
                  <a:blip r:embed="rId2"/>
                  <a:tile tx="0" ty="0" sx="100000" sy="100000" flip="none" algn="tl"/>
                </a:blipFill>
                <a:latin typeface="Rockwell" pitchFamily="18" charset="0"/>
                <a:ea typeface="Microsoft YaHei" panose="020B0503020204020204" pitchFamily="34" charset="-122"/>
              </a:rPr>
              <a:t>Soumili</a:t>
            </a:r>
            <a:r>
              <a:rPr lang="en-US" altLang="en-US" sz="3200" b="1" dirty="0" smtClean="0">
                <a:blipFill>
                  <a:blip r:embed="rId2"/>
                  <a:tile tx="0" ty="0" sx="100000" sy="100000" flip="none" algn="tl"/>
                </a:blipFill>
                <a:latin typeface="Rockwell" pitchFamily="18" charset="0"/>
                <a:ea typeface="Microsoft YaHei" panose="020B0503020204020204" pitchFamily="34" charset="-122"/>
              </a:rPr>
              <a:t>  </a:t>
            </a:r>
            <a:r>
              <a:rPr lang="en-US" altLang="en-US" sz="3200" b="1" dirty="0" err="1" smtClean="0">
                <a:blipFill>
                  <a:blip r:embed="rId2"/>
                  <a:tile tx="0" ty="0" sx="100000" sy="100000" flip="none" algn="tl"/>
                </a:blipFill>
                <a:latin typeface="Rockwell" pitchFamily="18" charset="0"/>
                <a:ea typeface="Microsoft YaHei" panose="020B0503020204020204" pitchFamily="34" charset="-122"/>
              </a:rPr>
              <a:t>Tapadar</a:t>
            </a:r>
            <a:endParaRPr lang="en-IN" altLang="en-US" sz="3200" b="1" dirty="0">
              <a:blipFill>
                <a:blip r:embed="rId2"/>
                <a:tile tx="0" ty="0" sx="100000" sy="100000" flip="none" algn="tl"/>
              </a:blipFill>
              <a:latin typeface="Rockwell" pitchFamily="18" charset="0"/>
              <a:ea typeface="Microsoft YaHei" panose="020B0503020204020204" pitchFamily="34" charset="-122"/>
            </a:endParaRPr>
          </a:p>
          <a:p>
            <a:pPr algn="ctr">
              <a:buFont typeface="Arial" panose="020B0604020202020204" pitchFamily="34" charset="0"/>
            </a:pPr>
            <a:r>
              <a:rPr lang="en-US" altLang="en-IN" sz="3200" b="1" dirty="0" err="1">
                <a:blipFill>
                  <a:blip r:embed="rId2"/>
                  <a:tile tx="0" ty="0" sx="100000" sy="100000" flip="none" algn="tl"/>
                </a:blipFill>
                <a:latin typeface="Rockwell" pitchFamily="18" charset="0"/>
                <a:ea typeface="Microsoft YaHei" panose="020B0503020204020204" pitchFamily="34" charset="-122"/>
              </a:rPr>
              <a:t>Vanshika</a:t>
            </a:r>
            <a:r>
              <a:rPr lang="en-US" altLang="en-IN" sz="3200" b="1" dirty="0">
                <a:blipFill>
                  <a:blip r:embed="rId2"/>
                  <a:tile tx="0" ty="0" sx="100000" sy="100000" flip="none" algn="tl"/>
                </a:blipFill>
                <a:latin typeface="Rockwell" pitchFamily="18" charset="0"/>
                <a:ea typeface="Microsoft YaHei" panose="020B0503020204020204" pitchFamily="34" charset="-122"/>
              </a:rPr>
              <a:t> </a:t>
            </a:r>
            <a:r>
              <a:rPr lang="en-US" altLang="en-IN" sz="3200" b="1" dirty="0" err="1" smtClean="0">
                <a:blipFill>
                  <a:blip r:embed="rId2"/>
                  <a:tile tx="0" ty="0" sx="100000" sy="100000" flip="none" algn="tl"/>
                </a:blipFill>
                <a:latin typeface="Rockwell" pitchFamily="18" charset="0"/>
                <a:ea typeface="Microsoft YaHei" panose="020B0503020204020204" pitchFamily="34" charset="-122"/>
              </a:rPr>
              <a:t>Sikarwar</a:t>
            </a:r>
            <a:endParaRPr lang="en-US" altLang="en-IN" sz="3200" b="1" dirty="0" smtClean="0">
              <a:blipFill>
                <a:blip r:embed="rId2"/>
                <a:tile tx="0" ty="0" sx="100000" sy="100000" flip="none" algn="tl"/>
              </a:blipFill>
              <a:latin typeface="Rockwell" pitchFamily="18" charset="0"/>
              <a:ea typeface="Microsoft YaHei" panose="020B0503020204020204" pitchFamily="34" charset="-122"/>
            </a:endParaRPr>
          </a:p>
          <a:p>
            <a:pPr algn="ctr">
              <a:buFont typeface="Arial" panose="020B0604020202020204" pitchFamily="34" charset="0"/>
            </a:pPr>
            <a:r>
              <a:rPr lang="en-US" altLang="en-IN" sz="3200" b="1" dirty="0" err="1" smtClean="0">
                <a:blipFill>
                  <a:blip r:embed="rId2"/>
                  <a:tile tx="0" ty="0" sx="100000" sy="100000" flip="none" algn="tl"/>
                </a:blipFill>
                <a:latin typeface="Rockwell" pitchFamily="18" charset="0"/>
                <a:ea typeface="Microsoft YaHei" panose="020B0503020204020204" pitchFamily="34" charset="-122"/>
              </a:rPr>
              <a:t>Mansi</a:t>
            </a:r>
            <a:r>
              <a:rPr lang="en-US" altLang="en-IN" sz="3200" b="1" dirty="0" smtClean="0">
                <a:blipFill>
                  <a:blip r:embed="rId2"/>
                  <a:tile tx="0" ty="0" sx="100000" sy="100000" flip="none" algn="tl"/>
                </a:blipFill>
                <a:latin typeface="Rockwell" pitchFamily="18" charset="0"/>
                <a:ea typeface="Microsoft YaHei" panose="020B0503020204020204" pitchFamily="34" charset="-122"/>
              </a:rPr>
              <a:t> Jain</a:t>
            </a:r>
            <a:endParaRPr lang="en-US" altLang="en-IN" sz="3200" b="1" dirty="0">
              <a:blipFill>
                <a:blip r:embed="rId2"/>
                <a:tile tx="0" ty="0" sx="100000" sy="100000" flip="none" algn="tl"/>
              </a:blipFill>
              <a:latin typeface="Rockwell" pitchFamily="18" charset="0"/>
              <a:ea typeface="Microsoft YaHei" panose="020B0503020204020204" pitchFamily="34" charset="-122"/>
            </a:endParaRPr>
          </a:p>
        </p:txBody>
      </p:sp>
      <p:pic>
        <p:nvPicPr>
          <p:cNvPr id="12" name="Picture 11" descr="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647950" cy="1724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33"/>
          <p:cNvGrpSpPr/>
          <p:nvPr/>
        </p:nvGrpSpPr>
        <p:grpSpPr>
          <a:xfrm>
            <a:off x="4486275" y="2049463"/>
            <a:ext cx="3330575" cy="547687"/>
            <a:chOff x="3744686" y="2554536"/>
            <a:chExt cx="3329214" cy="547008"/>
          </a:xfrm>
        </p:grpSpPr>
        <p:cxnSp>
          <p:nvCxnSpPr>
            <p:cNvPr id="49" name="直接连接符 48"/>
            <p:cNvCxnSpPr/>
            <p:nvPr/>
          </p:nvCxnSpPr>
          <p:spPr>
            <a:xfrm>
              <a:off x="3744686" y="2554536"/>
              <a:ext cx="3329214" cy="0"/>
            </a:xfrm>
            <a:prstGeom prst="line">
              <a:avLst/>
            </a:prstGeom>
            <a:ln w="101600">
              <a:solidFill>
                <a:schemeClr val="bg1">
                  <a:alpha val="5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3794579" y="2604430"/>
              <a:ext cx="0" cy="497114"/>
            </a:xfrm>
            <a:prstGeom prst="line">
              <a:avLst/>
            </a:prstGeom>
            <a:ln w="101600">
              <a:solidFill>
                <a:schemeClr val="bg1">
                  <a:alpha val="5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25" name="组合 50"/>
          <p:cNvGrpSpPr/>
          <p:nvPr/>
        </p:nvGrpSpPr>
        <p:grpSpPr>
          <a:xfrm>
            <a:off x="6262053" y="5034280"/>
            <a:ext cx="3328987" cy="550863"/>
            <a:chOff x="4705998" y="3601092"/>
            <a:chExt cx="3329214" cy="550183"/>
          </a:xfrm>
        </p:grpSpPr>
        <p:cxnSp>
          <p:nvCxnSpPr>
            <p:cNvPr id="52" name="直接连接符 51"/>
            <p:cNvCxnSpPr/>
            <p:nvPr/>
          </p:nvCxnSpPr>
          <p:spPr>
            <a:xfrm rot="10800000">
              <a:off x="4705998" y="4151275"/>
              <a:ext cx="3329214" cy="0"/>
            </a:xfrm>
            <a:prstGeom prst="line">
              <a:avLst/>
            </a:prstGeom>
            <a:ln w="101600">
              <a:solidFill>
                <a:schemeClr val="bg1">
                  <a:alpha val="5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rot="10800000">
              <a:off x="7980557" y="3601092"/>
              <a:ext cx="0" cy="497114"/>
            </a:xfrm>
            <a:prstGeom prst="line">
              <a:avLst/>
            </a:prstGeom>
            <a:ln w="101600">
              <a:solidFill>
                <a:schemeClr val="bg1">
                  <a:alpha val="5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28" name="文本框 65"/>
          <p:cNvSpPr txBox="1"/>
          <p:nvPr/>
        </p:nvSpPr>
        <p:spPr>
          <a:xfrm>
            <a:off x="5983288" y="2963228"/>
            <a:ext cx="3267075" cy="3987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>
              <a:buFont typeface="Arial" panose="020B0604020202020204" pitchFamily="34" charset="0"/>
            </a:pPr>
            <a:r>
              <a:rPr lang="en-US" altLang="zh-CN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Summary of work</a:t>
            </a:r>
          </a:p>
        </p:txBody>
      </p:sp>
      <p:sp>
        <p:nvSpPr>
          <p:cNvPr id="5129" name="文本框 65"/>
          <p:cNvSpPr txBox="1"/>
          <p:nvPr/>
        </p:nvSpPr>
        <p:spPr>
          <a:xfrm>
            <a:off x="4729163" y="2351088"/>
            <a:ext cx="1254125" cy="3063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>
              <a:buFont typeface="Arial" panose="020B0604020202020204" pitchFamily="34" charset="0"/>
            </a:pPr>
            <a:r>
              <a:rPr lang="en-US" altLang="zh-CN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Chapter 1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902325" y="2314575"/>
            <a:ext cx="0" cy="381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2" name="文本框 65"/>
          <p:cNvSpPr txBox="1"/>
          <p:nvPr/>
        </p:nvSpPr>
        <p:spPr>
          <a:xfrm>
            <a:off x="4729163" y="3030538"/>
            <a:ext cx="1147762" cy="6762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>
              <a:buFont typeface="Arial" panose="020B0604020202020204" pitchFamily="34" charset="0"/>
            </a:pPr>
            <a:r>
              <a:rPr lang="en-US" altLang="zh-CN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Chapter 2</a:t>
            </a:r>
          </a:p>
          <a:p>
            <a:pPr algn="just">
              <a:buFont typeface="Arial" panose="020B0604020202020204" pitchFamily="34" charset="0"/>
            </a:pPr>
            <a:endParaRPr lang="zh-CN" altLang="en-US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5902325" y="3000375"/>
            <a:ext cx="0" cy="381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4" name="文本框 65"/>
          <p:cNvSpPr txBox="1"/>
          <p:nvPr/>
        </p:nvSpPr>
        <p:spPr>
          <a:xfrm>
            <a:off x="5983288" y="3714115"/>
            <a:ext cx="3267075" cy="3987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>
              <a:buFont typeface="Arial" panose="020B0604020202020204" pitchFamily="34" charset="0"/>
            </a:pPr>
            <a:r>
              <a:rPr lang="en-IN" altLang="en-US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charset="0"/>
                <a:sym typeface="+mn-ea"/>
              </a:rPr>
              <a:t>Requirements</a:t>
            </a:r>
          </a:p>
        </p:txBody>
      </p:sp>
      <p:sp>
        <p:nvSpPr>
          <p:cNvPr id="5135" name="文本框 65"/>
          <p:cNvSpPr txBox="1"/>
          <p:nvPr/>
        </p:nvSpPr>
        <p:spPr>
          <a:xfrm>
            <a:off x="4729163" y="3806825"/>
            <a:ext cx="1147762" cy="676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>
              <a:buFont typeface="Arial" panose="020B0604020202020204" pitchFamily="34" charset="0"/>
            </a:pPr>
            <a:r>
              <a:rPr lang="en-US" altLang="zh-CN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Chapter 3</a:t>
            </a:r>
          </a:p>
          <a:p>
            <a:pPr algn="just">
              <a:buFont typeface="Arial" panose="020B0604020202020204" pitchFamily="34" charset="0"/>
            </a:pPr>
            <a:endParaRPr lang="zh-CN" altLang="en-US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3" name="直接连接符 62"/>
          <p:cNvCxnSpPr/>
          <p:nvPr/>
        </p:nvCxnSpPr>
        <p:spPr>
          <a:xfrm>
            <a:off x="5902325" y="3706813"/>
            <a:ext cx="0" cy="381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2" name="文本框 65"/>
          <p:cNvSpPr txBox="1"/>
          <p:nvPr/>
        </p:nvSpPr>
        <p:spPr>
          <a:xfrm>
            <a:off x="2447750" y="1754188"/>
            <a:ext cx="1200329" cy="4524375"/>
          </a:xfrm>
          <a:prstGeom prst="rect">
            <a:avLst/>
          </a:prstGeom>
          <a:noFill/>
          <a:ln w="9525">
            <a:noFill/>
          </a:ln>
        </p:spPr>
        <p:txBody>
          <a:bodyPr vert="vert" anchor="t">
            <a:spAutoFit/>
          </a:bodyPr>
          <a:lstStyle/>
          <a:p>
            <a:pPr algn="just">
              <a:buFont typeface="Arial" panose="020B0604020202020204" pitchFamily="34" charset="0"/>
            </a:pPr>
            <a:r>
              <a:rPr lang="en-US" altLang="zh-CN" sz="6600" b="1" noProof="1">
                <a:solidFill>
                  <a:schemeClr val="bg1"/>
                </a:solidFill>
                <a:latin typeface="Showcard Gothic" pitchFamily="82" charset="0"/>
                <a:ea typeface="Microsoft YaHei" panose="020B0503020204020204" pitchFamily="34" charset="-122"/>
              </a:rPr>
              <a:t>C</a:t>
            </a:r>
            <a:r>
              <a:rPr lang="en-US" altLang="zh-CN" sz="6600" b="1" noProof="1" smtClean="0">
                <a:solidFill>
                  <a:schemeClr val="bg1"/>
                </a:solidFill>
                <a:latin typeface="Showcard Gothic" pitchFamily="82" charset="0"/>
                <a:ea typeface="Microsoft YaHei" panose="020B0503020204020204" pitchFamily="34" charset="-122"/>
              </a:rPr>
              <a:t>ontents</a:t>
            </a:r>
            <a:endParaRPr lang="en-US" altLang="zh-CN" sz="6600" b="1" noProof="1">
              <a:solidFill>
                <a:schemeClr val="bg1"/>
              </a:solidFill>
              <a:latin typeface="Showcard Gothic" pitchFamily="82" charset="0"/>
              <a:ea typeface="Microsoft YaHei" panose="020B0503020204020204" pitchFamily="34" charset="-122"/>
            </a:endParaRPr>
          </a:p>
        </p:txBody>
      </p:sp>
      <p:grpSp>
        <p:nvGrpSpPr>
          <p:cNvPr id="5141" name="组合 86"/>
          <p:cNvGrpSpPr/>
          <p:nvPr/>
        </p:nvGrpSpPr>
        <p:grpSpPr>
          <a:xfrm rot="-779889">
            <a:off x="9086850" y="161925"/>
            <a:ext cx="2938463" cy="2039938"/>
            <a:chOff x="7599443" y="15009"/>
            <a:chExt cx="4206750" cy="2920452"/>
          </a:xfrm>
        </p:grpSpPr>
        <p:sp>
          <p:nvSpPr>
            <p:cNvPr id="88" name="等腰三角形 87"/>
            <p:cNvSpPr/>
            <p:nvPr/>
          </p:nvSpPr>
          <p:spPr>
            <a:xfrm rot="13570841">
              <a:off x="11467650" y="242814"/>
              <a:ext cx="128110" cy="345795"/>
            </a:xfrm>
            <a:prstGeom prst="triangle">
              <a:avLst/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9" name="等腰三角形 88"/>
            <p:cNvSpPr/>
            <p:nvPr/>
          </p:nvSpPr>
          <p:spPr>
            <a:xfrm rot="15263054">
              <a:off x="10526928" y="186171"/>
              <a:ext cx="225446" cy="608525"/>
            </a:xfrm>
            <a:prstGeom prst="triangle">
              <a:avLst/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0" name="等腰三角形 89"/>
            <p:cNvSpPr/>
            <p:nvPr/>
          </p:nvSpPr>
          <p:spPr>
            <a:xfrm rot="15263054">
              <a:off x="10369081" y="1397985"/>
              <a:ext cx="637027" cy="552017"/>
            </a:xfrm>
            <a:prstGeom prst="triangle">
              <a:avLst/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1" name="直角三角形 90"/>
            <p:cNvSpPr/>
            <p:nvPr/>
          </p:nvSpPr>
          <p:spPr>
            <a:xfrm rot="11165260" flipV="1">
              <a:off x="11051450" y="844434"/>
              <a:ext cx="754743" cy="271577"/>
            </a:xfrm>
            <a:prstGeom prst="rtTriangle">
              <a:avLst/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2" name="等腰三角形 91"/>
            <p:cNvSpPr/>
            <p:nvPr/>
          </p:nvSpPr>
          <p:spPr>
            <a:xfrm rot="10114597">
              <a:off x="8674647" y="15009"/>
              <a:ext cx="1043849" cy="899870"/>
            </a:xfrm>
            <a:prstGeom prst="triangle">
              <a:avLst>
                <a:gd name="adj" fmla="val 28316"/>
              </a:avLst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3" name="等腰三角形 92"/>
            <p:cNvSpPr/>
            <p:nvPr/>
          </p:nvSpPr>
          <p:spPr>
            <a:xfrm rot="2291006">
              <a:off x="9869229" y="2017087"/>
              <a:ext cx="809980" cy="513723"/>
            </a:xfrm>
            <a:prstGeom prst="triangle">
              <a:avLst>
                <a:gd name="adj" fmla="val 15836"/>
              </a:avLst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4" name="等腰三角形 93"/>
            <p:cNvSpPr/>
            <p:nvPr/>
          </p:nvSpPr>
          <p:spPr>
            <a:xfrm rot="5758459">
              <a:off x="7626791" y="1064829"/>
              <a:ext cx="1358894" cy="1413633"/>
            </a:xfrm>
            <a:prstGeom prst="triangle">
              <a:avLst>
                <a:gd name="adj" fmla="val 28316"/>
              </a:avLst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5" name="等腰三角形 94"/>
            <p:cNvSpPr/>
            <p:nvPr/>
          </p:nvSpPr>
          <p:spPr>
            <a:xfrm rot="15165992">
              <a:off x="8726989" y="2235920"/>
              <a:ext cx="856078" cy="542961"/>
            </a:xfrm>
            <a:prstGeom prst="triangle">
              <a:avLst>
                <a:gd name="adj" fmla="val 15836"/>
              </a:avLst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文本框 65"/>
          <p:cNvSpPr txBox="1"/>
          <p:nvPr/>
        </p:nvSpPr>
        <p:spPr>
          <a:xfrm>
            <a:off x="5983288" y="2323783"/>
            <a:ext cx="3267075" cy="3987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>
              <a:buFont typeface="Arial" panose="020B0604020202020204" pitchFamily="34" charset="0"/>
            </a:pPr>
            <a:r>
              <a:rPr lang="en-IN" altLang="en-US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Project Description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5983605" y="4353560"/>
            <a:ext cx="2540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altLang="en-US" sz="20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Actors of project</a:t>
            </a:r>
          </a:p>
        </p:txBody>
      </p:sp>
      <p:cxnSp>
        <p:nvCxnSpPr>
          <p:cNvPr id="4" name="直接连接符 62"/>
          <p:cNvCxnSpPr/>
          <p:nvPr/>
        </p:nvCxnSpPr>
        <p:spPr>
          <a:xfrm>
            <a:off x="5902325" y="4409123"/>
            <a:ext cx="0" cy="381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65"/>
          <p:cNvSpPr txBox="1"/>
          <p:nvPr/>
        </p:nvSpPr>
        <p:spPr>
          <a:xfrm>
            <a:off x="4754563" y="4483100"/>
            <a:ext cx="1147762" cy="6756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>
              <a:buFont typeface="Arial" panose="020B0604020202020204" pitchFamily="34" charset="0"/>
            </a:pPr>
            <a:r>
              <a:rPr lang="en-US" altLang="zh-CN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Chapter </a:t>
            </a:r>
            <a:r>
              <a:rPr lang="en-IN" alt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endParaRPr lang="en-US" altLang="zh-CN" sz="1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buFont typeface="Arial" panose="020B0604020202020204" pitchFamily="34" charset="0"/>
            </a:pPr>
            <a:endParaRPr lang="zh-CN" altLang="en-US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0" name="Picture 29" descr="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47950" cy="1724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组合 4"/>
          <p:cNvGrpSpPr/>
          <p:nvPr/>
        </p:nvGrpSpPr>
        <p:grpSpPr>
          <a:xfrm>
            <a:off x="9002713" y="4562475"/>
            <a:ext cx="2867025" cy="2295525"/>
            <a:chOff x="8749768" y="4769949"/>
            <a:chExt cx="2867045" cy="1926643"/>
          </a:xfrm>
        </p:grpSpPr>
        <p:sp>
          <p:nvSpPr>
            <p:cNvPr id="44" name="等腰三角形 43"/>
            <p:cNvSpPr/>
            <p:nvPr/>
          </p:nvSpPr>
          <p:spPr>
            <a:xfrm rot="16819916">
              <a:off x="8825773" y="5143923"/>
              <a:ext cx="89485" cy="241539"/>
            </a:xfrm>
            <a:prstGeom prst="triangle">
              <a:avLst/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rot="18512129">
              <a:off x="9142869" y="5514012"/>
              <a:ext cx="360097" cy="512295"/>
            </a:xfrm>
            <a:prstGeom prst="triangle">
              <a:avLst/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等腰三角形 45"/>
            <p:cNvSpPr/>
            <p:nvPr/>
          </p:nvSpPr>
          <p:spPr>
            <a:xfrm rot="7129723">
              <a:off x="9684431" y="4857297"/>
              <a:ext cx="444966" cy="385586"/>
            </a:xfrm>
            <a:prstGeom prst="triangle">
              <a:avLst/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直角三角形 46"/>
            <p:cNvSpPr/>
            <p:nvPr/>
          </p:nvSpPr>
          <p:spPr>
            <a:xfrm rot="14414335" flipV="1">
              <a:off x="8934334" y="4938674"/>
              <a:ext cx="527191" cy="189698"/>
            </a:xfrm>
            <a:prstGeom prst="rtTriangle">
              <a:avLst/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rot="1981266">
              <a:off x="9694542" y="6068029"/>
              <a:ext cx="729133" cy="628563"/>
            </a:xfrm>
            <a:prstGeom prst="triangle">
              <a:avLst>
                <a:gd name="adj" fmla="val 28316"/>
              </a:avLst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7535001">
              <a:off x="10140442" y="5256297"/>
              <a:ext cx="565774" cy="358838"/>
            </a:xfrm>
            <a:prstGeom prst="triangle">
              <a:avLst>
                <a:gd name="adj" fmla="val 15836"/>
              </a:avLst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等腰三角形 59"/>
            <p:cNvSpPr/>
            <p:nvPr/>
          </p:nvSpPr>
          <p:spPr>
            <a:xfrm rot="19225128">
              <a:off x="10667620" y="5672412"/>
              <a:ext cx="949193" cy="987428"/>
            </a:xfrm>
            <a:prstGeom prst="triangle">
              <a:avLst>
                <a:gd name="adj" fmla="val 28316"/>
              </a:avLst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等腰三角形 63"/>
            <p:cNvSpPr/>
            <p:nvPr/>
          </p:nvSpPr>
          <p:spPr>
            <a:xfrm rot="7032661">
              <a:off x="10779814" y="5194440"/>
              <a:ext cx="597974" cy="379260"/>
            </a:xfrm>
            <a:prstGeom prst="triangle">
              <a:avLst>
                <a:gd name="adj" fmla="val 15836"/>
              </a:avLst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4587" name="组合 5"/>
          <p:cNvGrpSpPr/>
          <p:nvPr/>
        </p:nvGrpSpPr>
        <p:grpSpPr>
          <a:xfrm>
            <a:off x="2470150" y="2481263"/>
            <a:ext cx="7054850" cy="1846262"/>
            <a:chOff x="2689314" y="2489229"/>
            <a:chExt cx="7056985" cy="1846597"/>
          </a:xfrm>
        </p:grpSpPr>
        <p:grpSp>
          <p:nvGrpSpPr>
            <p:cNvPr id="24588" name="组合 30"/>
            <p:cNvGrpSpPr/>
            <p:nvPr/>
          </p:nvGrpSpPr>
          <p:grpSpPr>
            <a:xfrm flipH="1">
              <a:off x="5235530" y="2719789"/>
              <a:ext cx="4510769" cy="715744"/>
              <a:chOff x="3744686" y="2554536"/>
              <a:chExt cx="3329214" cy="528262"/>
            </a:xfrm>
          </p:grpSpPr>
          <p:cxnSp>
            <p:nvCxnSpPr>
              <p:cNvPr id="32" name="直接连接符 31"/>
              <p:cNvCxnSpPr/>
              <p:nvPr/>
            </p:nvCxnSpPr>
            <p:spPr>
              <a:xfrm>
                <a:off x="3744686" y="2554536"/>
                <a:ext cx="3329214" cy="0"/>
              </a:xfrm>
              <a:prstGeom prst="line">
                <a:avLst/>
              </a:prstGeom>
              <a:ln w="101600">
                <a:solidFill>
                  <a:schemeClr val="bg1">
                    <a:alpha val="5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3785205" y="2585684"/>
                <a:ext cx="0" cy="497114"/>
              </a:xfrm>
              <a:prstGeom prst="line">
                <a:avLst/>
              </a:prstGeom>
              <a:ln w="101600">
                <a:solidFill>
                  <a:schemeClr val="bg1">
                    <a:alpha val="5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591" name="组合 34"/>
            <p:cNvGrpSpPr/>
            <p:nvPr/>
          </p:nvGrpSpPr>
          <p:grpSpPr>
            <a:xfrm flipH="1">
              <a:off x="2962938" y="3615781"/>
              <a:ext cx="4510769" cy="720045"/>
              <a:chOff x="4705998" y="3629212"/>
              <a:chExt cx="3329214" cy="531436"/>
            </a:xfrm>
          </p:grpSpPr>
          <p:cxnSp>
            <p:nvCxnSpPr>
              <p:cNvPr id="36" name="直接连接符 35"/>
              <p:cNvCxnSpPr/>
              <p:nvPr/>
            </p:nvCxnSpPr>
            <p:spPr>
              <a:xfrm rot="10800000">
                <a:off x="4705998" y="4160648"/>
                <a:ext cx="3329214" cy="0"/>
              </a:xfrm>
              <a:prstGeom prst="line">
                <a:avLst/>
              </a:prstGeom>
              <a:ln w="101600">
                <a:solidFill>
                  <a:schemeClr val="bg1">
                    <a:alpha val="5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rot="10800000">
                <a:off x="7999304" y="3629212"/>
                <a:ext cx="0" cy="497114"/>
              </a:xfrm>
              <a:prstGeom prst="line">
                <a:avLst/>
              </a:prstGeom>
              <a:ln w="101600">
                <a:solidFill>
                  <a:schemeClr val="bg1">
                    <a:alpha val="5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594" name="文本框 65"/>
            <p:cNvSpPr txBox="1"/>
            <p:nvPr/>
          </p:nvSpPr>
          <p:spPr>
            <a:xfrm>
              <a:off x="3196264" y="3073193"/>
              <a:ext cx="6344271" cy="7695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just">
                <a:buFont typeface="Arial" panose="020B0604020202020204" pitchFamily="34" charset="0"/>
              </a:pPr>
              <a:r>
                <a:rPr lang="en-IN" altLang="en-US" sz="4400" b="1" dirty="0">
                  <a:solidFill>
                    <a:schemeClr val="bg1"/>
                  </a:solidFill>
                  <a:latin typeface="Showcard Gothic" pitchFamily="82" charset="0"/>
                  <a:ea typeface="Microsoft YaHei" panose="020B0503020204020204" pitchFamily="34" charset="-122"/>
                  <a:sym typeface="SimSun" panose="02010600030101010101" pitchFamily="2" charset="-122"/>
                </a:rPr>
                <a:t>Project Description</a:t>
              </a:r>
              <a:endParaRPr lang="en-IN" altLang="en-US" sz="4400" b="1" dirty="0">
                <a:solidFill>
                  <a:schemeClr val="bg1"/>
                </a:solidFill>
                <a:latin typeface="Showcard Gothic" pitchFamily="82" charset="0"/>
                <a:ea typeface="Microsoft YaHei" panose="020B0503020204020204" pitchFamily="34" charset="-122"/>
              </a:endParaRPr>
            </a:p>
          </p:txBody>
        </p:sp>
        <p:sp>
          <p:nvSpPr>
            <p:cNvPr id="24595" name="文本框 65"/>
            <p:cNvSpPr txBox="1"/>
            <p:nvPr/>
          </p:nvSpPr>
          <p:spPr>
            <a:xfrm>
              <a:off x="2689314" y="2489229"/>
              <a:ext cx="2331481" cy="58347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just">
                <a:buFont typeface="Arial" panose="020B0604020202020204" pitchFamily="34" charset="0"/>
              </a:pPr>
              <a:r>
                <a:rPr lang="en-US" altLang="zh-CN" sz="32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Chapter 1</a:t>
              </a:r>
              <a:endParaRPr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pic>
        <p:nvPicPr>
          <p:cNvPr id="21" name="Picture 20" descr="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47950" cy="1724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文本框 65"/>
          <p:cNvSpPr txBox="1"/>
          <p:nvPr/>
        </p:nvSpPr>
        <p:spPr>
          <a:xfrm>
            <a:off x="3930650" y="241300"/>
            <a:ext cx="8261350" cy="64633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>
              <a:buFont typeface="Arial" panose="020B0604020202020204" pitchFamily="34" charset="0"/>
            </a:pPr>
            <a:r>
              <a:rPr lang="en-IN" sz="3600" b="1" spc="600" dirty="0">
                <a:solidFill>
                  <a:schemeClr val="bg1"/>
                </a:solidFill>
                <a:latin typeface="Showcard Gothic" pitchFamily="82" charset="0"/>
                <a:ea typeface="Microsoft YaHei" panose="020B0503020204020204" pitchFamily="34" charset="-122"/>
              </a:rPr>
              <a:t>Project Description</a:t>
            </a:r>
          </a:p>
        </p:txBody>
      </p:sp>
      <p:sp>
        <p:nvSpPr>
          <p:cNvPr id="12" name="矩形 11"/>
          <p:cNvSpPr/>
          <p:nvPr/>
        </p:nvSpPr>
        <p:spPr>
          <a:xfrm>
            <a:off x="1360488" y="1765300"/>
            <a:ext cx="7132638" cy="77628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1517" name="矩形 12"/>
          <p:cNvSpPr/>
          <p:nvPr/>
        </p:nvSpPr>
        <p:spPr>
          <a:xfrm>
            <a:off x="1587500" y="1792288"/>
            <a:ext cx="6405563" cy="738664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Main idea behind developing this project is to provide a online 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solution to create awareness among people regarding miraculous benefits of herbs</a:t>
            </a:r>
            <a:r>
              <a:rPr lang="en-IN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en-IN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60488" y="2613025"/>
            <a:ext cx="7132638" cy="72548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1519" name="矩形 14"/>
          <p:cNvSpPr/>
          <p:nvPr/>
        </p:nvSpPr>
        <p:spPr>
          <a:xfrm>
            <a:off x="1562100" y="2667000"/>
            <a:ext cx="6578600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/>
            <a:r>
              <a:rPr lang="en-I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It will run </a:t>
            </a:r>
            <a:r>
              <a:rPr lang="en-IN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on different screens as it is a static and responsive website and 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 </a:t>
            </a:r>
            <a:r>
              <a:rPr lang="en-US" altLang="zh-CN" sz="1400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navbar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of categories of herbs 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en-IN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60488" y="3384550"/>
            <a:ext cx="7132638" cy="72548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1521" name="矩形 16"/>
          <p:cNvSpPr/>
          <p:nvPr/>
        </p:nvSpPr>
        <p:spPr>
          <a:xfrm>
            <a:off x="1573213" y="3463925"/>
            <a:ext cx="6419850" cy="5232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IN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 this event we are focussing on front-end development part and building a static catalogue site.</a:t>
            </a:r>
            <a:endParaRPr lang="en-IN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1525" name="组合 22"/>
          <p:cNvGrpSpPr/>
          <p:nvPr/>
        </p:nvGrpSpPr>
        <p:grpSpPr>
          <a:xfrm>
            <a:off x="9417050" y="3303588"/>
            <a:ext cx="1878013" cy="2897187"/>
            <a:chOff x="3763963" y="460375"/>
            <a:chExt cx="1878012" cy="2897188"/>
          </a:xfrm>
        </p:grpSpPr>
        <p:sp>
          <p:nvSpPr>
            <p:cNvPr id="21526" name="AutoShape 69"/>
            <p:cNvSpPr>
              <a:spLocks noChangeAspect="1" noTextEdit="1"/>
            </p:cNvSpPr>
            <p:nvPr/>
          </p:nvSpPr>
          <p:spPr>
            <a:xfrm>
              <a:off x="3779838" y="476250"/>
              <a:ext cx="1862137" cy="288131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eaLnBrk="0" hangingPunct="0"/>
              <a:endParaRPr lang="zh-CN" altLang="en-US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21527" name="Freeform 71"/>
            <p:cNvSpPr/>
            <p:nvPr/>
          </p:nvSpPr>
          <p:spPr>
            <a:xfrm>
              <a:off x="4657725" y="776288"/>
              <a:ext cx="182562" cy="179388"/>
            </a:xfrm>
            <a:custGeom>
              <a:avLst/>
              <a:gdLst/>
              <a:ahLst/>
              <a:cxnLst>
                <a:cxn ang="0">
                  <a:pos x="0" y="223472601"/>
                </a:cxn>
                <a:cxn ang="0">
                  <a:pos x="0" y="1340835606"/>
                </a:cxn>
                <a:cxn ang="0">
                  <a:pos x="925802329" y="2147483646"/>
                </a:cxn>
                <a:cxn ang="0">
                  <a:pos x="2147483646" y="2147483646"/>
                </a:cxn>
                <a:cxn ang="0">
                  <a:pos x="2147483646" y="1340835606"/>
                </a:cxn>
                <a:cxn ang="0">
                  <a:pos x="2147483646" y="223472601"/>
                </a:cxn>
                <a:cxn ang="0">
                  <a:pos x="0" y="223472601"/>
                </a:cxn>
              </a:cxnLst>
              <a:rect l="0" t="0" r="0" b="0"/>
              <a:pathLst>
                <a:path w="12" h="12">
                  <a:moveTo>
                    <a:pt x="0" y="1"/>
                  </a:moveTo>
                  <a:cubicBezTo>
                    <a:pt x="0" y="1"/>
                    <a:pt x="0" y="6"/>
                    <a:pt x="0" y="6"/>
                  </a:cubicBezTo>
                  <a:cubicBezTo>
                    <a:pt x="0" y="6"/>
                    <a:pt x="3" y="12"/>
                    <a:pt x="4" y="12"/>
                  </a:cubicBezTo>
                  <a:cubicBezTo>
                    <a:pt x="6" y="12"/>
                    <a:pt x="10" y="11"/>
                    <a:pt x="10" y="10"/>
                  </a:cubicBezTo>
                  <a:cubicBezTo>
                    <a:pt x="11" y="10"/>
                    <a:pt x="12" y="6"/>
                    <a:pt x="12" y="6"/>
                  </a:cubicBezTo>
                  <a:cubicBezTo>
                    <a:pt x="12" y="6"/>
                    <a:pt x="12" y="2"/>
                    <a:pt x="12" y="1"/>
                  </a:cubicBezTo>
                  <a:cubicBezTo>
                    <a:pt x="12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1B15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8" name="Freeform 72"/>
            <p:cNvSpPr/>
            <p:nvPr/>
          </p:nvSpPr>
          <p:spPr>
            <a:xfrm>
              <a:off x="3779838" y="955675"/>
              <a:ext cx="120650" cy="104775"/>
            </a:xfrm>
            <a:custGeom>
              <a:avLst/>
              <a:gdLst/>
              <a:ahLst/>
              <a:cxnLst>
                <a:cxn ang="0">
                  <a:pos x="454895744" y="1344218346"/>
                </a:cxn>
                <a:cxn ang="0">
                  <a:pos x="682336075" y="224038886"/>
                </a:cxn>
                <a:cxn ang="0">
                  <a:pos x="1819552813" y="896140575"/>
                </a:cxn>
                <a:cxn ang="0">
                  <a:pos x="454895744" y="1344218346"/>
                </a:cxn>
              </a:cxnLst>
              <a:rect l="0" t="0" r="0" b="0"/>
              <a:pathLst>
                <a:path w="8" h="7">
                  <a:moveTo>
                    <a:pt x="2" y="6"/>
                  </a:moveTo>
                  <a:cubicBezTo>
                    <a:pt x="2" y="6"/>
                    <a:pt x="0" y="2"/>
                    <a:pt x="3" y="1"/>
                  </a:cubicBezTo>
                  <a:cubicBezTo>
                    <a:pt x="7" y="0"/>
                    <a:pt x="8" y="4"/>
                    <a:pt x="8" y="4"/>
                  </a:cubicBezTo>
                  <a:cubicBezTo>
                    <a:pt x="8" y="4"/>
                    <a:pt x="2" y="7"/>
                    <a:pt x="2" y="6"/>
                  </a:cubicBezTo>
                  <a:close/>
                </a:path>
              </a:pathLst>
            </a:custGeom>
            <a:solidFill>
              <a:srgbClr val="BABABA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9" name="Freeform 73"/>
            <p:cNvSpPr/>
            <p:nvPr/>
          </p:nvSpPr>
          <p:spPr>
            <a:xfrm>
              <a:off x="5505450" y="1016000"/>
              <a:ext cx="106362" cy="119063"/>
            </a:xfrm>
            <a:custGeom>
              <a:avLst/>
              <a:gdLst/>
              <a:ahLst/>
              <a:cxnLst>
                <a:cxn ang="0">
                  <a:pos x="0" y="886007315"/>
                </a:cxn>
                <a:cxn ang="0">
                  <a:pos x="692629344" y="1771999746"/>
                </a:cxn>
                <a:cxn ang="0">
                  <a:pos x="1616125006" y="1328996089"/>
                </a:cxn>
                <a:cxn ang="0">
                  <a:pos x="1154377175" y="221501829"/>
                </a:cxn>
                <a:cxn ang="0">
                  <a:pos x="0" y="886007315"/>
                </a:cxn>
              </a:cxnLst>
              <a:rect l="0" t="0" r="0" b="0"/>
              <a:pathLst>
                <a:path w="7" h="8">
                  <a:moveTo>
                    <a:pt x="0" y="4"/>
                  </a:moveTo>
                  <a:cubicBezTo>
                    <a:pt x="0" y="4"/>
                    <a:pt x="1" y="8"/>
                    <a:pt x="3" y="8"/>
                  </a:cubicBezTo>
                  <a:cubicBezTo>
                    <a:pt x="4" y="8"/>
                    <a:pt x="7" y="7"/>
                    <a:pt x="7" y="6"/>
                  </a:cubicBezTo>
                  <a:cubicBezTo>
                    <a:pt x="7" y="5"/>
                    <a:pt x="7" y="3"/>
                    <a:pt x="5" y="1"/>
                  </a:cubicBezTo>
                  <a:cubicBezTo>
                    <a:pt x="4" y="0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BABABA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0" name="Freeform 74"/>
            <p:cNvSpPr/>
            <p:nvPr/>
          </p:nvSpPr>
          <p:spPr>
            <a:xfrm>
              <a:off x="4310063" y="1525588"/>
              <a:ext cx="877887" cy="434975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24972070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0" t="0" r="0" b="0"/>
              <a:pathLst>
                <a:path w="58" h="29">
                  <a:moveTo>
                    <a:pt x="0" y="26"/>
                  </a:moveTo>
                  <a:cubicBezTo>
                    <a:pt x="0" y="26"/>
                    <a:pt x="6" y="29"/>
                    <a:pt x="17" y="29"/>
                  </a:cubicBezTo>
                  <a:cubicBezTo>
                    <a:pt x="29" y="29"/>
                    <a:pt x="58" y="27"/>
                    <a:pt x="58" y="27"/>
                  </a:cubicBezTo>
                  <a:cubicBezTo>
                    <a:pt x="58" y="28"/>
                    <a:pt x="58" y="27"/>
                    <a:pt x="58" y="27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0" y="21"/>
                    <a:pt x="0" y="26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1" name="Freeform 75"/>
            <p:cNvSpPr/>
            <p:nvPr/>
          </p:nvSpPr>
          <p:spPr>
            <a:xfrm>
              <a:off x="4446588" y="1601788"/>
              <a:ext cx="635000" cy="1604963"/>
            </a:xfrm>
            <a:custGeom>
              <a:avLst/>
              <a:gdLst/>
              <a:ahLst/>
              <a:cxnLst>
                <a:cxn ang="0">
                  <a:pos x="0" y="1799913506"/>
                </a:cxn>
                <a:cxn ang="0">
                  <a:pos x="457169762" y="2147483646"/>
                </a:cxn>
                <a:cxn ang="0">
                  <a:pos x="1142924405" y="2147483646"/>
                </a:cxn>
                <a:cxn ang="0">
                  <a:pos x="1600094167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449974627"/>
                </a:cxn>
                <a:cxn ang="0">
                  <a:pos x="457169762" y="0"/>
                </a:cxn>
                <a:cxn ang="0">
                  <a:pos x="0" y="1799913506"/>
                </a:cxn>
              </a:cxnLst>
              <a:rect l="0" t="0" r="0" b="0"/>
              <a:pathLst>
                <a:path w="42" h="107">
                  <a:moveTo>
                    <a:pt x="0" y="8"/>
                  </a:moveTo>
                  <a:cubicBezTo>
                    <a:pt x="0" y="8"/>
                    <a:pt x="1" y="28"/>
                    <a:pt x="2" y="32"/>
                  </a:cubicBezTo>
                  <a:cubicBezTo>
                    <a:pt x="4" y="35"/>
                    <a:pt x="5" y="43"/>
                    <a:pt x="5" y="44"/>
                  </a:cubicBezTo>
                  <a:cubicBezTo>
                    <a:pt x="5" y="45"/>
                    <a:pt x="4" y="65"/>
                    <a:pt x="7" y="71"/>
                  </a:cubicBezTo>
                  <a:cubicBezTo>
                    <a:pt x="7" y="71"/>
                    <a:pt x="9" y="100"/>
                    <a:pt x="11" y="101"/>
                  </a:cubicBezTo>
                  <a:cubicBezTo>
                    <a:pt x="11" y="101"/>
                    <a:pt x="8" y="106"/>
                    <a:pt x="11" y="107"/>
                  </a:cubicBezTo>
                  <a:cubicBezTo>
                    <a:pt x="11" y="107"/>
                    <a:pt x="21" y="106"/>
                    <a:pt x="23" y="107"/>
                  </a:cubicBezTo>
                  <a:cubicBezTo>
                    <a:pt x="23" y="107"/>
                    <a:pt x="24" y="104"/>
                    <a:pt x="23" y="103"/>
                  </a:cubicBezTo>
                  <a:cubicBezTo>
                    <a:pt x="22" y="102"/>
                    <a:pt x="21" y="99"/>
                    <a:pt x="21" y="99"/>
                  </a:cubicBezTo>
                  <a:cubicBezTo>
                    <a:pt x="21" y="99"/>
                    <a:pt x="25" y="94"/>
                    <a:pt x="24" y="93"/>
                  </a:cubicBezTo>
                  <a:cubicBezTo>
                    <a:pt x="23" y="91"/>
                    <a:pt x="19" y="43"/>
                    <a:pt x="21" y="38"/>
                  </a:cubicBezTo>
                  <a:cubicBezTo>
                    <a:pt x="21" y="38"/>
                    <a:pt x="23" y="50"/>
                    <a:pt x="24" y="50"/>
                  </a:cubicBezTo>
                  <a:cubicBezTo>
                    <a:pt x="24" y="50"/>
                    <a:pt x="25" y="62"/>
                    <a:pt x="26" y="63"/>
                  </a:cubicBezTo>
                  <a:cubicBezTo>
                    <a:pt x="26" y="63"/>
                    <a:pt x="30" y="84"/>
                    <a:pt x="26" y="87"/>
                  </a:cubicBezTo>
                  <a:cubicBezTo>
                    <a:pt x="26" y="87"/>
                    <a:pt x="25" y="95"/>
                    <a:pt x="28" y="96"/>
                  </a:cubicBezTo>
                  <a:cubicBezTo>
                    <a:pt x="36" y="97"/>
                    <a:pt x="36" y="97"/>
                    <a:pt x="36" y="97"/>
                  </a:cubicBezTo>
                  <a:cubicBezTo>
                    <a:pt x="36" y="97"/>
                    <a:pt x="38" y="92"/>
                    <a:pt x="38" y="91"/>
                  </a:cubicBezTo>
                  <a:cubicBezTo>
                    <a:pt x="39" y="89"/>
                    <a:pt x="39" y="87"/>
                    <a:pt x="38" y="85"/>
                  </a:cubicBezTo>
                  <a:cubicBezTo>
                    <a:pt x="38" y="84"/>
                    <a:pt x="37" y="61"/>
                    <a:pt x="39" y="60"/>
                  </a:cubicBezTo>
                  <a:cubicBezTo>
                    <a:pt x="41" y="58"/>
                    <a:pt x="42" y="55"/>
                    <a:pt x="39" y="52"/>
                  </a:cubicBezTo>
                  <a:cubicBezTo>
                    <a:pt x="39" y="52"/>
                    <a:pt x="42" y="24"/>
                    <a:pt x="41" y="20"/>
                  </a:cubicBezTo>
                  <a:cubicBezTo>
                    <a:pt x="40" y="17"/>
                    <a:pt x="40" y="2"/>
                    <a:pt x="40" y="2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121212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2" name="Freeform 76"/>
            <p:cNvSpPr/>
            <p:nvPr/>
          </p:nvSpPr>
          <p:spPr>
            <a:xfrm>
              <a:off x="4446588" y="1601788"/>
              <a:ext cx="271462" cy="223838"/>
            </a:xfrm>
            <a:custGeom>
              <a:avLst/>
              <a:gdLst/>
              <a:ahLst/>
              <a:cxnLst>
                <a:cxn ang="0">
                  <a:pos x="454879825" y="445363007"/>
                </a:cxn>
                <a:cxn ang="0">
                  <a:pos x="0" y="1781452029"/>
                </a:cxn>
                <a:cxn ang="0">
                  <a:pos x="0" y="2147483646"/>
                </a:cxn>
                <a:cxn ang="0">
                  <a:pos x="909774731" y="2147483646"/>
                </a:cxn>
                <a:cxn ang="0">
                  <a:pos x="1592109549" y="1558777987"/>
                </a:cxn>
                <a:cxn ang="0">
                  <a:pos x="2147483646" y="2147483646"/>
                </a:cxn>
                <a:cxn ang="0">
                  <a:pos x="1137214643" y="0"/>
                </a:cxn>
                <a:cxn ang="0">
                  <a:pos x="909774731" y="0"/>
                </a:cxn>
                <a:cxn ang="0">
                  <a:pos x="454879825" y="445363007"/>
                </a:cxn>
              </a:cxnLst>
              <a:rect l="0" t="0" r="0" b="0"/>
              <a:pathLst>
                <a:path w="18" h="15">
                  <a:moveTo>
                    <a:pt x="2" y="2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11"/>
                    <a:pt x="0" y="15"/>
                  </a:cubicBezTo>
                  <a:cubicBezTo>
                    <a:pt x="1" y="13"/>
                    <a:pt x="3" y="12"/>
                    <a:pt x="4" y="11"/>
                  </a:cubicBezTo>
                  <a:cubicBezTo>
                    <a:pt x="7" y="8"/>
                    <a:pt x="4" y="8"/>
                    <a:pt x="7" y="7"/>
                  </a:cubicBezTo>
                  <a:cubicBezTo>
                    <a:pt x="10" y="7"/>
                    <a:pt x="15" y="11"/>
                    <a:pt x="18" y="1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2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3" name="Freeform 77"/>
            <p:cNvSpPr/>
            <p:nvPr/>
          </p:nvSpPr>
          <p:spPr>
            <a:xfrm>
              <a:off x="4551363" y="1616075"/>
              <a:ext cx="530225" cy="15906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25185557"/>
                </a:cxn>
                <a:cxn ang="0">
                  <a:pos x="1836002533" y="0"/>
                </a:cxn>
                <a:cxn ang="0">
                  <a:pos x="0" y="675571678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918001266" y="2147483646"/>
                </a:cxn>
                <a:cxn ang="0">
                  <a:pos x="1606506004" y="2147483646"/>
                </a:cxn>
                <a:cxn ang="0">
                  <a:pos x="0" y="2147483646"/>
                </a:cxn>
                <a:cxn ang="0">
                  <a:pos x="2065514211" y="2147483646"/>
                </a:cxn>
                <a:cxn ang="0">
                  <a:pos x="0" y="2147483646"/>
                </a:cxn>
                <a:cxn ang="0">
                  <a:pos x="1606506004" y="2147483646"/>
                </a:cxn>
                <a:cxn ang="0">
                  <a:pos x="2065514211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918001266" y="2147483646"/>
                </a:cxn>
                <a:cxn ang="0">
                  <a:pos x="2065514211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459008208" y="2147483646"/>
                </a:cxn>
                <a:cxn ang="0">
                  <a:pos x="918001266" y="2147483646"/>
                </a:cxn>
                <a:cxn ang="0">
                  <a:pos x="91800126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5" h="106">
                  <a:moveTo>
                    <a:pt x="27" y="84"/>
                  </a:moveTo>
                  <a:cubicBezTo>
                    <a:pt x="27" y="84"/>
                    <a:pt x="25" y="74"/>
                    <a:pt x="25" y="71"/>
                  </a:cubicBezTo>
                  <a:cubicBezTo>
                    <a:pt x="27" y="63"/>
                    <a:pt x="20" y="39"/>
                    <a:pt x="19" y="36"/>
                  </a:cubicBezTo>
                  <a:cubicBezTo>
                    <a:pt x="19" y="33"/>
                    <a:pt x="18" y="25"/>
                    <a:pt x="17" y="23"/>
                  </a:cubicBezTo>
                  <a:cubicBezTo>
                    <a:pt x="16" y="21"/>
                    <a:pt x="26" y="24"/>
                    <a:pt x="29" y="25"/>
                  </a:cubicBezTo>
                  <a:cubicBezTo>
                    <a:pt x="31" y="26"/>
                    <a:pt x="33" y="32"/>
                    <a:pt x="33" y="37"/>
                  </a:cubicBezTo>
                  <a:cubicBezTo>
                    <a:pt x="34" y="29"/>
                    <a:pt x="35" y="21"/>
                    <a:pt x="34" y="19"/>
                  </a:cubicBezTo>
                  <a:cubicBezTo>
                    <a:pt x="33" y="16"/>
                    <a:pt x="33" y="1"/>
                    <a:pt x="33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4" y="5"/>
                    <a:pt x="16" y="14"/>
                    <a:pt x="12" y="17"/>
                  </a:cubicBezTo>
                  <a:cubicBezTo>
                    <a:pt x="9" y="21"/>
                    <a:pt x="0" y="19"/>
                    <a:pt x="0" y="19"/>
                  </a:cubicBezTo>
                  <a:cubicBezTo>
                    <a:pt x="0" y="19"/>
                    <a:pt x="0" y="19"/>
                    <a:pt x="4" y="20"/>
                  </a:cubicBezTo>
                  <a:cubicBezTo>
                    <a:pt x="8" y="22"/>
                    <a:pt x="7" y="25"/>
                    <a:pt x="7" y="25"/>
                  </a:cubicBezTo>
                  <a:cubicBezTo>
                    <a:pt x="1" y="23"/>
                    <a:pt x="0" y="25"/>
                    <a:pt x="0" y="25"/>
                  </a:cubicBezTo>
                  <a:cubicBezTo>
                    <a:pt x="5" y="26"/>
                    <a:pt x="9" y="29"/>
                    <a:pt x="9" y="29"/>
                  </a:cubicBezTo>
                  <a:cubicBezTo>
                    <a:pt x="3" y="26"/>
                    <a:pt x="0" y="30"/>
                    <a:pt x="0" y="30"/>
                  </a:cubicBezTo>
                  <a:cubicBezTo>
                    <a:pt x="0" y="30"/>
                    <a:pt x="5" y="27"/>
                    <a:pt x="7" y="30"/>
                  </a:cubicBezTo>
                  <a:cubicBezTo>
                    <a:pt x="8" y="34"/>
                    <a:pt x="9" y="53"/>
                    <a:pt x="9" y="56"/>
                  </a:cubicBezTo>
                  <a:cubicBezTo>
                    <a:pt x="9" y="59"/>
                    <a:pt x="12" y="74"/>
                    <a:pt x="13" y="76"/>
                  </a:cubicBezTo>
                  <a:cubicBezTo>
                    <a:pt x="14" y="78"/>
                    <a:pt x="13" y="87"/>
                    <a:pt x="11" y="85"/>
                  </a:cubicBezTo>
                  <a:cubicBezTo>
                    <a:pt x="10" y="83"/>
                    <a:pt x="4" y="39"/>
                    <a:pt x="4" y="39"/>
                  </a:cubicBezTo>
                  <a:cubicBezTo>
                    <a:pt x="9" y="86"/>
                    <a:pt x="9" y="86"/>
                    <a:pt x="9" y="86"/>
                  </a:cubicBezTo>
                  <a:cubicBezTo>
                    <a:pt x="9" y="86"/>
                    <a:pt x="10" y="93"/>
                    <a:pt x="12" y="96"/>
                  </a:cubicBezTo>
                  <a:cubicBezTo>
                    <a:pt x="14" y="99"/>
                    <a:pt x="12" y="100"/>
                    <a:pt x="12" y="100"/>
                  </a:cubicBezTo>
                  <a:cubicBezTo>
                    <a:pt x="11" y="100"/>
                    <a:pt x="6" y="97"/>
                    <a:pt x="2" y="94"/>
                  </a:cubicBezTo>
                  <a:cubicBezTo>
                    <a:pt x="3" y="98"/>
                    <a:pt x="3" y="100"/>
                    <a:pt x="4" y="100"/>
                  </a:cubicBezTo>
                  <a:cubicBezTo>
                    <a:pt x="4" y="100"/>
                    <a:pt x="1" y="105"/>
                    <a:pt x="4" y="106"/>
                  </a:cubicBezTo>
                  <a:cubicBezTo>
                    <a:pt x="4" y="106"/>
                    <a:pt x="14" y="105"/>
                    <a:pt x="16" y="106"/>
                  </a:cubicBezTo>
                  <a:cubicBezTo>
                    <a:pt x="16" y="106"/>
                    <a:pt x="18" y="102"/>
                    <a:pt x="17" y="101"/>
                  </a:cubicBezTo>
                  <a:cubicBezTo>
                    <a:pt x="16" y="100"/>
                    <a:pt x="17" y="98"/>
                    <a:pt x="17" y="98"/>
                  </a:cubicBezTo>
                  <a:cubicBezTo>
                    <a:pt x="17" y="98"/>
                    <a:pt x="18" y="93"/>
                    <a:pt x="17" y="92"/>
                  </a:cubicBezTo>
                  <a:cubicBezTo>
                    <a:pt x="16" y="90"/>
                    <a:pt x="12" y="42"/>
                    <a:pt x="14" y="37"/>
                  </a:cubicBezTo>
                  <a:cubicBezTo>
                    <a:pt x="14" y="37"/>
                    <a:pt x="15" y="49"/>
                    <a:pt x="16" y="49"/>
                  </a:cubicBezTo>
                  <a:cubicBezTo>
                    <a:pt x="16" y="49"/>
                    <a:pt x="17" y="62"/>
                    <a:pt x="19" y="63"/>
                  </a:cubicBezTo>
                  <a:cubicBezTo>
                    <a:pt x="19" y="63"/>
                    <a:pt x="21" y="83"/>
                    <a:pt x="19" y="86"/>
                  </a:cubicBezTo>
                  <a:cubicBezTo>
                    <a:pt x="19" y="86"/>
                    <a:pt x="18" y="94"/>
                    <a:pt x="21" y="95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96"/>
                    <a:pt x="31" y="91"/>
                    <a:pt x="31" y="90"/>
                  </a:cubicBezTo>
                  <a:cubicBezTo>
                    <a:pt x="32" y="88"/>
                    <a:pt x="32" y="86"/>
                    <a:pt x="31" y="84"/>
                  </a:cubicBezTo>
                  <a:cubicBezTo>
                    <a:pt x="31" y="84"/>
                    <a:pt x="31" y="84"/>
                    <a:pt x="31" y="84"/>
                  </a:cubicBezTo>
                  <a:cubicBezTo>
                    <a:pt x="29" y="84"/>
                    <a:pt x="27" y="84"/>
                    <a:pt x="27" y="84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4" name="Freeform 78"/>
            <p:cNvSpPr/>
            <p:nvPr/>
          </p:nvSpPr>
          <p:spPr>
            <a:xfrm>
              <a:off x="4657725" y="790575"/>
              <a:ext cx="136525" cy="165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26357227"/>
                </a:cxn>
                <a:cxn ang="0">
                  <a:pos x="920451550" y="2147483646"/>
                </a:cxn>
                <a:cxn ang="0">
                  <a:pos x="1150556853" y="2147483646"/>
                </a:cxn>
                <a:cxn ang="0">
                  <a:pos x="1380677325" y="2027458018"/>
                </a:cxn>
                <a:cxn ang="0">
                  <a:pos x="1380677325" y="1576915127"/>
                </a:cxn>
                <a:cxn ang="0">
                  <a:pos x="1840903100" y="1351643682"/>
                </a:cxn>
                <a:cxn ang="0">
                  <a:pos x="2071008403" y="901085782"/>
                </a:cxn>
                <a:cxn ang="0">
                  <a:pos x="460225775" y="0"/>
                </a:cxn>
                <a:cxn ang="0">
                  <a:pos x="0" y="0"/>
                </a:cxn>
              </a:cxnLst>
              <a:rect l="0" t="0" r="0" b="0"/>
              <a:pathLst>
                <a:path w="9" h="11">
                  <a:moveTo>
                    <a:pt x="0" y="0"/>
                  </a:moveTo>
                  <a:cubicBezTo>
                    <a:pt x="0" y="0"/>
                    <a:pt x="0" y="5"/>
                    <a:pt x="0" y="5"/>
                  </a:cubicBezTo>
                  <a:cubicBezTo>
                    <a:pt x="0" y="5"/>
                    <a:pt x="3" y="11"/>
                    <a:pt x="4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0"/>
                    <a:pt x="5" y="9"/>
                    <a:pt x="6" y="9"/>
                  </a:cubicBezTo>
                  <a:cubicBezTo>
                    <a:pt x="7" y="8"/>
                    <a:pt x="6" y="7"/>
                    <a:pt x="6" y="7"/>
                  </a:cubicBezTo>
                  <a:cubicBezTo>
                    <a:pt x="6" y="7"/>
                    <a:pt x="8" y="7"/>
                    <a:pt x="8" y="6"/>
                  </a:cubicBezTo>
                  <a:cubicBezTo>
                    <a:pt x="8" y="5"/>
                    <a:pt x="9" y="4"/>
                    <a:pt x="9" y="4"/>
                  </a:cubicBezTo>
                  <a:cubicBezTo>
                    <a:pt x="9" y="4"/>
                    <a:pt x="5" y="2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08147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5" name="Freeform 79"/>
            <p:cNvSpPr/>
            <p:nvPr/>
          </p:nvSpPr>
          <p:spPr>
            <a:xfrm>
              <a:off x="4446588" y="865188"/>
              <a:ext cx="635000" cy="901700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903398202"/>
                </a:cxn>
                <a:cxn ang="0">
                  <a:pos x="2147483646" y="677552408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1142924405" y="2147483646"/>
                </a:cxn>
                <a:cxn ang="0">
                  <a:pos x="0" y="2147483646"/>
                </a:cxn>
              </a:cxnLst>
              <a:rect l="0" t="0" r="0" b="0"/>
              <a:pathLst>
                <a:path w="42" h="60">
                  <a:moveTo>
                    <a:pt x="0" y="49"/>
                  </a:moveTo>
                  <a:cubicBezTo>
                    <a:pt x="0" y="49"/>
                    <a:pt x="13" y="60"/>
                    <a:pt x="21" y="59"/>
                  </a:cubicBezTo>
                  <a:cubicBezTo>
                    <a:pt x="28" y="59"/>
                    <a:pt x="41" y="53"/>
                    <a:pt x="41" y="49"/>
                  </a:cubicBezTo>
                  <a:cubicBezTo>
                    <a:pt x="42" y="45"/>
                    <a:pt x="35" y="12"/>
                    <a:pt x="35" y="12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20"/>
                    <a:pt x="5" y="20"/>
                    <a:pt x="5" y="20"/>
                  </a:cubicBezTo>
                  <a:lnTo>
                    <a:pt x="0" y="49"/>
                  </a:lnTo>
                  <a:close/>
                </a:path>
              </a:pathLst>
            </a:custGeom>
            <a:solidFill>
              <a:srgbClr val="F2F2F8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6" name="Freeform 80"/>
            <p:cNvSpPr/>
            <p:nvPr/>
          </p:nvSpPr>
          <p:spPr>
            <a:xfrm>
              <a:off x="4446588" y="881063"/>
              <a:ext cx="241300" cy="749300"/>
            </a:xfrm>
            <a:custGeom>
              <a:avLst/>
              <a:gdLst/>
              <a:ahLst/>
              <a:cxnLst>
                <a:cxn ang="0">
                  <a:pos x="2046993144" y="2147483646"/>
                </a:cxn>
                <a:cxn ang="0">
                  <a:pos x="1592112481" y="2147483646"/>
                </a:cxn>
                <a:cxn ang="0">
                  <a:pos x="2147483646" y="2147483646"/>
                </a:cxn>
                <a:cxn ang="0">
                  <a:pos x="1592112481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673740588"/>
                </a:cxn>
                <a:cxn ang="0">
                  <a:pos x="2147483646" y="1347481176"/>
                </a:cxn>
                <a:cxn ang="0">
                  <a:pos x="2147483646" y="0"/>
                </a:cxn>
                <a:cxn ang="0">
                  <a:pos x="1592112481" y="2147483646"/>
                </a:cxn>
                <a:cxn ang="0">
                  <a:pos x="909776406" y="2147483646"/>
                </a:cxn>
                <a:cxn ang="0">
                  <a:pos x="0" y="2147483646"/>
                </a:cxn>
                <a:cxn ang="0">
                  <a:pos x="682336075" y="2147483646"/>
                </a:cxn>
                <a:cxn ang="0">
                  <a:pos x="2046993144" y="2147483646"/>
                </a:cxn>
              </a:cxnLst>
              <a:rect l="0" t="0" r="0" b="0"/>
              <a:pathLst>
                <a:path w="16" h="50">
                  <a:moveTo>
                    <a:pt x="9" y="47"/>
                  </a:moveTo>
                  <a:cubicBezTo>
                    <a:pt x="9" y="47"/>
                    <a:pt x="5" y="46"/>
                    <a:pt x="7" y="40"/>
                  </a:cubicBezTo>
                  <a:cubicBezTo>
                    <a:pt x="7" y="40"/>
                    <a:pt x="7" y="45"/>
                    <a:pt x="11" y="46"/>
                  </a:cubicBezTo>
                  <a:cubicBezTo>
                    <a:pt x="11" y="46"/>
                    <a:pt x="6" y="42"/>
                    <a:pt x="7" y="30"/>
                  </a:cubicBezTo>
                  <a:cubicBezTo>
                    <a:pt x="7" y="30"/>
                    <a:pt x="8" y="41"/>
                    <a:pt x="13" y="43"/>
                  </a:cubicBezTo>
                  <a:cubicBezTo>
                    <a:pt x="13" y="43"/>
                    <a:pt x="7" y="36"/>
                    <a:pt x="11" y="32"/>
                  </a:cubicBezTo>
                  <a:cubicBezTo>
                    <a:pt x="11" y="32"/>
                    <a:pt x="11" y="35"/>
                    <a:pt x="14" y="33"/>
                  </a:cubicBezTo>
                  <a:cubicBezTo>
                    <a:pt x="14" y="33"/>
                    <a:pt x="9" y="32"/>
                    <a:pt x="11" y="24"/>
                  </a:cubicBezTo>
                  <a:cubicBezTo>
                    <a:pt x="12" y="16"/>
                    <a:pt x="12" y="3"/>
                    <a:pt x="12" y="3"/>
                  </a:cubicBezTo>
                  <a:cubicBezTo>
                    <a:pt x="12" y="3"/>
                    <a:pt x="14" y="6"/>
                    <a:pt x="16" y="6"/>
                  </a:cubicBezTo>
                  <a:cubicBezTo>
                    <a:pt x="16" y="6"/>
                    <a:pt x="12" y="5"/>
                    <a:pt x="12" y="0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6"/>
                    <a:pt x="5" y="19"/>
                    <a:pt x="4" y="23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1" y="49"/>
                    <a:pt x="3" y="50"/>
                  </a:cubicBezTo>
                  <a:cubicBezTo>
                    <a:pt x="4" y="49"/>
                    <a:pt x="6" y="46"/>
                    <a:pt x="9" y="47"/>
                  </a:cubicBezTo>
                  <a:close/>
                </a:path>
              </a:pathLst>
            </a:custGeom>
            <a:solidFill>
              <a:srgbClr val="BABABA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7" name="Freeform 81"/>
            <p:cNvSpPr/>
            <p:nvPr/>
          </p:nvSpPr>
          <p:spPr>
            <a:xfrm>
              <a:off x="4794250" y="895350"/>
              <a:ext cx="76200" cy="74613"/>
            </a:xfrm>
            <a:custGeom>
              <a:avLst/>
              <a:gdLst/>
              <a:ahLst/>
              <a:cxnLst>
                <a:cxn ang="0">
                  <a:pos x="1161288000" y="0"/>
                </a:cxn>
                <a:cxn ang="0">
                  <a:pos x="0" y="1113419954"/>
                </a:cxn>
                <a:cxn ang="0">
                  <a:pos x="1161288000" y="0"/>
                </a:cxn>
              </a:cxnLst>
              <a:rect l="0" t="0" r="0" b="0"/>
              <a:pathLst>
                <a:path w="5" h="5">
                  <a:moveTo>
                    <a:pt x="5" y="0"/>
                  </a:moveTo>
                  <a:cubicBezTo>
                    <a:pt x="3" y="2"/>
                    <a:pt x="2" y="4"/>
                    <a:pt x="0" y="5"/>
                  </a:cubicBezTo>
                  <a:cubicBezTo>
                    <a:pt x="0" y="5"/>
                    <a:pt x="2" y="4"/>
                    <a:pt x="5" y="0"/>
                  </a:cubicBezTo>
                  <a:close/>
                </a:path>
              </a:pathLst>
            </a:custGeom>
            <a:solidFill>
              <a:srgbClr val="BABABA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8" name="Freeform 82"/>
            <p:cNvSpPr/>
            <p:nvPr/>
          </p:nvSpPr>
          <p:spPr>
            <a:xfrm>
              <a:off x="4840288" y="925513"/>
              <a:ext cx="241300" cy="7508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046993144" y="1804263722"/>
                </a:cxn>
                <a:cxn ang="0">
                  <a:pos x="909776406" y="0"/>
                </a:cxn>
                <a:cxn ang="0">
                  <a:pos x="0" y="2147483646"/>
                </a:cxn>
                <a:cxn ang="0">
                  <a:pos x="909776406" y="1353205300"/>
                </a:cxn>
                <a:cxn ang="0">
                  <a:pos x="909776406" y="2147483646"/>
                </a:cxn>
                <a:cxn ang="0">
                  <a:pos x="2046993144" y="2147483646"/>
                </a:cxn>
                <a:cxn ang="0">
                  <a:pos x="1364672150" y="2147483646"/>
                </a:cxn>
                <a:cxn ang="0">
                  <a:pos x="1364672150" y="2147483646"/>
                </a:cxn>
                <a:cxn ang="0">
                  <a:pos x="2046993144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6" h="50">
                  <a:moveTo>
                    <a:pt x="15" y="45"/>
                  </a:moveTo>
                  <a:cubicBezTo>
                    <a:pt x="16" y="41"/>
                    <a:pt x="9" y="8"/>
                    <a:pt x="9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4"/>
                    <a:pt x="3" y="8"/>
                    <a:pt x="0" y="10"/>
                  </a:cubicBezTo>
                  <a:cubicBezTo>
                    <a:pt x="1" y="9"/>
                    <a:pt x="3" y="8"/>
                    <a:pt x="4" y="6"/>
                  </a:cubicBezTo>
                  <a:cubicBezTo>
                    <a:pt x="4" y="6"/>
                    <a:pt x="7" y="20"/>
                    <a:pt x="4" y="28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11" y="34"/>
                    <a:pt x="6" y="36"/>
                  </a:cubicBezTo>
                  <a:cubicBezTo>
                    <a:pt x="6" y="36"/>
                    <a:pt x="7" y="46"/>
                    <a:pt x="6" y="49"/>
                  </a:cubicBezTo>
                  <a:cubicBezTo>
                    <a:pt x="6" y="49"/>
                    <a:pt x="8" y="43"/>
                    <a:pt x="9" y="45"/>
                  </a:cubicBezTo>
                  <a:cubicBezTo>
                    <a:pt x="10" y="46"/>
                    <a:pt x="11" y="48"/>
                    <a:pt x="10" y="50"/>
                  </a:cubicBezTo>
                  <a:cubicBezTo>
                    <a:pt x="13" y="48"/>
                    <a:pt x="15" y="47"/>
                    <a:pt x="15" y="45"/>
                  </a:cubicBezTo>
                  <a:close/>
                </a:path>
              </a:pathLst>
            </a:custGeom>
            <a:solidFill>
              <a:srgbClr val="BABABA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9" name="Freeform 83"/>
            <p:cNvSpPr/>
            <p:nvPr/>
          </p:nvSpPr>
          <p:spPr>
            <a:xfrm>
              <a:off x="5445125" y="955675"/>
              <a:ext cx="106362" cy="150813"/>
            </a:xfrm>
            <a:custGeom>
              <a:avLst/>
              <a:gdLst/>
              <a:ahLst/>
              <a:cxnLst>
                <a:cxn ang="0">
                  <a:pos x="0" y="227441085"/>
                </a:cxn>
                <a:cxn ang="0">
                  <a:pos x="230881513" y="682338337"/>
                </a:cxn>
                <a:cxn ang="0">
                  <a:pos x="1616125006" y="2147483646"/>
                </a:cxn>
                <a:cxn ang="0">
                  <a:pos x="1616125006" y="2047015012"/>
                </a:cxn>
                <a:cxn ang="0">
                  <a:pos x="1616125006" y="1819558845"/>
                </a:cxn>
                <a:cxn ang="0">
                  <a:pos x="1616125006" y="1592117760"/>
                </a:cxn>
                <a:cxn ang="0">
                  <a:pos x="1154377175" y="909779423"/>
                </a:cxn>
                <a:cxn ang="0">
                  <a:pos x="923495662" y="454897252"/>
                </a:cxn>
                <a:cxn ang="0">
                  <a:pos x="692629344" y="227441085"/>
                </a:cxn>
                <a:cxn ang="0">
                  <a:pos x="0" y="227441085"/>
                </a:cxn>
              </a:cxnLst>
              <a:rect l="0" t="0" r="0" b="0"/>
              <a:pathLst>
                <a:path w="7" h="10">
                  <a:moveTo>
                    <a:pt x="0" y="1"/>
                  </a:moveTo>
                  <a:cubicBezTo>
                    <a:pt x="1" y="2"/>
                    <a:pt x="1" y="3"/>
                    <a:pt x="1" y="3"/>
                  </a:cubicBezTo>
                  <a:cubicBezTo>
                    <a:pt x="2" y="5"/>
                    <a:pt x="7" y="10"/>
                    <a:pt x="7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7"/>
                    <a:pt x="7" y="7"/>
                  </a:cubicBezTo>
                  <a:cubicBezTo>
                    <a:pt x="7" y="6"/>
                    <a:pt x="6" y="4"/>
                    <a:pt x="5" y="4"/>
                  </a:cubicBezTo>
                  <a:cubicBezTo>
                    <a:pt x="5" y="4"/>
                    <a:pt x="5" y="2"/>
                    <a:pt x="4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2" y="2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D08147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0" name="Freeform 84"/>
            <p:cNvSpPr/>
            <p:nvPr/>
          </p:nvSpPr>
          <p:spPr>
            <a:xfrm>
              <a:off x="4597400" y="504825"/>
              <a:ext cx="303212" cy="3762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452975502"/>
                </a:cxn>
                <a:cxn ang="0">
                  <a:pos x="1608903514" y="226495276"/>
                </a:cxn>
                <a:cxn ang="0">
                  <a:pos x="459684553" y="1811902010"/>
                </a:cxn>
                <a:cxn ang="0">
                  <a:pos x="459684553" y="2147483646"/>
                </a:cxn>
                <a:cxn ang="0">
                  <a:pos x="0" y="2147483646"/>
                </a:cxn>
                <a:cxn ang="0">
                  <a:pos x="459684553" y="2147483646"/>
                </a:cxn>
                <a:cxn ang="0">
                  <a:pos x="689534409" y="2147483646"/>
                </a:cxn>
                <a:cxn ang="0">
                  <a:pos x="919369105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0" h="25">
                  <a:moveTo>
                    <a:pt x="10" y="25"/>
                  </a:moveTo>
                  <a:cubicBezTo>
                    <a:pt x="11" y="24"/>
                    <a:pt x="13" y="24"/>
                    <a:pt x="13" y="24"/>
                  </a:cubicBezTo>
                  <a:cubicBezTo>
                    <a:pt x="13" y="23"/>
                    <a:pt x="16" y="21"/>
                    <a:pt x="16" y="20"/>
                  </a:cubicBezTo>
                  <a:cubicBezTo>
                    <a:pt x="17" y="20"/>
                    <a:pt x="17" y="16"/>
                    <a:pt x="17" y="16"/>
                  </a:cubicBezTo>
                  <a:cubicBezTo>
                    <a:pt x="17" y="16"/>
                    <a:pt x="18" y="16"/>
                    <a:pt x="19" y="15"/>
                  </a:cubicBezTo>
                  <a:cubicBezTo>
                    <a:pt x="19" y="15"/>
                    <a:pt x="20" y="11"/>
                    <a:pt x="19" y="10"/>
                  </a:cubicBezTo>
                  <a:cubicBezTo>
                    <a:pt x="18" y="9"/>
                    <a:pt x="18" y="3"/>
                    <a:pt x="16" y="2"/>
                  </a:cubicBezTo>
                  <a:cubicBezTo>
                    <a:pt x="14" y="1"/>
                    <a:pt x="8" y="0"/>
                    <a:pt x="7" y="1"/>
                  </a:cubicBezTo>
                  <a:cubicBezTo>
                    <a:pt x="5" y="2"/>
                    <a:pt x="2" y="7"/>
                    <a:pt x="2" y="8"/>
                  </a:cubicBezTo>
                  <a:cubicBezTo>
                    <a:pt x="2" y="9"/>
                    <a:pt x="2" y="11"/>
                    <a:pt x="2" y="11"/>
                  </a:cubicBezTo>
                  <a:cubicBezTo>
                    <a:pt x="2" y="11"/>
                    <a:pt x="0" y="11"/>
                    <a:pt x="0" y="11"/>
                  </a:cubicBezTo>
                  <a:cubicBezTo>
                    <a:pt x="0" y="11"/>
                    <a:pt x="1" y="16"/>
                    <a:pt x="2" y="16"/>
                  </a:cubicBezTo>
                  <a:cubicBezTo>
                    <a:pt x="2" y="16"/>
                    <a:pt x="2" y="16"/>
                    <a:pt x="3" y="16"/>
                  </a:cubicBezTo>
                  <a:cubicBezTo>
                    <a:pt x="3" y="16"/>
                    <a:pt x="3" y="19"/>
                    <a:pt x="4" y="20"/>
                  </a:cubicBezTo>
                  <a:cubicBezTo>
                    <a:pt x="5" y="21"/>
                    <a:pt x="7" y="25"/>
                    <a:pt x="10" y="25"/>
                  </a:cubicBezTo>
                  <a:close/>
                </a:path>
              </a:pathLst>
            </a:custGeom>
            <a:solidFill>
              <a:srgbClr val="F1B15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1" name="Freeform 85"/>
            <p:cNvSpPr/>
            <p:nvPr/>
          </p:nvSpPr>
          <p:spPr>
            <a:xfrm>
              <a:off x="5430838" y="865188"/>
              <a:ext cx="196850" cy="211138"/>
            </a:xfrm>
            <a:custGeom>
              <a:avLst/>
              <a:gdLst/>
              <a:ahLst/>
              <a:cxnLst>
                <a:cxn ang="0">
                  <a:pos x="0" y="909778561"/>
                </a:cxn>
                <a:cxn ang="0">
                  <a:pos x="0" y="909778561"/>
                </a:cxn>
                <a:cxn ang="0">
                  <a:pos x="0" y="909778561"/>
                </a:cxn>
                <a:cxn ang="0">
                  <a:pos x="0" y="909778561"/>
                </a:cxn>
                <a:cxn ang="0">
                  <a:pos x="0" y="1137219431"/>
                </a:cxn>
                <a:cxn ang="0">
                  <a:pos x="229284823" y="1137219431"/>
                </a:cxn>
                <a:cxn ang="0">
                  <a:pos x="229284823" y="1592116252"/>
                </a:cxn>
                <a:cxn ang="0">
                  <a:pos x="229284823" y="1592116252"/>
                </a:cxn>
                <a:cxn ang="0">
                  <a:pos x="917154435" y="1592116252"/>
                </a:cxn>
                <a:cxn ang="0">
                  <a:pos x="1146454400" y="1819557121"/>
                </a:cxn>
                <a:cxn ang="0">
                  <a:pos x="1375739223" y="2147483646"/>
                </a:cxn>
                <a:cxn ang="0">
                  <a:pos x="1834308869" y="2147483646"/>
                </a:cxn>
                <a:cxn ang="0">
                  <a:pos x="1834308869" y="2147483646"/>
                </a:cxn>
                <a:cxn ang="0">
                  <a:pos x="1834308869" y="2147483646"/>
                </a:cxn>
                <a:cxn ang="0">
                  <a:pos x="2063608835" y="2147483646"/>
                </a:cxn>
                <a:cxn ang="0">
                  <a:pos x="2063608835" y="2147483646"/>
                </a:cxn>
                <a:cxn ang="0">
                  <a:pos x="2063608835" y="2147483646"/>
                </a:cxn>
                <a:cxn ang="0">
                  <a:pos x="2063608835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1819557121"/>
                </a:cxn>
                <a:cxn ang="0">
                  <a:pos x="2147483646" y="1819557121"/>
                </a:cxn>
                <a:cxn ang="0">
                  <a:pos x="2147483646" y="1819557121"/>
                </a:cxn>
                <a:cxn ang="0">
                  <a:pos x="2147483646" y="1592116252"/>
                </a:cxn>
                <a:cxn ang="0">
                  <a:pos x="2147483646" y="1592116252"/>
                </a:cxn>
                <a:cxn ang="0">
                  <a:pos x="2147483646" y="1592116252"/>
                </a:cxn>
                <a:cxn ang="0">
                  <a:pos x="2147483646" y="1137219431"/>
                </a:cxn>
                <a:cxn ang="0">
                  <a:pos x="2147483646" y="909778561"/>
                </a:cxn>
                <a:cxn ang="0">
                  <a:pos x="2147483646" y="682337691"/>
                </a:cxn>
                <a:cxn ang="0">
                  <a:pos x="2147483646" y="454896821"/>
                </a:cxn>
                <a:cxn ang="0">
                  <a:pos x="2063608835" y="454896821"/>
                </a:cxn>
                <a:cxn ang="0">
                  <a:pos x="2063608835" y="227440870"/>
                </a:cxn>
                <a:cxn ang="0">
                  <a:pos x="1146454400" y="227440870"/>
                </a:cxn>
                <a:cxn ang="0">
                  <a:pos x="917154435" y="227440870"/>
                </a:cxn>
                <a:cxn ang="0">
                  <a:pos x="917154435" y="227440870"/>
                </a:cxn>
                <a:cxn ang="0">
                  <a:pos x="917154435" y="227440870"/>
                </a:cxn>
                <a:cxn ang="0">
                  <a:pos x="917154435" y="227440870"/>
                </a:cxn>
                <a:cxn ang="0">
                  <a:pos x="917154435" y="227440870"/>
                </a:cxn>
                <a:cxn ang="0">
                  <a:pos x="917154435" y="227440870"/>
                </a:cxn>
                <a:cxn ang="0">
                  <a:pos x="917154435" y="454896821"/>
                </a:cxn>
                <a:cxn ang="0">
                  <a:pos x="917154435" y="454896821"/>
                </a:cxn>
                <a:cxn ang="0">
                  <a:pos x="917154435" y="454896821"/>
                </a:cxn>
                <a:cxn ang="0">
                  <a:pos x="917154435" y="454896821"/>
                </a:cxn>
                <a:cxn ang="0">
                  <a:pos x="917154435" y="454896821"/>
                </a:cxn>
                <a:cxn ang="0">
                  <a:pos x="687869612" y="454896821"/>
                </a:cxn>
                <a:cxn ang="0">
                  <a:pos x="229284823" y="682337691"/>
                </a:cxn>
                <a:cxn ang="0">
                  <a:pos x="229284823" y="682337691"/>
                </a:cxn>
                <a:cxn ang="0">
                  <a:pos x="0" y="682337691"/>
                </a:cxn>
                <a:cxn ang="0">
                  <a:pos x="0" y="682337691"/>
                </a:cxn>
                <a:cxn ang="0">
                  <a:pos x="0" y="909778561"/>
                </a:cxn>
              </a:cxnLst>
              <a:rect l="0" t="0" r="0" b="0"/>
              <a:pathLst>
                <a:path w="13" h="1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3" y="8"/>
                    <a:pt x="4" y="7"/>
                  </a:cubicBezTo>
                  <a:cubicBezTo>
                    <a:pt x="5" y="6"/>
                    <a:pt x="5" y="8"/>
                    <a:pt x="5" y="8"/>
                  </a:cubicBezTo>
                  <a:cubicBezTo>
                    <a:pt x="6" y="8"/>
                    <a:pt x="6" y="10"/>
                    <a:pt x="6" y="10"/>
                  </a:cubicBezTo>
                  <a:cubicBezTo>
                    <a:pt x="7" y="10"/>
                    <a:pt x="8" y="12"/>
                    <a:pt x="8" y="13"/>
                  </a:cubicBezTo>
                  <a:cubicBezTo>
                    <a:pt x="8" y="13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3"/>
                    <a:pt x="9" y="13"/>
                    <a:pt x="10" y="13"/>
                  </a:cubicBezTo>
                  <a:cubicBezTo>
                    <a:pt x="10" y="13"/>
                    <a:pt x="10" y="13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9"/>
                    <a:pt x="12" y="9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3" y="8"/>
                    <a:pt x="13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6"/>
                    <a:pt x="12" y="5"/>
                    <a:pt x="12" y="5"/>
                  </a:cubicBezTo>
                  <a:cubicBezTo>
                    <a:pt x="12" y="5"/>
                    <a:pt x="12" y="4"/>
                    <a:pt x="12" y="4"/>
                  </a:cubicBezTo>
                  <a:cubicBezTo>
                    <a:pt x="12" y="4"/>
                    <a:pt x="11" y="3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10" y="2"/>
                    <a:pt x="9" y="2"/>
                    <a:pt x="9" y="2"/>
                  </a:cubicBezTo>
                  <a:cubicBezTo>
                    <a:pt x="9" y="2"/>
                    <a:pt x="9" y="2"/>
                    <a:pt x="9" y="1"/>
                  </a:cubicBezTo>
                  <a:cubicBezTo>
                    <a:pt x="9" y="0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F1B15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2" name="Freeform 86"/>
            <p:cNvSpPr/>
            <p:nvPr/>
          </p:nvSpPr>
          <p:spPr>
            <a:xfrm>
              <a:off x="5430838" y="881063"/>
              <a:ext cx="196850" cy="195263"/>
            </a:xfrm>
            <a:custGeom>
              <a:avLst/>
              <a:gdLst/>
              <a:ahLst/>
              <a:cxnLst>
                <a:cxn ang="0">
                  <a:pos x="0" y="676826619"/>
                </a:cxn>
                <a:cxn ang="0">
                  <a:pos x="0" y="676826619"/>
                </a:cxn>
                <a:cxn ang="0">
                  <a:pos x="0" y="676826619"/>
                </a:cxn>
                <a:cxn ang="0">
                  <a:pos x="0" y="676826619"/>
                </a:cxn>
                <a:cxn ang="0">
                  <a:pos x="0" y="902430485"/>
                </a:cxn>
                <a:cxn ang="0">
                  <a:pos x="229284823" y="902430485"/>
                </a:cxn>
                <a:cxn ang="0">
                  <a:pos x="229284823" y="1353638217"/>
                </a:cxn>
                <a:cxn ang="0">
                  <a:pos x="229284823" y="1353638217"/>
                </a:cxn>
                <a:cxn ang="0">
                  <a:pos x="917154435" y="1353638217"/>
                </a:cxn>
                <a:cxn ang="0">
                  <a:pos x="1146454400" y="1579257104"/>
                </a:cxn>
                <a:cxn ang="0">
                  <a:pos x="1375739223" y="2030464836"/>
                </a:cxn>
                <a:cxn ang="0">
                  <a:pos x="1834308869" y="2147483646"/>
                </a:cxn>
                <a:cxn ang="0">
                  <a:pos x="1834308869" y="2147483646"/>
                </a:cxn>
                <a:cxn ang="0">
                  <a:pos x="1834308869" y="2147483646"/>
                </a:cxn>
                <a:cxn ang="0">
                  <a:pos x="2063608835" y="2147483646"/>
                </a:cxn>
                <a:cxn ang="0">
                  <a:pos x="2063608835" y="2147483646"/>
                </a:cxn>
                <a:cxn ang="0">
                  <a:pos x="2063608835" y="2147483646"/>
                </a:cxn>
                <a:cxn ang="0">
                  <a:pos x="2063608835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030464836"/>
                </a:cxn>
                <a:cxn ang="0">
                  <a:pos x="2147483646" y="2030464836"/>
                </a:cxn>
                <a:cxn ang="0">
                  <a:pos x="2147483646" y="1579257104"/>
                </a:cxn>
                <a:cxn ang="0">
                  <a:pos x="2147483646" y="1579257104"/>
                </a:cxn>
                <a:cxn ang="0">
                  <a:pos x="2147483646" y="1579257104"/>
                </a:cxn>
                <a:cxn ang="0">
                  <a:pos x="2147483646" y="1353638217"/>
                </a:cxn>
                <a:cxn ang="0">
                  <a:pos x="2147483646" y="1353638217"/>
                </a:cxn>
                <a:cxn ang="0">
                  <a:pos x="2147483646" y="1353638217"/>
                </a:cxn>
                <a:cxn ang="0">
                  <a:pos x="2063608835" y="1128034351"/>
                </a:cxn>
                <a:cxn ang="0">
                  <a:pos x="2147483646" y="902430485"/>
                </a:cxn>
                <a:cxn ang="0">
                  <a:pos x="1834308869" y="902430485"/>
                </a:cxn>
                <a:cxn ang="0">
                  <a:pos x="1605024046" y="676826619"/>
                </a:cxn>
                <a:cxn ang="0">
                  <a:pos x="2147483646" y="451207732"/>
                </a:cxn>
                <a:cxn ang="0">
                  <a:pos x="1605024046" y="451207732"/>
                </a:cxn>
                <a:cxn ang="0">
                  <a:pos x="1375739223" y="225603866"/>
                </a:cxn>
                <a:cxn ang="0">
                  <a:pos x="917154435" y="0"/>
                </a:cxn>
                <a:cxn ang="0">
                  <a:pos x="917154435" y="0"/>
                </a:cxn>
                <a:cxn ang="0">
                  <a:pos x="917154435" y="0"/>
                </a:cxn>
                <a:cxn ang="0">
                  <a:pos x="917154435" y="0"/>
                </a:cxn>
                <a:cxn ang="0">
                  <a:pos x="917154435" y="0"/>
                </a:cxn>
                <a:cxn ang="0">
                  <a:pos x="917154435" y="0"/>
                </a:cxn>
                <a:cxn ang="0">
                  <a:pos x="917154435" y="225603866"/>
                </a:cxn>
                <a:cxn ang="0">
                  <a:pos x="917154435" y="225603866"/>
                </a:cxn>
                <a:cxn ang="0">
                  <a:pos x="917154435" y="225603866"/>
                </a:cxn>
                <a:cxn ang="0">
                  <a:pos x="917154435" y="225603866"/>
                </a:cxn>
                <a:cxn ang="0">
                  <a:pos x="917154435" y="225603866"/>
                </a:cxn>
                <a:cxn ang="0">
                  <a:pos x="917154435" y="225603866"/>
                </a:cxn>
                <a:cxn ang="0">
                  <a:pos x="687869612" y="451207732"/>
                </a:cxn>
                <a:cxn ang="0">
                  <a:pos x="229284823" y="451207732"/>
                </a:cxn>
                <a:cxn ang="0">
                  <a:pos x="229284823" y="451207732"/>
                </a:cxn>
                <a:cxn ang="0">
                  <a:pos x="0" y="451207732"/>
                </a:cxn>
                <a:cxn ang="0">
                  <a:pos x="0" y="451207732"/>
                </a:cxn>
                <a:cxn ang="0">
                  <a:pos x="0" y="676826619"/>
                </a:cxn>
              </a:cxnLst>
              <a:rect l="0" t="0" r="0" b="0"/>
              <a:pathLst>
                <a:path w="13" h="1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3" y="7"/>
                    <a:pt x="4" y="6"/>
                  </a:cubicBezTo>
                  <a:cubicBezTo>
                    <a:pt x="5" y="5"/>
                    <a:pt x="5" y="7"/>
                    <a:pt x="5" y="7"/>
                  </a:cubicBezTo>
                  <a:cubicBezTo>
                    <a:pt x="6" y="7"/>
                    <a:pt x="6" y="9"/>
                    <a:pt x="6" y="9"/>
                  </a:cubicBezTo>
                  <a:cubicBezTo>
                    <a:pt x="7" y="9"/>
                    <a:pt x="8" y="11"/>
                    <a:pt x="8" y="12"/>
                  </a:cubicBezTo>
                  <a:cubicBezTo>
                    <a:pt x="8" y="12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10" y="12"/>
                  </a:cubicBezTo>
                  <a:cubicBezTo>
                    <a:pt x="10" y="12"/>
                    <a:pt x="10" y="12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8"/>
                    <a:pt x="12" y="8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3" y="7"/>
                    <a:pt x="13" y="7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6"/>
                    <a:pt x="10" y="6"/>
                    <a:pt x="10" y="6"/>
                  </a:cubicBezTo>
                  <a:cubicBezTo>
                    <a:pt x="9" y="6"/>
                    <a:pt x="9" y="5"/>
                    <a:pt x="9" y="5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9" y="5"/>
                    <a:pt x="8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8" y="3"/>
                    <a:pt x="7" y="2"/>
                  </a:cubicBezTo>
                  <a:cubicBezTo>
                    <a:pt x="6" y="2"/>
                    <a:pt x="6" y="1"/>
                    <a:pt x="6" y="1"/>
                  </a:cubicBezTo>
                  <a:cubicBezTo>
                    <a:pt x="5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3" y="3"/>
                    <a:pt x="2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E99D5A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3" name="Freeform 87"/>
            <p:cNvSpPr/>
            <p:nvPr/>
          </p:nvSpPr>
          <p:spPr>
            <a:xfrm>
              <a:off x="4597400" y="520700"/>
              <a:ext cx="303212" cy="360363"/>
            </a:xfrm>
            <a:custGeom>
              <a:avLst/>
              <a:gdLst/>
              <a:ahLst/>
              <a:cxnLst>
                <a:cxn ang="0">
                  <a:pos x="2147483646" y="225452102"/>
                </a:cxn>
                <a:cxn ang="0">
                  <a:pos x="2147483646" y="0"/>
                </a:cxn>
                <a:cxn ang="0">
                  <a:pos x="2147483646" y="1127275525"/>
                </a:cxn>
                <a:cxn ang="0">
                  <a:pos x="2147483646" y="2029083932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068588067" y="2147483646"/>
                </a:cxn>
                <a:cxn ang="0">
                  <a:pos x="1838753371" y="2147483646"/>
                </a:cxn>
                <a:cxn ang="0">
                  <a:pos x="1149218962" y="2147483646"/>
                </a:cxn>
                <a:cxn ang="0">
                  <a:pos x="1149218962" y="2147483646"/>
                </a:cxn>
                <a:cxn ang="0">
                  <a:pos x="1379068818" y="2147483646"/>
                </a:cxn>
                <a:cxn ang="0">
                  <a:pos x="1379068818" y="2147483646"/>
                </a:cxn>
                <a:cxn ang="0">
                  <a:pos x="919369105" y="2147483646"/>
                </a:cxn>
                <a:cxn ang="0">
                  <a:pos x="1379068818" y="1803631830"/>
                </a:cxn>
                <a:cxn ang="0">
                  <a:pos x="1608903514" y="1352727626"/>
                </a:cxn>
                <a:cxn ang="0">
                  <a:pos x="1838753371" y="225452102"/>
                </a:cxn>
                <a:cxn ang="0">
                  <a:pos x="1608903514" y="0"/>
                </a:cxn>
                <a:cxn ang="0">
                  <a:pos x="1608903514" y="0"/>
                </a:cxn>
                <a:cxn ang="0">
                  <a:pos x="459684553" y="1578179728"/>
                </a:cxn>
                <a:cxn ang="0">
                  <a:pos x="459684553" y="2147483646"/>
                </a:cxn>
                <a:cxn ang="0">
                  <a:pos x="0" y="2147483646"/>
                </a:cxn>
                <a:cxn ang="0">
                  <a:pos x="229849857" y="2147483646"/>
                </a:cxn>
                <a:cxn ang="0">
                  <a:pos x="689534409" y="2147483646"/>
                </a:cxn>
                <a:cxn ang="0">
                  <a:pos x="919369105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029083932"/>
                </a:cxn>
                <a:cxn ang="0">
                  <a:pos x="2147483646" y="225452102"/>
                </a:cxn>
              </a:cxnLst>
              <a:rect l="0" t="0" r="0" b="0"/>
              <a:pathLst>
                <a:path w="20" h="24">
                  <a:moveTo>
                    <a:pt x="16" y="1"/>
                  </a:moveTo>
                  <a:cubicBezTo>
                    <a:pt x="15" y="1"/>
                    <a:pt x="14" y="1"/>
                    <a:pt x="13" y="0"/>
                  </a:cubicBezTo>
                  <a:cubicBezTo>
                    <a:pt x="13" y="1"/>
                    <a:pt x="14" y="4"/>
                    <a:pt x="15" y="5"/>
                  </a:cubicBezTo>
                  <a:cubicBezTo>
                    <a:pt x="16" y="6"/>
                    <a:pt x="16" y="9"/>
                    <a:pt x="16" y="9"/>
                  </a:cubicBezTo>
                  <a:cubicBezTo>
                    <a:pt x="16" y="9"/>
                    <a:pt x="17" y="10"/>
                    <a:pt x="17" y="11"/>
                  </a:cubicBezTo>
                  <a:cubicBezTo>
                    <a:pt x="17" y="11"/>
                    <a:pt x="17" y="13"/>
                    <a:pt x="16" y="14"/>
                  </a:cubicBezTo>
                  <a:cubicBezTo>
                    <a:pt x="15" y="16"/>
                    <a:pt x="16" y="16"/>
                    <a:pt x="16" y="16"/>
                  </a:cubicBezTo>
                  <a:cubicBezTo>
                    <a:pt x="16" y="16"/>
                    <a:pt x="16" y="18"/>
                    <a:pt x="16" y="19"/>
                  </a:cubicBezTo>
                  <a:cubicBezTo>
                    <a:pt x="15" y="19"/>
                    <a:pt x="13" y="21"/>
                    <a:pt x="13" y="22"/>
                  </a:cubicBezTo>
                  <a:cubicBezTo>
                    <a:pt x="13" y="22"/>
                    <a:pt x="11" y="23"/>
                    <a:pt x="9" y="23"/>
                  </a:cubicBezTo>
                  <a:cubicBezTo>
                    <a:pt x="8" y="22"/>
                    <a:pt x="8" y="22"/>
                    <a:pt x="8" y="21"/>
                  </a:cubicBezTo>
                  <a:cubicBezTo>
                    <a:pt x="8" y="20"/>
                    <a:pt x="6" y="20"/>
                    <a:pt x="5" y="18"/>
                  </a:cubicBezTo>
                  <a:cubicBezTo>
                    <a:pt x="5" y="17"/>
                    <a:pt x="6" y="16"/>
                    <a:pt x="5" y="15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6" y="13"/>
                    <a:pt x="6" y="12"/>
                    <a:pt x="6" y="12"/>
                  </a:cubicBezTo>
                  <a:cubicBezTo>
                    <a:pt x="6" y="12"/>
                    <a:pt x="4" y="11"/>
                    <a:pt x="4" y="10"/>
                  </a:cubicBezTo>
                  <a:cubicBezTo>
                    <a:pt x="4" y="9"/>
                    <a:pt x="7" y="8"/>
                    <a:pt x="6" y="8"/>
                  </a:cubicBezTo>
                  <a:cubicBezTo>
                    <a:pt x="6" y="8"/>
                    <a:pt x="8" y="7"/>
                    <a:pt x="7" y="6"/>
                  </a:cubicBezTo>
                  <a:cubicBezTo>
                    <a:pt x="7" y="5"/>
                    <a:pt x="8" y="1"/>
                    <a:pt x="8" y="1"/>
                  </a:cubicBezTo>
                  <a:cubicBezTo>
                    <a:pt x="8" y="1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1"/>
                    <a:pt x="2" y="6"/>
                    <a:pt x="2" y="7"/>
                  </a:cubicBezTo>
                  <a:cubicBezTo>
                    <a:pt x="2" y="8"/>
                    <a:pt x="2" y="10"/>
                    <a:pt x="2" y="10"/>
                  </a:cubicBezTo>
                  <a:cubicBezTo>
                    <a:pt x="2" y="10"/>
                    <a:pt x="0" y="10"/>
                    <a:pt x="0" y="10"/>
                  </a:cubicBezTo>
                  <a:cubicBezTo>
                    <a:pt x="0" y="10"/>
                    <a:pt x="1" y="14"/>
                    <a:pt x="1" y="15"/>
                  </a:cubicBezTo>
                  <a:cubicBezTo>
                    <a:pt x="2" y="15"/>
                    <a:pt x="2" y="15"/>
                    <a:pt x="3" y="15"/>
                  </a:cubicBezTo>
                  <a:cubicBezTo>
                    <a:pt x="3" y="15"/>
                    <a:pt x="3" y="18"/>
                    <a:pt x="4" y="19"/>
                  </a:cubicBezTo>
                  <a:cubicBezTo>
                    <a:pt x="5" y="20"/>
                    <a:pt x="7" y="24"/>
                    <a:pt x="10" y="24"/>
                  </a:cubicBezTo>
                  <a:cubicBezTo>
                    <a:pt x="11" y="23"/>
                    <a:pt x="13" y="23"/>
                    <a:pt x="13" y="23"/>
                  </a:cubicBezTo>
                  <a:cubicBezTo>
                    <a:pt x="13" y="22"/>
                    <a:pt x="16" y="20"/>
                    <a:pt x="16" y="19"/>
                  </a:cubicBezTo>
                  <a:cubicBezTo>
                    <a:pt x="17" y="19"/>
                    <a:pt x="17" y="15"/>
                    <a:pt x="17" y="15"/>
                  </a:cubicBezTo>
                  <a:cubicBezTo>
                    <a:pt x="17" y="15"/>
                    <a:pt x="18" y="15"/>
                    <a:pt x="19" y="14"/>
                  </a:cubicBezTo>
                  <a:cubicBezTo>
                    <a:pt x="19" y="14"/>
                    <a:pt x="20" y="10"/>
                    <a:pt x="19" y="9"/>
                  </a:cubicBezTo>
                  <a:cubicBezTo>
                    <a:pt x="18" y="8"/>
                    <a:pt x="18" y="2"/>
                    <a:pt x="16" y="1"/>
                  </a:cubicBezTo>
                  <a:close/>
                </a:path>
              </a:pathLst>
            </a:custGeom>
            <a:solidFill>
              <a:srgbClr val="E99D5A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4" name="Freeform 88"/>
            <p:cNvSpPr/>
            <p:nvPr/>
          </p:nvSpPr>
          <p:spPr>
            <a:xfrm>
              <a:off x="3825875" y="881063"/>
              <a:ext cx="104775" cy="149225"/>
            </a:xfrm>
            <a:custGeom>
              <a:avLst/>
              <a:gdLst/>
              <a:ahLst/>
              <a:cxnLst>
                <a:cxn ang="0">
                  <a:pos x="1568257232" y="222688468"/>
                </a:cxn>
                <a:cxn ang="0">
                  <a:pos x="1568257232" y="668050480"/>
                </a:cxn>
                <a:cxn ang="0">
                  <a:pos x="224038886" y="2147483646"/>
                </a:cxn>
                <a:cxn ang="0">
                  <a:pos x="0" y="2004136518"/>
                </a:cxn>
                <a:cxn ang="0">
                  <a:pos x="0" y="2004136518"/>
                </a:cxn>
                <a:cxn ang="0">
                  <a:pos x="224038886" y="1558774505"/>
                </a:cxn>
                <a:cxn ang="0">
                  <a:pos x="448077771" y="1113412493"/>
                </a:cxn>
                <a:cxn ang="0">
                  <a:pos x="672116657" y="445362013"/>
                </a:cxn>
                <a:cxn ang="0">
                  <a:pos x="1120179461" y="222688468"/>
                </a:cxn>
                <a:cxn ang="0">
                  <a:pos x="1568257232" y="222688468"/>
                </a:cxn>
              </a:cxnLst>
              <a:rect l="0" t="0" r="0" b="0"/>
              <a:pathLst>
                <a:path w="7" h="10">
                  <a:moveTo>
                    <a:pt x="7" y="1"/>
                  </a:moveTo>
                  <a:cubicBezTo>
                    <a:pt x="7" y="2"/>
                    <a:pt x="7" y="3"/>
                    <a:pt x="7" y="3"/>
                  </a:cubicBezTo>
                  <a:cubicBezTo>
                    <a:pt x="6" y="6"/>
                    <a:pt x="1" y="10"/>
                    <a:pt x="1" y="10"/>
                  </a:cubicBezTo>
                  <a:cubicBezTo>
                    <a:pt x="1" y="10"/>
                    <a:pt x="1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8"/>
                    <a:pt x="1" y="8"/>
                    <a:pt x="1" y="7"/>
                  </a:cubicBezTo>
                  <a:cubicBezTo>
                    <a:pt x="1" y="7"/>
                    <a:pt x="2" y="5"/>
                    <a:pt x="2" y="5"/>
                  </a:cubicBezTo>
                  <a:cubicBezTo>
                    <a:pt x="3" y="5"/>
                    <a:pt x="3" y="3"/>
                    <a:pt x="3" y="2"/>
                  </a:cubicBezTo>
                  <a:cubicBezTo>
                    <a:pt x="4" y="2"/>
                    <a:pt x="4" y="0"/>
                    <a:pt x="5" y="1"/>
                  </a:cubicBezTo>
                  <a:cubicBezTo>
                    <a:pt x="6" y="2"/>
                    <a:pt x="7" y="2"/>
                    <a:pt x="7" y="1"/>
                  </a:cubicBezTo>
                  <a:close/>
                </a:path>
              </a:pathLst>
            </a:custGeom>
            <a:solidFill>
              <a:srgbClr val="D08147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5" name="Freeform 89"/>
            <p:cNvSpPr/>
            <p:nvPr/>
          </p:nvSpPr>
          <p:spPr>
            <a:xfrm>
              <a:off x="3763963" y="806450"/>
              <a:ext cx="182562" cy="209550"/>
            </a:xfrm>
            <a:custGeom>
              <a:avLst/>
              <a:gdLst/>
              <a:ahLst/>
              <a:cxnLst>
                <a:cxn ang="0">
                  <a:pos x="2147483646" y="672116657"/>
                </a:cxn>
                <a:cxn ang="0">
                  <a:pos x="2147483646" y="672116657"/>
                </a:cxn>
                <a:cxn ang="0">
                  <a:pos x="2147483646" y="672116657"/>
                </a:cxn>
                <a:cxn ang="0">
                  <a:pos x="2147483646" y="896140575"/>
                </a:cxn>
                <a:cxn ang="0">
                  <a:pos x="2147483646" y="896140575"/>
                </a:cxn>
                <a:cxn ang="0">
                  <a:pos x="2147483646" y="896140575"/>
                </a:cxn>
                <a:cxn ang="0">
                  <a:pos x="2147483646" y="1344218346"/>
                </a:cxn>
                <a:cxn ang="0">
                  <a:pos x="2147483646" y="1344218346"/>
                </a:cxn>
                <a:cxn ang="0">
                  <a:pos x="2083062847" y="1344218346"/>
                </a:cxn>
                <a:cxn ang="0">
                  <a:pos x="1620161683" y="1568257232"/>
                </a:cxn>
                <a:cxn ang="0">
                  <a:pos x="1388703494" y="2147483646"/>
                </a:cxn>
                <a:cxn ang="0">
                  <a:pos x="1157260518" y="2147483646"/>
                </a:cxn>
                <a:cxn ang="0">
                  <a:pos x="925802329" y="2147483646"/>
                </a:cxn>
                <a:cxn ang="0">
                  <a:pos x="925802329" y="2147483646"/>
                </a:cxn>
                <a:cxn ang="0">
                  <a:pos x="925802329" y="2147483646"/>
                </a:cxn>
                <a:cxn ang="0">
                  <a:pos x="925802329" y="2147483646"/>
                </a:cxn>
                <a:cxn ang="0">
                  <a:pos x="925802329" y="2147483646"/>
                </a:cxn>
                <a:cxn ang="0">
                  <a:pos x="694359354" y="2147483646"/>
                </a:cxn>
                <a:cxn ang="0">
                  <a:pos x="694359354" y="2147483646"/>
                </a:cxn>
                <a:cxn ang="0">
                  <a:pos x="462901165" y="2147483646"/>
                </a:cxn>
                <a:cxn ang="0">
                  <a:pos x="462901165" y="2147483646"/>
                </a:cxn>
                <a:cxn ang="0">
                  <a:pos x="462901165" y="2147483646"/>
                </a:cxn>
                <a:cxn ang="0">
                  <a:pos x="462901165" y="2147483646"/>
                </a:cxn>
                <a:cxn ang="0">
                  <a:pos x="462901165" y="2147483646"/>
                </a:cxn>
                <a:cxn ang="0">
                  <a:pos x="231458189" y="2147483646"/>
                </a:cxn>
                <a:cxn ang="0">
                  <a:pos x="231458189" y="2147483646"/>
                </a:cxn>
                <a:cxn ang="0">
                  <a:pos x="231458189" y="2147483646"/>
                </a:cxn>
                <a:cxn ang="0">
                  <a:pos x="231458189" y="2147483646"/>
                </a:cxn>
                <a:cxn ang="0">
                  <a:pos x="231458189" y="2147483646"/>
                </a:cxn>
                <a:cxn ang="0">
                  <a:pos x="231458189" y="2147483646"/>
                </a:cxn>
                <a:cxn ang="0">
                  <a:pos x="231458189" y="2016335004"/>
                </a:cxn>
                <a:cxn ang="0">
                  <a:pos x="231458189" y="2016335004"/>
                </a:cxn>
                <a:cxn ang="0">
                  <a:pos x="0" y="1792296118"/>
                </a:cxn>
                <a:cxn ang="0">
                  <a:pos x="0" y="1792296118"/>
                </a:cxn>
                <a:cxn ang="0">
                  <a:pos x="0" y="1568257232"/>
                </a:cxn>
                <a:cxn ang="0">
                  <a:pos x="0" y="1568257232"/>
                </a:cxn>
                <a:cxn ang="0">
                  <a:pos x="0" y="1344218346"/>
                </a:cxn>
                <a:cxn ang="0">
                  <a:pos x="0" y="1344218346"/>
                </a:cxn>
                <a:cxn ang="0">
                  <a:pos x="231458189" y="1120179461"/>
                </a:cxn>
                <a:cxn ang="0">
                  <a:pos x="231458189" y="896140575"/>
                </a:cxn>
                <a:cxn ang="0">
                  <a:pos x="462901165" y="672116657"/>
                </a:cxn>
                <a:cxn ang="0">
                  <a:pos x="462901165" y="224038886"/>
                </a:cxn>
                <a:cxn ang="0">
                  <a:pos x="925802329" y="224038886"/>
                </a:cxn>
                <a:cxn ang="0">
                  <a:pos x="925802329" y="0"/>
                </a:cxn>
                <a:cxn ang="0">
                  <a:pos x="1851604658" y="0"/>
                </a:cxn>
                <a:cxn ang="0">
                  <a:pos x="1851604658" y="0"/>
                </a:cxn>
                <a:cxn ang="0">
                  <a:pos x="2083062847" y="0"/>
                </a:cxn>
                <a:cxn ang="0">
                  <a:pos x="2083062847" y="224038886"/>
                </a:cxn>
                <a:cxn ang="0">
                  <a:pos x="2083062847" y="224038886"/>
                </a:cxn>
                <a:cxn ang="0">
                  <a:pos x="2083062847" y="224038886"/>
                </a:cxn>
                <a:cxn ang="0">
                  <a:pos x="2083062847" y="224038886"/>
                </a:cxn>
                <a:cxn ang="0">
                  <a:pos x="2083062847" y="224038886"/>
                </a:cxn>
                <a:cxn ang="0">
                  <a:pos x="2083062847" y="224038886"/>
                </a:cxn>
                <a:cxn ang="0">
                  <a:pos x="2083062847" y="224038886"/>
                </a:cxn>
                <a:cxn ang="0">
                  <a:pos x="2083062847" y="224038886"/>
                </a:cxn>
                <a:cxn ang="0">
                  <a:pos x="2083062847" y="224038886"/>
                </a:cxn>
                <a:cxn ang="0">
                  <a:pos x="2147483646" y="224038886"/>
                </a:cxn>
                <a:cxn ang="0">
                  <a:pos x="2147483646" y="448077771"/>
                </a:cxn>
                <a:cxn ang="0">
                  <a:pos x="2147483646" y="448077771"/>
                </a:cxn>
                <a:cxn ang="0">
                  <a:pos x="2147483646" y="448077771"/>
                </a:cxn>
                <a:cxn ang="0">
                  <a:pos x="2147483646" y="672116657"/>
                </a:cxn>
                <a:cxn ang="0">
                  <a:pos x="2147483646" y="672116657"/>
                </a:cxn>
              </a:cxnLst>
              <a:rect l="0" t="0" r="0" b="0"/>
              <a:pathLst>
                <a:path w="12" h="14">
                  <a:moveTo>
                    <a:pt x="12" y="3"/>
                  </a:move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5"/>
                    <a:pt x="12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7"/>
                    <a:pt x="10" y="7"/>
                    <a:pt x="9" y="6"/>
                  </a:cubicBezTo>
                  <a:cubicBezTo>
                    <a:pt x="8" y="5"/>
                    <a:pt x="8" y="7"/>
                    <a:pt x="7" y="7"/>
                  </a:cubicBezTo>
                  <a:cubicBezTo>
                    <a:pt x="7" y="8"/>
                    <a:pt x="7" y="10"/>
                    <a:pt x="6" y="10"/>
                  </a:cubicBezTo>
                  <a:cubicBezTo>
                    <a:pt x="6" y="10"/>
                    <a:pt x="5" y="12"/>
                    <a:pt x="5" y="12"/>
                  </a:cubicBezTo>
                  <a:cubicBezTo>
                    <a:pt x="5" y="13"/>
                    <a:pt x="5" y="13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2"/>
                    <a:pt x="3" y="12"/>
                    <a:pt x="2" y="12"/>
                  </a:cubicBezTo>
                  <a:cubicBezTo>
                    <a:pt x="2" y="12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4" y="1"/>
                    <a:pt x="4" y="1"/>
                  </a:cubicBezTo>
                  <a:cubicBezTo>
                    <a:pt x="4" y="1"/>
                    <a:pt x="4" y="1"/>
                    <a:pt x="4" y="0"/>
                  </a:cubicBezTo>
                  <a:cubicBezTo>
                    <a:pt x="4" y="0"/>
                    <a:pt x="7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1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lose/>
                </a:path>
              </a:pathLst>
            </a:custGeom>
            <a:solidFill>
              <a:srgbClr val="F1B15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6" name="Freeform 90"/>
            <p:cNvSpPr/>
            <p:nvPr/>
          </p:nvSpPr>
          <p:spPr>
            <a:xfrm>
              <a:off x="3763963" y="806450"/>
              <a:ext cx="182562" cy="209550"/>
            </a:xfrm>
            <a:custGeom>
              <a:avLst/>
              <a:gdLst/>
              <a:ahLst/>
              <a:cxnLst>
                <a:cxn ang="0">
                  <a:pos x="2147483646" y="672116657"/>
                </a:cxn>
                <a:cxn ang="0">
                  <a:pos x="2147483646" y="672116657"/>
                </a:cxn>
                <a:cxn ang="0">
                  <a:pos x="2147483646" y="672116657"/>
                </a:cxn>
                <a:cxn ang="0">
                  <a:pos x="2147483646" y="896140575"/>
                </a:cxn>
                <a:cxn ang="0">
                  <a:pos x="2147483646" y="896140575"/>
                </a:cxn>
                <a:cxn ang="0">
                  <a:pos x="2147483646" y="896140575"/>
                </a:cxn>
                <a:cxn ang="0">
                  <a:pos x="2147483646" y="1344218346"/>
                </a:cxn>
                <a:cxn ang="0">
                  <a:pos x="2147483646" y="1344218346"/>
                </a:cxn>
                <a:cxn ang="0">
                  <a:pos x="2083062847" y="1344218346"/>
                </a:cxn>
                <a:cxn ang="0">
                  <a:pos x="1620161683" y="1568257232"/>
                </a:cxn>
                <a:cxn ang="0">
                  <a:pos x="1388703494" y="2147483646"/>
                </a:cxn>
                <a:cxn ang="0">
                  <a:pos x="1157260518" y="2147483646"/>
                </a:cxn>
                <a:cxn ang="0">
                  <a:pos x="925802329" y="2147483646"/>
                </a:cxn>
                <a:cxn ang="0">
                  <a:pos x="925802329" y="2147483646"/>
                </a:cxn>
                <a:cxn ang="0">
                  <a:pos x="925802329" y="2147483646"/>
                </a:cxn>
                <a:cxn ang="0">
                  <a:pos x="925802329" y="2147483646"/>
                </a:cxn>
                <a:cxn ang="0">
                  <a:pos x="925802329" y="2147483646"/>
                </a:cxn>
                <a:cxn ang="0">
                  <a:pos x="694359354" y="2147483646"/>
                </a:cxn>
                <a:cxn ang="0">
                  <a:pos x="694359354" y="2147483646"/>
                </a:cxn>
                <a:cxn ang="0">
                  <a:pos x="462901165" y="2147483646"/>
                </a:cxn>
                <a:cxn ang="0">
                  <a:pos x="462901165" y="2147483646"/>
                </a:cxn>
                <a:cxn ang="0">
                  <a:pos x="462901165" y="2147483646"/>
                </a:cxn>
                <a:cxn ang="0">
                  <a:pos x="462901165" y="2147483646"/>
                </a:cxn>
                <a:cxn ang="0">
                  <a:pos x="462901165" y="2147483646"/>
                </a:cxn>
                <a:cxn ang="0">
                  <a:pos x="231458189" y="2147483646"/>
                </a:cxn>
                <a:cxn ang="0">
                  <a:pos x="231458189" y="2147483646"/>
                </a:cxn>
                <a:cxn ang="0">
                  <a:pos x="231458189" y="2147483646"/>
                </a:cxn>
                <a:cxn ang="0">
                  <a:pos x="231458189" y="2147483646"/>
                </a:cxn>
                <a:cxn ang="0">
                  <a:pos x="231458189" y="2147483646"/>
                </a:cxn>
                <a:cxn ang="0">
                  <a:pos x="231458189" y="2147483646"/>
                </a:cxn>
                <a:cxn ang="0">
                  <a:pos x="231458189" y="2016335004"/>
                </a:cxn>
                <a:cxn ang="0">
                  <a:pos x="231458189" y="2016335004"/>
                </a:cxn>
                <a:cxn ang="0">
                  <a:pos x="0" y="1792296118"/>
                </a:cxn>
                <a:cxn ang="0">
                  <a:pos x="0" y="1792296118"/>
                </a:cxn>
                <a:cxn ang="0">
                  <a:pos x="0" y="1568257232"/>
                </a:cxn>
                <a:cxn ang="0">
                  <a:pos x="0" y="1568257232"/>
                </a:cxn>
                <a:cxn ang="0">
                  <a:pos x="0" y="1344218346"/>
                </a:cxn>
                <a:cxn ang="0">
                  <a:pos x="694359354" y="1344218346"/>
                </a:cxn>
                <a:cxn ang="0">
                  <a:pos x="925802329" y="1344218346"/>
                </a:cxn>
                <a:cxn ang="0">
                  <a:pos x="462901165" y="1120179461"/>
                </a:cxn>
                <a:cxn ang="0">
                  <a:pos x="1157260518" y="1120179461"/>
                </a:cxn>
                <a:cxn ang="0">
                  <a:pos x="1388703494" y="896140575"/>
                </a:cxn>
                <a:cxn ang="0">
                  <a:pos x="694359354" y="672116657"/>
                </a:cxn>
                <a:cxn ang="0">
                  <a:pos x="1388703494" y="672116657"/>
                </a:cxn>
                <a:cxn ang="0">
                  <a:pos x="1620161683" y="224038886"/>
                </a:cxn>
                <a:cxn ang="0">
                  <a:pos x="1851604658" y="0"/>
                </a:cxn>
                <a:cxn ang="0">
                  <a:pos x="2083062847" y="0"/>
                </a:cxn>
                <a:cxn ang="0">
                  <a:pos x="2083062847" y="224038886"/>
                </a:cxn>
                <a:cxn ang="0">
                  <a:pos x="2083062847" y="224038886"/>
                </a:cxn>
                <a:cxn ang="0">
                  <a:pos x="2083062847" y="224038886"/>
                </a:cxn>
                <a:cxn ang="0">
                  <a:pos x="2083062847" y="224038886"/>
                </a:cxn>
                <a:cxn ang="0">
                  <a:pos x="2083062847" y="224038886"/>
                </a:cxn>
                <a:cxn ang="0">
                  <a:pos x="2083062847" y="224038886"/>
                </a:cxn>
                <a:cxn ang="0">
                  <a:pos x="2083062847" y="224038886"/>
                </a:cxn>
                <a:cxn ang="0">
                  <a:pos x="2083062847" y="224038886"/>
                </a:cxn>
                <a:cxn ang="0">
                  <a:pos x="2083062847" y="224038886"/>
                </a:cxn>
                <a:cxn ang="0">
                  <a:pos x="2083062847" y="224038886"/>
                </a:cxn>
                <a:cxn ang="0">
                  <a:pos x="2083062847" y="672116657"/>
                </a:cxn>
                <a:cxn ang="0">
                  <a:pos x="2147483646" y="448077771"/>
                </a:cxn>
                <a:cxn ang="0">
                  <a:pos x="2147483646" y="448077771"/>
                </a:cxn>
                <a:cxn ang="0">
                  <a:pos x="2147483646" y="448077771"/>
                </a:cxn>
                <a:cxn ang="0">
                  <a:pos x="2147483646" y="672116657"/>
                </a:cxn>
                <a:cxn ang="0">
                  <a:pos x="2147483646" y="672116657"/>
                </a:cxn>
              </a:cxnLst>
              <a:rect l="0" t="0" r="0" b="0"/>
              <a:pathLst>
                <a:path w="12" h="14">
                  <a:moveTo>
                    <a:pt x="12" y="3"/>
                  </a:move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5"/>
                    <a:pt x="12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7"/>
                    <a:pt x="10" y="7"/>
                    <a:pt x="9" y="6"/>
                  </a:cubicBezTo>
                  <a:cubicBezTo>
                    <a:pt x="8" y="5"/>
                    <a:pt x="8" y="7"/>
                    <a:pt x="7" y="7"/>
                  </a:cubicBezTo>
                  <a:cubicBezTo>
                    <a:pt x="7" y="8"/>
                    <a:pt x="7" y="10"/>
                    <a:pt x="6" y="10"/>
                  </a:cubicBezTo>
                  <a:cubicBezTo>
                    <a:pt x="6" y="10"/>
                    <a:pt x="5" y="12"/>
                    <a:pt x="5" y="12"/>
                  </a:cubicBezTo>
                  <a:cubicBezTo>
                    <a:pt x="5" y="13"/>
                    <a:pt x="5" y="13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2"/>
                    <a:pt x="3" y="12"/>
                    <a:pt x="2" y="12"/>
                  </a:cubicBezTo>
                  <a:cubicBezTo>
                    <a:pt x="2" y="12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6"/>
                    <a:pt x="0" y="6"/>
                  </a:cubicBezTo>
                  <a:cubicBezTo>
                    <a:pt x="1" y="6"/>
                    <a:pt x="3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4" y="5"/>
                    <a:pt x="5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5" y="3"/>
                    <a:pt x="6" y="3"/>
                  </a:cubicBezTo>
                  <a:cubicBezTo>
                    <a:pt x="7" y="2"/>
                    <a:pt x="6" y="1"/>
                    <a:pt x="7" y="1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0" y="3"/>
                    <a:pt x="11" y="3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lose/>
                </a:path>
              </a:pathLst>
            </a:custGeom>
            <a:solidFill>
              <a:srgbClr val="E99D5A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7" name="Freeform 91"/>
            <p:cNvSpPr/>
            <p:nvPr/>
          </p:nvSpPr>
          <p:spPr>
            <a:xfrm>
              <a:off x="3763963" y="865188"/>
              <a:ext cx="879475" cy="11414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676677686"/>
                </a:cxn>
                <a:cxn ang="0">
                  <a:pos x="2147483646" y="902226902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902226902"/>
                </a:cxn>
                <a:cxn ang="0">
                  <a:pos x="689781341" y="2147483646"/>
                </a:cxn>
                <a:cxn ang="0">
                  <a:pos x="689781341" y="1804468823"/>
                </a:cxn>
                <a:cxn ang="0">
                  <a:pos x="229922059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58" h="76">
                  <a:moveTo>
                    <a:pt x="35" y="76"/>
                  </a:moveTo>
                  <a:cubicBezTo>
                    <a:pt x="35" y="76"/>
                    <a:pt x="50" y="58"/>
                    <a:pt x="51" y="47"/>
                  </a:cubicBezTo>
                  <a:cubicBezTo>
                    <a:pt x="53" y="37"/>
                    <a:pt x="56" y="4"/>
                    <a:pt x="58" y="0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4"/>
                    <a:pt x="34" y="12"/>
                    <a:pt x="33" y="12"/>
                  </a:cubicBezTo>
                  <a:cubicBezTo>
                    <a:pt x="32" y="13"/>
                    <a:pt x="21" y="16"/>
                    <a:pt x="21" y="16"/>
                  </a:cubicBezTo>
                  <a:cubicBezTo>
                    <a:pt x="21" y="16"/>
                    <a:pt x="14" y="14"/>
                    <a:pt x="11" y="4"/>
                  </a:cubicBezTo>
                  <a:cubicBezTo>
                    <a:pt x="11" y="4"/>
                    <a:pt x="5" y="13"/>
                    <a:pt x="3" y="11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0" y="11"/>
                    <a:pt x="1" y="12"/>
                  </a:cubicBezTo>
                  <a:cubicBezTo>
                    <a:pt x="1" y="12"/>
                    <a:pt x="14" y="29"/>
                    <a:pt x="17" y="28"/>
                  </a:cubicBezTo>
                  <a:cubicBezTo>
                    <a:pt x="19" y="28"/>
                    <a:pt x="33" y="29"/>
                    <a:pt x="41" y="23"/>
                  </a:cubicBezTo>
                  <a:cubicBezTo>
                    <a:pt x="41" y="23"/>
                    <a:pt x="40" y="43"/>
                    <a:pt x="39" y="48"/>
                  </a:cubicBezTo>
                  <a:cubicBezTo>
                    <a:pt x="38" y="54"/>
                    <a:pt x="33" y="71"/>
                    <a:pt x="35" y="76"/>
                  </a:cubicBezTo>
                  <a:close/>
                </a:path>
              </a:pathLst>
            </a:custGeom>
            <a:solidFill>
              <a:srgbClr val="121212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8" name="Freeform 92"/>
            <p:cNvSpPr/>
            <p:nvPr/>
          </p:nvSpPr>
          <p:spPr>
            <a:xfrm>
              <a:off x="4840288" y="865188"/>
              <a:ext cx="787400" cy="11255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63608835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02694386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1351290908"/>
                </a:cxn>
                <a:cxn ang="0">
                  <a:pos x="2147483646" y="1351290908"/>
                </a:cxn>
                <a:cxn ang="0">
                  <a:pos x="2147483646" y="900865608"/>
                </a:cxn>
                <a:cxn ang="0">
                  <a:pos x="1834308869" y="675652958"/>
                </a:cxn>
                <a:cxn ang="0">
                  <a:pos x="917154435" y="450425300"/>
                </a:cxn>
                <a:cxn ang="0">
                  <a:pos x="0" y="0"/>
                </a:cxn>
              </a:cxnLst>
              <a:rect l="0" t="0" r="0" b="0"/>
              <a:pathLst>
                <a:path w="52" h="75">
                  <a:moveTo>
                    <a:pt x="0" y="0"/>
                  </a:moveTo>
                  <a:cubicBezTo>
                    <a:pt x="0" y="0"/>
                    <a:pt x="7" y="33"/>
                    <a:pt x="9" y="37"/>
                  </a:cubicBezTo>
                  <a:cubicBezTo>
                    <a:pt x="11" y="41"/>
                    <a:pt x="20" y="71"/>
                    <a:pt x="20" y="73"/>
                  </a:cubicBezTo>
                  <a:cubicBezTo>
                    <a:pt x="20" y="73"/>
                    <a:pt x="22" y="75"/>
                    <a:pt x="23" y="75"/>
                  </a:cubicBezTo>
                  <a:cubicBezTo>
                    <a:pt x="23" y="75"/>
                    <a:pt x="20" y="50"/>
                    <a:pt x="20" y="46"/>
                  </a:cubicBezTo>
                  <a:cubicBezTo>
                    <a:pt x="20" y="43"/>
                    <a:pt x="17" y="28"/>
                    <a:pt x="19" y="24"/>
                  </a:cubicBezTo>
                  <a:cubicBezTo>
                    <a:pt x="20" y="21"/>
                    <a:pt x="19" y="23"/>
                    <a:pt x="19" y="23"/>
                  </a:cubicBezTo>
                  <a:cubicBezTo>
                    <a:pt x="19" y="23"/>
                    <a:pt x="31" y="30"/>
                    <a:pt x="39" y="27"/>
                  </a:cubicBezTo>
                  <a:cubicBezTo>
                    <a:pt x="47" y="24"/>
                    <a:pt x="52" y="16"/>
                    <a:pt x="52" y="16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51" y="17"/>
                    <a:pt x="49" y="17"/>
                  </a:cubicBezTo>
                  <a:cubicBezTo>
                    <a:pt x="49" y="17"/>
                    <a:pt x="42" y="9"/>
                    <a:pt x="41" y="9"/>
                  </a:cubicBezTo>
                  <a:cubicBezTo>
                    <a:pt x="41" y="9"/>
                    <a:pt x="36" y="14"/>
                    <a:pt x="35" y="15"/>
                  </a:cubicBezTo>
                  <a:cubicBezTo>
                    <a:pt x="35" y="15"/>
                    <a:pt x="30" y="12"/>
                    <a:pt x="28" y="12"/>
                  </a:cubicBezTo>
                  <a:cubicBezTo>
                    <a:pt x="28" y="12"/>
                    <a:pt x="25" y="10"/>
                    <a:pt x="24" y="11"/>
                  </a:cubicBezTo>
                  <a:cubicBezTo>
                    <a:pt x="24" y="11"/>
                    <a:pt x="19" y="6"/>
                    <a:pt x="18" y="6"/>
                  </a:cubicBezTo>
                  <a:cubicBezTo>
                    <a:pt x="16" y="6"/>
                    <a:pt x="19" y="6"/>
                    <a:pt x="19" y="6"/>
                  </a:cubicBezTo>
                  <a:cubicBezTo>
                    <a:pt x="19" y="6"/>
                    <a:pt x="18" y="6"/>
                    <a:pt x="16" y="4"/>
                  </a:cubicBezTo>
                  <a:cubicBezTo>
                    <a:pt x="14" y="3"/>
                    <a:pt x="9" y="4"/>
                    <a:pt x="8" y="3"/>
                  </a:cubicBezTo>
                  <a:cubicBezTo>
                    <a:pt x="7" y="3"/>
                    <a:pt x="4" y="2"/>
                    <a:pt x="4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21212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9" name="Freeform 93"/>
            <p:cNvSpPr/>
            <p:nvPr/>
          </p:nvSpPr>
          <p:spPr>
            <a:xfrm>
              <a:off x="4930775" y="969963"/>
              <a:ext cx="696912" cy="10207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90134874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1352015605"/>
                </a:cxn>
                <a:cxn ang="0">
                  <a:pos x="2065768370" y="0"/>
                </a:cxn>
                <a:cxn ang="0">
                  <a:pos x="2147483646" y="2028030913"/>
                </a:cxn>
                <a:cxn ang="0">
                  <a:pos x="2065768370" y="901348740"/>
                </a:cxn>
                <a:cxn ang="0">
                  <a:pos x="2065768370" y="2147483646"/>
                </a:cxn>
                <a:cxn ang="0">
                  <a:pos x="1836241918" y="2147483646"/>
                </a:cxn>
                <a:cxn ang="0">
                  <a:pos x="688594507" y="2147483646"/>
                </a:cxn>
                <a:cxn ang="0">
                  <a:pos x="688594507" y="225333432"/>
                </a:cxn>
                <a:cxn ang="0">
                  <a:pos x="0" y="2147483646"/>
                </a:cxn>
                <a:cxn ang="0">
                  <a:pos x="688594507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028030913"/>
                </a:cxn>
                <a:cxn ang="0">
                  <a:pos x="2147483646" y="1126682172"/>
                </a:cxn>
                <a:cxn ang="0">
                  <a:pos x="2147483646" y="2147483646"/>
                </a:cxn>
              </a:cxnLst>
              <a:rect l="0" t="0" r="0" b="0"/>
              <a:pathLst>
                <a:path w="46" h="68">
                  <a:moveTo>
                    <a:pt x="43" y="10"/>
                  </a:moveTo>
                  <a:cubicBezTo>
                    <a:pt x="43" y="10"/>
                    <a:pt x="40" y="6"/>
                    <a:pt x="38" y="4"/>
                  </a:cubicBezTo>
                  <a:cubicBezTo>
                    <a:pt x="35" y="7"/>
                    <a:pt x="33" y="12"/>
                    <a:pt x="31" y="13"/>
                  </a:cubicBezTo>
                  <a:cubicBezTo>
                    <a:pt x="28" y="15"/>
                    <a:pt x="25" y="15"/>
                    <a:pt x="22" y="16"/>
                  </a:cubicBezTo>
                  <a:cubicBezTo>
                    <a:pt x="20" y="16"/>
                    <a:pt x="25" y="14"/>
                    <a:pt x="26" y="12"/>
                  </a:cubicBezTo>
                  <a:cubicBezTo>
                    <a:pt x="26" y="12"/>
                    <a:pt x="22" y="13"/>
                    <a:pt x="20" y="12"/>
                  </a:cubicBezTo>
                  <a:cubicBezTo>
                    <a:pt x="18" y="11"/>
                    <a:pt x="15" y="10"/>
                    <a:pt x="14" y="11"/>
                  </a:cubicBezTo>
                  <a:cubicBezTo>
                    <a:pt x="14" y="11"/>
                    <a:pt x="13" y="7"/>
                    <a:pt x="12" y="6"/>
                  </a:cubicBezTo>
                  <a:cubicBezTo>
                    <a:pt x="11" y="4"/>
                    <a:pt x="9" y="0"/>
                    <a:pt x="9" y="0"/>
                  </a:cubicBezTo>
                  <a:cubicBezTo>
                    <a:pt x="9" y="0"/>
                    <a:pt x="13" y="7"/>
                    <a:pt x="11" y="9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7" y="14"/>
                    <a:pt x="9" y="17"/>
                  </a:cubicBezTo>
                  <a:cubicBezTo>
                    <a:pt x="10" y="21"/>
                    <a:pt x="10" y="33"/>
                    <a:pt x="8" y="34"/>
                  </a:cubicBezTo>
                  <a:cubicBezTo>
                    <a:pt x="8" y="34"/>
                    <a:pt x="4" y="24"/>
                    <a:pt x="3" y="21"/>
                  </a:cubicBezTo>
                  <a:cubicBezTo>
                    <a:pt x="3" y="21"/>
                    <a:pt x="3" y="3"/>
                    <a:pt x="3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" y="26"/>
                    <a:pt x="2" y="29"/>
                    <a:pt x="3" y="30"/>
                  </a:cubicBezTo>
                  <a:cubicBezTo>
                    <a:pt x="5" y="34"/>
                    <a:pt x="14" y="64"/>
                    <a:pt x="14" y="66"/>
                  </a:cubicBezTo>
                  <a:cubicBezTo>
                    <a:pt x="14" y="66"/>
                    <a:pt x="16" y="68"/>
                    <a:pt x="17" y="68"/>
                  </a:cubicBezTo>
                  <a:cubicBezTo>
                    <a:pt x="17" y="68"/>
                    <a:pt x="14" y="43"/>
                    <a:pt x="14" y="39"/>
                  </a:cubicBezTo>
                  <a:cubicBezTo>
                    <a:pt x="14" y="36"/>
                    <a:pt x="11" y="21"/>
                    <a:pt x="13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5" y="17"/>
                    <a:pt x="26" y="22"/>
                    <a:pt x="33" y="20"/>
                  </a:cubicBezTo>
                  <a:cubicBezTo>
                    <a:pt x="41" y="17"/>
                    <a:pt x="46" y="9"/>
                    <a:pt x="46" y="9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5" y="10"/>
                    <a:pt x="43" y="10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0" name="Freeform 94"/>
            <p:cNvSpPr/>
            <p:nvPr/>
          </p:nvSpPr>
          <p:spPr>
            <a:xfrm>
              <a:off x="4460875" y="985838"/>
              <a:ext cx="152400" cy="495300"/>
            </a:xfrm>
            <a:custGeom>
              <a:avLst/>
              <a:gdLst/>
              <a:ahLst/>
              <a:cxnLst>
                <a:cxn ang="0">
                  <a:pos x="1625803200" y="2147483646"/>
                </a:cxn>
                <a:cxn ang="0">
                  <a:pos x="2147483646" y="901085782"/>
                </a:cxn>
                <a:cxn ang="0">
                  <a:pos x="1393545600" y="2147483646"/>
                </a:cxn>
                <a:cxn ang="0">
                  <a:pos x="1161288000" y="0"/>
                </a:cxn>
                <a:cxn ang="0">
                  <a:pos x="929030400" y="2147483646"/>
                </a:cxn>
                <a:cxn ang="0">
                  <a:pos x="464515200" y="2147483646"/>
                </a:cxn>
                <a:cxn ang="0">
                  <a:pos x="1161288000" y="2147483646"/>
                </a:cxn>
                <a:cxn ang="0">
                  <a:pos x="1625803200" y="2147483646"/>
                </a:cxn>
              </a:cxnLst>
              <a:rect l="0" t="0" r="0" b="0"/>
              <a:pathLst>
                <a:path w="10" h="33">
                  <a:moveTo>
                    <a:pt x="7" y="24"/>
                  </a:moveTo>
                  <a:cubicBezTo>
                    <a:pt x="8" y="18"/>
                    <a:pt x="9" y="10"/>
                    <a:pt x="10" y="4"/>
                  </a:cubicBezTo>
                  <a:cubicBezTo>
                    <a:pt x="7" y="7"/>
                    <a:pt x="6" y="12"/>
                    <a:pt x="6" y="12"/>
                  </a:cubicBezTo>
                  <a:cubicBezTo>
                    <a:pt x="4" y="9"/>
                    <a:pt x="5" y="0"/>
                    <a:pt x="5" y="0"/>
                  </a:cubicBezTo>
                  <a:cubicBezTo>
                    <a:pt x="4" y="2"/>
                    <a:pt x="4" y="12"/>
                    <a:pt x="4" y="12"/>
                  </a:cubicBezTo>
                  <a:cubicBezTo>
                    <a:pt x="0" y="16"/>
                    <a:pt x="2" y="33"/>
                    <a:pt x="2" y="33"/>
                  </a:cubicBezTo>
                  <a:cubicBezTo>
                    <a:pt x="1" y="27"/>
                    <a:pt x="5" y="16"/>
                    <a:pt x="5" y="16"/>
                  </a:cubicBezTo>
                  <a:cubicBezTo>
                    <a:pt x="5" y="19"/>
                    <a:pt x="6" y="22"/>
                    <a:pt x="7" y="24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1" name="Freeform 95"/>
            <p:cNvSpPr/>
            <p:nvPr/>
          </p:nvSpPr>
          <p:spPr>
            <a:xfrm>
              <a:off x="3763963" y="955675"/>
              <a:ext cx="636587" cy="344488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1794662658"/>
                </a:cxn>
                <a:cxn ang="0">
                  <a:pos x="2147483646" y="1345989505"/>
                </a:cxn>
                <a:cxn ang="0">
                  <a:pos x="2147483646" y="1345989505"/>
                </a:cxn>
                <a:cxn ang="0">
                  <a:pos x="2147483646" y="2018999235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1794662658"/>
                </a:cxn>
                <a:cxn ang="0">
                  <a:pos x="2147483646" y="1570326081"/>
                </a:cxn>
                <a:cxn ang="0">
                  <a:pos x="2147483646" y="1570326081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067573949" y="224336577"/>
                </a:cxn>
                <a:cxn ang="0">
                  <a:pos x="459464246" y="1121667906"/>
                </a:cxn>
                <a:cxn ang="0">
                  <a:pos x="689196369" y="448658176"/>
                </a:cxn>
                <a:cxn ang="0">
                  <a:pos x="229732123" y="1345989505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0" t="0" r="0" b="0"/>
              <a:pathLst>
                <a:path w="42" h="23">
                  <a:moveTo>
                    <a:pt x="42" y="0"/>
                  </a:moveTo>
                  <a:cubicBezTo>
                    <a:pt x="41" y="2"/>
                    <a:pt x="39" y="8"/>
                    <a:pt x="39" y="8"/>
                  </a:cubicBezTo>
                  <a:cubicBezTo>
                    <a:pt x="37" y="8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5" y="10"/>
                    <a:pt x="37" y="13"/>
                    <a:pt x="32" y="14"/>
                  </a:cubicBezTo>
                  <a:cubicBezTo>
                    <a:pt x="27" y="15"/>
                    <a:pt x="25" y="11"/>
                    <a:pt x="25" y="11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22" y="14"/>
                    <a:pt x="21" y="18"/>
                    <a:pt x="21" y="18"/>
                  </a:cubicBezTo>
                  <a:cubicBezTo>
                    <a:pt x="21" y="16"/>
                    <a:pt x="17" y="12"/>
                    <a:pt x="17" y="12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3" y="13"/>
                    <a:pt x="10" y="6"/>
                    <a:pt x="9" y="1"/>
                  </a:cubicBezTo>
                  <a:cubicBezTo>
                    <a:pt x="7" y="3"/>
                    <a:pt x="4" y="7"/>
                    <a:pt x="2" y="5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0" y="5"/>
                    <a:pt x="1" y="6"/>
                  </a:cubicBezTo>
                  <a:cubicBezTo>
                    <a:pt x="1" y="6"/>
                    <a:pt x="14" y="23"/>
                    <a:pt x="17" y="22"/>
                  </a:cubicBezTo>
                  <a:cubicBezTo>
                    <a:pt x="19" y="22"/>
                    <a:pt x="33" y="23"/>
                    <a:pt x="41" y="17"/>
                  </a:cubicBezTo>
                  <a:cubicBezTo>
                    <a:pt x="41" y="13"/>
                    <a:pt x="42" y="0"/>
                    <a:pt x="42" y="0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2" name="Freeform 96"/>
            <p:cNvSpPr/>
            <p:nvPr/>
          </p:nvSpPr>
          <p:spPr>
            <a:xfrm>
              <a:off x="4687888" y="911225"/>
              <a:ext cx="152400" cy="795338"/>
            </a:xfrm>
            <a:custGeom>
              <a:avLst/>
              <a:gdLst/>
              <a:ahLst/>
              <a:cxnLst>
                <a:cxn ang="0">
                  <a:pos x="0" y="93246634"/>
                </a:cxn>
                <a:cxn ang="0">
                  <a:pos x="73085325" y="166330417"/>
                </a:cxn>
                <a:cxn ang="0">
                  <a:pos x="25201563" y="284778629"/>
                </a:cxn>
                <a:cxn ang="0">
                  <a:pos x="25201563" y="1166833871"/>
                </a:cxn>
                <a:cxn ang="0">
                  <a:pos x="120967500" y="1262599869"/>
                </a:cxn>
                <a:cxn ang="0">
                  <a:pos x="241935000" y="1166833871"/>
                </a:cxn>
                <a:cxn ang="0">
                  <a:pos x="194052825" y="284778629"/>
                </a:cxn>
                <a:cxn ang="0">
                  <a:pos x="120967500" y="166330417"/>
                </a:cxn>
                <a:cxn ang="0">
                  <a:pos x="168851263" y="93246634"/>
                </a:cxn>
                <a:cxn ang="0">
                  <a:pos x="120967500" y="22682214"/>
                </a:cxn>
                <a:cxn ang="0">
                  <a:pos x="47883763" y="0"/>
                </a:cxn>
                <a:cxn ang="0">
                  <a:pos x="0" y="93246634"/>
                </a:cxn>
              </a:cxnLst>
              <a:rect l="0" t="0" r="0" b="0"/>
              <a:pathLst>
                <a:path w="96" h="501">
                  <a:moveTo>
                    <a:pt x="0" y="37"/>
                  </a:moveTo>
                  <a:lnTo>
                    <a:pt x="29" y="66"/>
                  </a:lnTo>
                  <a:lnTo>
                    <a:pt x="10" y="113"/>
                  </a:lnTo>
                  <a:lnTo>
                    <a:pt x="10" y="463"/>
                  </a:lnTo>
                  <a:lnTo>
                    <a:pt x="48" y="501"/>
                  </a:lnTo>
                  <a:lnTo>
                    <a:pt x="96" y="463"/>
                  </a:lnTo>
                  <a:lnTo>
                    <a:pt x="77" y="113"/>
                  </a:lnTo>
                  <a:lnTo>
                    <a:pt x="48" y="66"/>
                  </a:lnTo>
                  <a:lnTo>
                    <a:pt x="67" y="37"/>
                  </a:lnTo>
                  <a:lnTo>
                    <a:pt x="48" y="9"/>
                  </a:lnTo>
                  <a:lnTo>
                    <a:pt x="19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121212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3" name="Freeform 97"/>
            <p:cNvSpPr/>
            <p:nvPr/>
          </p:nvSpPr>
          <p:spPr>
            <a:xfrm>
              <a:off x="4613275" y="3146425"/>
              <a:ext cx="196850" cy="211138"/>
            </a:xfrm>
            <a:custGeom>
              <a:avLst/>
              <a:gdLst/>
              <a:ahLst/>
              <a:cxnLst>
                <a:cxn ang="0">
                  <a:pos x="458584788" y="454896821"/>
                </a:cxn>
                <a:cxn ang="0">
                  <a:pos x="458584788" y="1819557121"/>
                </a:cxn>
                <a:cxn ang="0">
                  <a:pos x="0" y="2147483646"/>
                </a:cxn>
                <a:cxn ang="0">
                  <a:pos x="1834308869" y="2147483646"/>
                </a:cxn>
                <a:cxn ang="0">
                  <a:pos x="2147483646" y="2147483646"/>
                </a:cxn>
                <a:cxn ang="0">
                  <a:pos x="2147483646" y="454896821"/>
                </a:cxn>
                <a:cxn ang="0">
                  <a:pos x="458584788" y="454896821"/>
                </a:cxn>
              </a:cxnLst>
              <a:rect l="0" t="0" r="0" b="0"/>
              <a:pathLst>
                <a:path w="13" h="14">
                  <a:moveTo>
                    <a:pt x="2" y="2"/>
                  </a:moveTo>
                  <a:cubicBezTo>
                    <a:pt x="2" y="2"/>
                    <a:pt x="3" y="7"/>
                    <a:pt x="2" y="8"/>
                  </a:cubicBezTo>
                  <a:cubicBezTo>
                    <a:pt x="1" y="8"/>
                    <a:pt x="0" y="11"/>
                    <a:pt x="0" y="13"/>
                  </a:cubicBezTo>
                  <a:cubicBezTo>
                    <a:pt x="0" y="13"/>
                    <a:pt x="5" y="14"/>
                    <a:pt x="8" y="14"/>
                  </a:cubicBezTo>
                  <a:cubicBezTo>
                    <a:pt x="11" y="13"/>
                    <a:pt x="13" y="13"/>
                    <a:pt x="12" y="11"/>
                  </a:cubicBezTo>
                  <a:cubicBezTo>
                    <a:pt x="11" y="8"/>
                    <a:pt x="11" y="5"/>
                    <a:pt x="12" y="2"/>
                  </a:cubicBezTo>
                  <a:cubicBezTo>
                    <a:pt x="13" y="0"/>
                    <a:pt x="3" y="2"/>
                    <a:pt x="2" y="2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4" name="Freeform 98"/>
            <p:cNvSpPr/>
            <p:nvPr/>
          </p:nvSpPr>
          <p:spPr>
            <a:xfrm>
              <a:off x="4840288" y="2981325"/>
              <a:ext cx="211137" cy="269875"/>
            </a:xfrm>
            <a:custGeom>
              <a:avLst/>
              <a:gdLst/>
              <a:ahLst/>
              <a:cxnLst>
                <a:cxn ang="0">
                  <a:pos x="682334459" y="449581764"/>
                </a:cxn>
                <a:cxn ang="0">
                  <a:pos x="454879585" y="1798327056"/>
                </a:cxn>
                <a:cxn ang="0">
                  <a:pos x="454879585" y="2147483646"/>
                </a:cxn>
                <a:cxn ang="0">
                  <a:pos x="2147483646" y="2147483646"/>
                </a:cxn>
                <a:cxn ang="0">
                  <a:pos x="2147483646" y="1573536174"/>
                </a:cxn>
                <a:cxn ang="0">
                  <a:pos x="2046988296" y="224790882"/>
                </a:cxn>
                <a:cxn ang="0">
                  <a:pos x="682334459" y="449581764"/>
                </a:cxn>
              </a:cxnLst>
              <a:rect l="0" t="0" r="0" b="0"/>
              <a:pathLst>
                <a:path w="14" h="18">
                  <a:moveTo>
                    <a:pt x="3" y="2"/>
                  </a:moveTo>
                  <a:cubicBezTo>
                    <a:pt x="3" y="2"/>
                    <a:pt x="2" y="7"/>
                    <a:pt x="2" y="8"/>
                  </a:cubicBezTo>
                  <a:cubicBezTo>
                    <a:pt x="2" y="9"/>
                    <a:pt x="0" y="13"/>
                    <a:pt x="2" y="15"/>
                  </a:cubicBezTo>
                  <a:cubicBezTo>
                    <a:pt x="5" y="17"/>
                    <a:pt x="10" y="18"/>
                    <a:pt x="12" y="17"/>
                  </a:cubicBezTo>
                  <a:cubicBezTo>
                    <a:pt x="12" y="17"/>
                    <a:pt x="14" y="9"/>
                    <a:pt x="12" y="7"/>
                  </a:cubicBezTo>
                  <a:cubicBezTo>
                    <a:pt x="11" y="6"/>
                    <a:pt x="9" y="1"/>
                    <a:pt x="9" y="1"/>
                  </a:cubicBezTo>
                  <a:cubicBezTo>
                    <a:pt x="10" y="0"/>
                    <a:pt x="3" y="2"/>
                    <a:pt x="3" y="2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5" name="Freeform 99"/>
            <p:cNvSpPr/>
            <p:nvPr/>
          </p:nvSpPr>
          <p:spPr>
            <a:xfrm>
              <a:off x="4597400" y="460375"/>
              <a:ext cx="303212" cy="269875"/>
            </a:xfrm>
            <a:custGeom>
              <a:avLst/>
              <a:gdLst/>
              <a:ahLst/>
              <a:cxnLst>
                <a:cxn ang="0">
                  <a:pos x="689534409" y="2147483646"/>
                </a:cxn>
                <a:cxn ang="0">
                  <a:pos x="689534409" y="2147483646"/>
                </a:cxn>
                <a:cxn ang="0">
                  <a:pos x="919369105" y="1798327056"/>
                </a:cxn>
                <a:cxn ang="0">
                  <a:pos x="2147483646" y="1348745292"/>
                </a:cxn>
                <a:cxn ang="0">
                  <a:pos x="2147483646" y="179832705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899163528"/>
                </a:cxn>
                <a:cxn ang="0">
                  <a:pos x="2147483646" y="0"/>
                </a:cxn>
                <a:cxn ang="0">
                  <a:pos x="919369105" y="674372646"/>
                </a:cxn>
                <a:cxn ang="0">
                  <a:pos x="0" y="2023132931"/>
                </a:cxn>
                <a:cxn ang="0">
                  <a:pos x="229849857" y="2147483646"/>
                </a:cxn>
                <a:cxn ang="0">
                  <a:pos x="459684553" y="2147483646"/>
                </a:cxn>
                <a:cxn ang="0">
                  <a:pos x="689534409" y="2147483646"/>
                </a:cxn>
              </a:cxnLst>
              <a:rect l="0" t="0" r="0" b="0"/>
              <a:pathLst>
                <a:path w="20" h="18">
                  <a:moveTo>
                    <a:pt x="3" y="18"/>
                  </a:moveTo>
                  <a:cubicBezTo>
                    <a:pt x="3" y="18"/>
                    <a:pt x="3" y="13"/>
                    <a:pt x="3" y="12"/>
                  </a:cubicBezTo>
                  <a:cubicBezTo>
                    <a:pt x="3" y="11"/>
                    <a:pt x="3" y="9"/>
                    <a:pt x="4" y="8"/>
                  </a:cubicBezTo>
                  <a:cubicBezTo>
                    <a:pt x="5" y="7"/>
                    <a:pt x="7" y="6"/>
                    <a:pt x="11" y="6"/>
                  </a:cubicBezTo>
                  <a:cubicBezTo>
                    <a:pt x="11" y="6"/>
                    <a:pt x="15" y="6"/>
                    <a:pt x="16" y="8"/>
                  </a:cubicBezTo>
                  <a:cubicBezTo>
                    <a:pt x="16" y="8"/>
                    <a:pt x="17" y="12"/>
                    <a:pt x="17" y="13"/>
                  </a:cubicBezTo>
                  <a:cubicBezTo>
                    <a:pt x="17" y="13"/>
                    <a:pt x="18" y="17"/>
                    <a:pt x="17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7"/>
                    <a:pt x="19" y="14"/>
                    <a:pt x="19" y="14"/>
                  </a:cubicBezTo>
                  <a:cubicBezTo>
                    <a:pt x="20" y="13"/>
                    <a:pt x="20" y="11"/>
                    <a:pt x="20" y="10"/>
                  </a:cubicBezTo>
                  <a:cubicBezTo>
                    <a:pt x="20" y="9"/>
                    <a:pt x="19" y="4"/>
                    <a:pt x="16" y="4"/>
                  </a:cubicBezTo>
                  <a:cubicBezTo>
                    <a:pt x="16" y="4"/>
                    <a:pt x="15" y="1"/>
                    <a:pt x="11" y="0"/>
                  </a:cubicBezTo>
                  <a:cubicBezTo>
                    <a:pt x="8" y="0"/>
                    <a:pt x="5" y="2"/>
                    <a:pt x="4" y="3"/>
                  </a:cubicBezTo>
                  <a:cubicBezTo>
                    <a:pt x="2" y="4"/>
                    <a:pt x="1" y="8"/>
                    <a:pt x="0" y="9"/>
                  </a:cubicBezTo>
                  <a:cubicBezTo>
                    <a:pt x="0" y="10"/>
                    <a:pt x="1" y="13"/>
                    <a:pt x="1" y="14"/>
                  </a:cubicBezTo>
                  <a:cubicBezTo>
                    <a:pt x="1" y="14"/>
                    <a:pt x="2" y="14"/>
                    <a:pt x="2" y="18"/>
                  </a:cubicBezTo>
                  <a:lnTo>
                    <a:pt x="3" y="18"/>
                  </a:lnTo>
                  <a:close/>
                </a:path>
              </a:pathLst>
            </a:custGeom>
            <a:solidFill>
              <a:srgbClr val="121212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" name="矩形 61"/>
          <p:cNvSpPr/>
          <p:nvPr/>
        </p:nvSpPr>
        <p:spPr>
          <a:xfrm>
            <a:off x="1373188" y="4202113"/>
            <a:ext cx="7132638" cy="7239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1557" name="矩形 62"/>
          <p:cNvSpPr/>
          <p:nvPr/>
        </p:nvSpPr>
        <p:spPr>
          <a:xfrm>
            <a:off x="1547813" y="4243388"/>
            <a:ext cx="6592887" cy="5232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I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Project is </a:t>
            </a:r>
            <a:r>
              <a:rPr lang="en-IN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made for optimal and sustainable utilization of resources provided by mother nature.</a:t>
            </a:r>
            <a:endParaRPr lang="en-IN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1" name="Picture 50" descr="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47950" cy="1724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2" name="组合 21"/>
          <p:cNvGrpSpPr/>
          <p:nvPr/>
        </p:nvGrpSpPr>
        <p:grpSpPr>
          <a:xfrm rot="-779889">
            <a:off x="11313012" y="290992"/>
            <a:ext cx="796925" cy="820497"/>
            <a:chOff x="7734796" y="351678"/>
            <a:chExt cx="4071397" cy="2583783"/>
          </a:xfrm>
        </p:grpSpPr>
        <p:sp>
          <p:nvSpPr>
            <p:cNvPr id="53" name="等腰三角形 22"/>
            <p:cNvSpPr/>
            <p:nvPr/>
          </p:nvSpPr>
          <p:spPr>
            <a:xfrm rot="13570841">
              <a:off x="11467650" y="242814"/>
              <a:ext cx="128110" cy="345795"/>
            </a:xfrm>
            <a:prstGeom prst="triangle">
              <a:avLst/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等腰三角形 23"/>
            <p:cNvSpPr/>
            <p:nvPr/>
          </p:nvSpPr>
          <p:spPr>
            <a:xfrm rot="15263054">
              <a:off x="10526928" y="186171"/>
              <a:ext cx="225446" cy="608525"/>
            </a:xfrm>
            <a:prstGeom prst="triangle">
              <a:avLst/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等腰三角形 24"/>
            <p:cNvSpPr/>
            <p:nvPr/>
          </p:nvSpPr>
          <p:spPr>
            <a:xfrm rot="15263054">
              <a:off x="10369081" y="1397985"/>
              <a:ext cx="637027" cy="552017"/>
            </a:xfrm>
            <a:prstGeom prst="triangle">
              <a:avLst/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直角三角形 25"/>
            <p:cNvSpPr/>
            <p:nvPr/>
          </p:nvSpPr>
          <p:spPr>
            <a:xfrm rot="11165260" flipV="1">
              <a:off x="11051450" y="844434"/>
              <a:ext cx="754743" cy="271577"/>
            </a:xfrm>
            <a:prstGeom prst="rtTriangle">
              <a:avLst/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等腰三角形 26"/>
            <p:cNvSpPr/>
            <p:nvPr/>
          </p:nvSpPr>
          <p:spPr>
            <a:xfrm rot="10114597">
              <a:off x="8966858" y="513991"/>
              <a:ext cx="1043850" cy="899870"/>
            </a:xfrm>
            <a:prstGeom prst="triangle">
              <a:avLst>
                <a:gd name="adj" fmla="val 28316"/>
              </a:avLst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等腰三角形 27"/>
            <p:cNvSpPr/>
            <p:nvPr/>
          </p:nvSpPr>
          <p:spPr>
            <a:xfrm rot="2291006">
              <a:off x="9590602" y="1801992"/>
              <a:ext cx="809980" cy="513724"/>
            </a:xfrm>
            <a:prstGeom prst="triangle">
              <a:avLst>
                <a:gd name="adj" fmla="val 15836"/>
              </a:avLst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等腰三角形 28"/>
            <p:cNvSpPr/>
            <p:nvPr/>
          </p:nvSpPr>
          <p:spPr>
            <a:xfrm rot="5758459">
              <a:off x="7762165" y="724090"/>
              <a:ext cx="1358894" cy="1413632"/>
            </a:xfrm>
            <a:prstGeom prst="triangle">
              <a:avLst>
                <a:gd name="adj" fmla="val 28316"/>
              </a:avLst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等腰三角形 29"/>
            <p:cNvSpPr/>
            <p:nvPr/>
          </p:nvSpPr>
          <p:spPr>
            <a:xfrm rot="15165992">
              <a:off x="8726989" y="2235920"/>
              <a:ext cx="856078" cy="542961"/>
            </a:xfrm>
            <a:prstGeom prst="triangle">
              <a:avLst>
                <a:gd name="adj" fmla="val 15836"/>
              </a:avLst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4"/>
          <p:cNvGrpSpPr/>
          <p:nvPr/>
        </p:nvGrpSpPr>
        <p:grpSpPr>
          <a:xfrm>
            <a:off x="9002713" y="4562475"/>
            <a:ext cx="2867025" cy="2295525"/>
            <a:chOff x="8749768" y="4769949"/>
            <a:chExt cx="2867045" cy="1926643"/>
          </a:xfrm>
        </p:grpSpPr>
        <p:sp>
          <p:nvSpPr>
            <p:cNvPr id="44" name="等腰三角形 43"/>
            <p:cNvSpPr/>
            <p:nvPr/>
          </p:nvSpPr>
          <p:spPr>
            <a:xfrm rot="16819916">
              <a:off x="8825773" y="5143923"/>
              <a:ext cx="89485" cy="241539"/>
            </a:xfrm>
            <a:prstGeom prst="triangle">
              <a:avLst/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rot="18512129">
              <a:off x="9142869" y="5514012"/>
              <a:ext cx="360097" cy="512295"/>
            </a:xfrm>
            <a:prstGeom prst="triangle">
              <a:avLst/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等腰三角形 45"/>
            <p:cNvSpPr/>
            <p:nvPr/>
          </p:nvSpPr>
          <p:spPr>
            <a:xfrm rot="7129723">
              <a:off x="9684431" y="4857297"/>
              <a:ext cx="444966" cy="385586"/>
            </a:xfrm>
            <a:prstGeom prst="triangle">
              <a:avLst/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直角三角形 46"/>
            <p:cNvSpPr/>
            <p:nvPr/>
          </p:nvSpPr>
          <p:spPr>
            <a:xfrm rot="14414335" flipV="1">
              <a:off x="8934334" y="4938674"/>
              <a:ext cx="527191" cy="189698"/>
            </a:xfrm>
            <a:prstGeom prst="rtTriangle">
              <a:avLst/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rot="1981266">
              <a:off x="9694542" y="6068029"/>
              <a:ext cx="729133" cy="628563"/>
            </a:xfrm>
            <a:prstGeom prst="triangle">
              <a:avLst>
                <a:gd name="adj" fmla="val 28316"/>
              </a:avLst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7535001">
              <a:off x="10140442" y="5256297"/>
              <a:ext cx="565774" cy="358838"/>
            </a:xfrm>
            <a:prstGeom prst="triangle">
              <a:avLst>
                <a:gd name="adj" fmla="val 15836"/>
              </a:avLst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等腰三角形 59"/>
            <p:cNvSpPr/>
            <p:nvPr/>
          </p:nvSpPr>
          <p:spPr>
            <a:xfrm rot="19225128">
              <a:off x="10667620" y="5672412"/>
              <a:ext cx="949193" cy="987428"/>
            </a:xfrm>
            <a:prstGeom prst="triangle">
              <a:avLst>
                <a:gd name="adj" fmla="val 28316"/>
              </a:avLst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等腰三角形 63"/>
            <p:cNvSpPr/>
            <p:nvPr/>
          </p:nvSpPr>
          <p:spPr>
            <a:xfrm rot="7032661">
              <a:off x="10779814" y="5194440"/>
              <a:ext cx="597974" cy="379260"/>
            </a:xfrm>
            <a:prstGeom prst="triangle">
              <a:avLst>
                <a:gd name="adj" fmla="val 15836"/>
              </a:avLst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6155" name="组合 5"/>
          <p:cNvGrpSpPr/>
          <p:nvPr/>
        </p:nvGrpSpPr>
        <p:grpSpPr>
          <a:xfrm>
            <a:off x="2416175" y="2357438"/>
            <a:ext cx="7108825" cy="2101850"/>
            <a:chOff x="2636598" y="2366693"/>
            <a:chExt cx="7109701" cy="2100832"/>
          </a:xfrm>
        </p:grpSpPr>
        <p:grpSp>
          <p:nvGrpSpPr>
            <p:cNvPr id="6156" name="组合 30"/>
            <p:cNvGrpSpPr/>
            <p:nvPr/>
          </p:nvGrpSpPr>
          <p:grpSpPr>
            <a:xfrm flipH="1">
              <a:off x="5235530" y="2719789"/>
              <a:ext cx="4510769" cy="715744"/>
              <a:chOff x="3744686" y="2554536"/>
              <a:chExt cx="3329214" cy="528262"/>
            </a:xfrm>
          </p:grpSpPr>
          <p:cxnSp>
            <p:nvCxnSpPr>
              <p:cNvPr id="32" name="直接连接符 31"/>
              <p:cNvCxnSpPr/>
              <p:nvPr/>
            </p:nvCxnSpPr>
            <p:spPr>
              <a:xfrm>
                <a:off x="3744686" y="2554536"/>
                <a:ext cx="3329214" cy="0"/>
              </a:xfrm>
              <a:prstGeom prst="line">
                <a:avLst/>
              </a:prstGeom>
              <a:ln w="101600">
                <a:solidFill>
                  <a:schemeClr val="bg1">
                    <a:alpha val="5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3785205" y="2585684"/>
                <a:ext cx="0" cy="497114"/>
              </a:xfrm>
              <a:prstGeom prst="line">
                <a:avLst/>
              </a:prstGeom>
              <a:ln w="101600">
                <a:solidFill>
                  <a:schemeClr val="bg1">
                    <a:alpha val="5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59" name="组合 34"/>
            <p:cNvGrpSpPr/>
            <p:nvPr/>
          </p:nvGrpSpPr>
          <p:grpSpPr>
            <a:xfrm flipH="1">
              <a:off x="2962938" y="3615781"/>
              <a:ext cx="4510769" cy="720045"/>
              <a:chOff x="4705998" y="3629212"/>
              <a:chExt cx="3329214" cy="531436"/>
            </a:xfrm>
          </p:grpSpPr>
          <p:cxnSp>
            <p:nvCxnSpPr>
              <p:cNvPr id="36" name="直接连接符 35"/>
              <p:cNvCxnSpPr/>
              <p:nvPr/>
            </p:nvCxnSpPr>
            <p:spPr>
              <a:xfrm rot="10800000">
                <a:off x="4705998" y="4160648"/>
                <a:ext cx="3329214" cy="0"/>
              </a:xfrm>
              <a:prstGeom prst="line">
                <a:avLst/>
              </a:prstGeom>
              <a:ln w="101600">
                <a:solidFill>
                  <a:schemeClr val="bg1">
                    <a:alpha val="5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rot="10800000">
                <a:off x="7999304" y="3629212"/>
                <a:ext cx="0" cy="497114"/>
              </a:xfrm>
              <a:prstGeom prst="line">
                <a:avLst/>
              </a:prstGeom>
              <a:ln w="101600">
                <a:solidFill>
                  <a:schemeClr val="bg1">
                    <a:alpha val="5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62" name="文本框 65"/>
            <p:cNvSpPr txBox="1"/>
            <p:nvPr/>
          </p:nvSpPr>
          <p:spPr>
            <a:xfrm>
              <a:off x="3236747" y="3022965"/>
              <a:ext cx="6455570" cy="14445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just"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chemeClr val="bg1"/>
                  </a:solidFill>
                  <a:latin typeface="Showcard Gothic" pitchFamily="82" charset="0"/>
                  <a:ea typeface="Microsoft YaHei" panose="020B0503020204020204" pitchFamily="34" charset="-122"/>
                  <a:sym typeface="+mn-ea"/>
                </a:rPr>
                <a:t>Summary of work </a:t>
              </a:r>
              <a:endParaRPr lang="en-US" altLang="zh-CN" sz="4400" b="1" dirty="0">
                <a:solidFill>
                  <a:schemeClr val="bg1"/>
                </a:solidFill>
                <a:latin typeface="Showcard Gothic" pitchFamily="82" charset="0"/>
                <a:ea typeface="Microsoft YaHei" panose="020B0503020204020204" pitchFamily="34" charset="-122"/>
              </a:endParaRPr>
            </a:p>
            <a:p>
              <a:pPr algn="just">
                <a:buFont typeface="Arial" panose="020B0604020202020204" pitchFamily="34" charset="0"/>
              </a:pPr>
              <a:endParaRPr lang="en-US" altLang="zh-CN" sz="4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163" name="文本框 65"/>
            <p:cNvSpPr txBox="1"/>
            <p:nvPr/>
          </p:nvSpPr>
          <p:spPr>
            <a:xfrm>
              <a:off x="2636598" y="2366693"/>
              <a:ext cx="2331481" cy="58328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just">
                <a:buFont typeface="Arial" panose="020B0604020202020204" pitchFamily="34" charset="0"/>
              </a:pPr>
              <a:r>
                <a:rPr lang="en-US" altLang="zh-CN" sz="32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Chapter </a:t>
              </a:r>
              <a:r>
                <a:rPr lang="en-IN" altLang="en-US" sz="32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</a:t>
              </a:r>
            </a:p>
          </p:txBody>
        </p:sp>
      </p:grpSp>
      <p:pic>
        <p:nvPicPr>
          <p:cNvPr id="20" name="Picture 19" descr="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47950" cy="1724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文本框 65"/>
          <p:cNvSpPr txBox="1"/>
          <p:nvPr/>
        </p:nvSpPr>
        <p:spPr>
          <a:xfrm>
            <a:off x="882650" y="215900"/>
            <a:ext cx="8502650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r">
              <a:buFont typeface="Arial" panose="020B0604020202020204" pitchFamily="34" charset="0"/>
            </a:pPr>
            <a:r>
              <a:rPr lang="en-IN" altLang="en-US" sz="3200" b="1" spc="600" dirty="0">
                <a:solidFill>
                  <a:schemeClr val="bg1"/>
                </a:solidFill>
                <a:latin typeface="Showcard Gothic" pitchFamily="82" charset="0"/>
                <a:ea typeface="Microsoft YaHei" panose="020B0503020204020204" pitchFamily="34" charset="-122"/>
              </a:rPr>
              <a:t>Summary of work</a:t>
            </a:r>
          </a:p>
        </p:txBody>
      </p:sp>
      <p:grpSp>
        <p:nvGrpSpPr>
          <p:cNvPr id="26627" name="组合 21"/>
          <p:cNvGrpSpPr/>
          <p:nvPr/>
        </p:nvGrpSpPr>
        <p:grpSpPr>
          <a:xfrm rot="-779889">
            <a:off x="9888538" y="354013"/>
            <a:ext cx="796925" cy="504825"/>
            <a:chOff x="7734796" y="351678"/>
            <a:chExt cx="4071397" cy="2583783"/>
          </a:xfrm>
        </p:grpSpPr>
        <p:sp>
          <p:nvSpPr>
            <p:cNvPr id="23" name="等腰三角形 22"/>
            <p:cNvSpPr/>
            <p:nvPr/>
          </p:nvSpPr>
          <p:spPr>
            <a:xfrm rot="13570841">
              <a:off x="11467650" y="242814"/>
              <a:ext cx="128110" cy="345795"/>
            </a:xfrm>
            <a:prstGeom prst="triangle">
              <a:avLst/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 rot="15263054">
              <a:off x="10526928" y="186171"/>
              <a:ext cx="225446" cy="608525"/>
            </a:xfrm>
            <a:prstGeom prst="triangle">
              <a:avLst/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5263054">
              <a:off x="10369081" y="1397985"/>
              <a:ext cx="637027" cy="552017"/>
            </a:xfrm>
            <a:prstGeom prst="triangle">
              <a:avLst/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直角三角形 25"/>
            <p:cNvSpPr/>
            <p:nvPr/>
          </p:nvSpPr>
          <p:spPr>
            <a:xfrm rot="11165260" flipV="1">
              <a:off x="11051450" y="844434"/>
              <a:ext cx="754743" cy="271577"/>
            </a:xfrm>
            <a:prstGeom prst="rtTriangle">
              <a:avLst/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10114597">
              <a:off x="8966858" y="513991"/>
              <a:ext cx="1043850" cy="899870"/>
            </a:xfrm>
            <a:prstGeom prst="triangle">
              <a:avLst>
                <a:gd name="adj" fmla="val 28316"/>
              </a:avLst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2291006">
              <a:off x="9590602" y="1801992"/>
              <a:ext cx="809980" cy="513724"/>
            </a:xfrm>
            <a:prstGeom prst="triangle">
              <a:avLst>
                <a:gd name="adj" fmla="val 15836"/>
              </a:avLst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5758459">
              <a:off x="7762165" y="724090"/>
              <a:ext cx="1358894" cy="1413632"/>
            </a:xfrm>
            <a:prstGeom prst="triangle">
              <a:avLst>
                <a:gd name="adj" fmla="val 28316"/>
              </a:avLst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15165992">
              <a:off x="8726989" y="2235920"/>
              <a:ext cx="856078" cy="542961"/>
            </a:xfrm>
            <a:prstGeom prst="triangle">
              <a:avLst>
                <a:gd name="adj" fmla="val 15836"/>
              </a:avLst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2" name="Freeform 535"/>
          <p:cNvSpPr/>
          <p:nvPr/>
        </p:nvSpPr>
        <p:spPr bwMode="auto">
          <a:xfrm>
            <a:off x="4846638" y="1689100"/>
            <a:ext cx="5534025" cy="971550"/>
          </a:xfrm>
          <a:custGeom>
            <a:avLst/>
            <a:gdLst>
              <a:gd name="connsiteX0" fmla="*/ 196850 w 3960168"/>
              <a:gd name="connsiteY0" fmla="*/ 0 h 695326"/>
              <a:gd name="connsiteX1" fmla="*/ 3960168 w 3960168"/>
              <a:gd name="connsiteY1" fmla="*/ 0 h 695326"/>
              <a:gd name="connsiteX2" fmla="*/ 3960168 w 3960168"/>
              <a:gd name="connsiteY2" fmla="*/ 695325 h 695326"/>
              <a:gd name="connsiteX3" fmla="*/ 393700 w 3960168"/>
              <a:gd name="connsiteY3" fmla="*/ 695325 h 695326"/>
              <a:gd name="connsiteX4" fmla="*/ 393700 w 3960168"/>
              <a:gd name="connsiteY4" fmla="*/ 695326 h 695326"/>
              <a:gd name="connsiteX5" fmla="*/ 4763 w 3960168"/>
              <a:gd name="connsiteY5" fmla="*/ 695326 h 695326"/>
              <a:gd name="connsiteX6" fmla="*/ 4763 w 3960168"/>
              <a:gd name="connsiteY6" fmla="*/ 623889 h 695326"/>
              <a:gd name="connsiteX7" fmla="*/ 153988 w 3960168"/>
              <a:gd name="connsiteY7" fmla="*/ 623889 h 695326"/>
              <a:gd name="connsiteX8" fmla="*/ 153988 w 3960168"/>
              <a:gd name="connsiteY8" fmla="*/ 106363 h 695326"/>
              <a:gd name="connsiteX9" fmla="*/ 0 w 3960168"/>
              <a:gd name="connsiteY9" fmla="*/ 150813 h 695326"/>
              <a:gd name="connsiteX10" fmla="*/ 0 w 3960168"/>
              <a:gd name="connsiteY10" fmla="*/ 71439 h 695326"/>
              <a:gd name="connsiteX11" fmla="*/ 196850 w 3960168"/>
              <a:gd name="connsiteY11" fmla="*/ 0 h 695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60168" h="695326">
                <a:moveTo>
                  <a:pt x="196850" y="0"/>
                </a:moveTo>
                <a:lnTo>
                  <a:pt x="3960168" y="0"/>
                </a:lnTo>
                <a:lnTo>
                  <a:pt x="3960168" y="695325"/>
                </a:lnTo>
                <a:lnTo>
                  <a:pt x="393700" y="695325"/>
                </a:lnTo>
                <a:lnTo>
                  <a:pt x="393700" y="695326"/>
                </a:lnTo>
                <a:lnTo>
                  <a:pt x="4763" y="695326"/>
                </a:lnTo>
                <a:lnTo>
                  <a:pt x="4763" y="623889"/>
                </a:lnTo>
                <a:lnTo>
                  <a:pt x="153988" y="623889"/>
                </a:lnTo>
                <a:lnTo>
                  <a:pt x="153988" y="106363"/>
                </a:lnTo>
                <a:lnTo>
                  <a:pt x="0" y="150813"/>
                </a:lnTo>
                <a:lnTo>
                  <a:pt x="0" y="71439"/>
                </a:lnTo>
                <a:lnTo>
                  <a:pt x="19685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3" name="Freeform 536"/>
          <p:cNvSpPr/>
          <p:nvPr/>
        </p:nvSpPr>
        <p:spPr bwMode="auto">
          <a:xfrm>
            <a:off x="4492625" y="3092450"/>
            <a:ext cx="5535613" cy="969963"/>
          </a:xfrm>
          <a:custGeom>
            <a:avLst/>
            <a:gdLst/>
            <a:ahLst/>
            <a:cxnLst/>
            <a:rect l="l" t="t" r="r" b="b"/>
            <a:pathLst>
              <a:path w="3961755" h="694537">
                <a:moveTo>
                  <a:pt x="3961755" y="0"/>
                </a:moveTo>
                <a:lnTo>
                  <a:pt x="3961755" y="694537"/>
                </a:lnTo>
                <a:lnTo>
                  <a:pt x="413175" y="694537"/>
                </a:lnTo>
                <a:lnTo>
                  <a:pt x="276795" y="694537"/>
                </a:lnTo>
                <a:lnTo>
                  <a:pt x="222249" y="694537"/>
                </a:lnTo>
                <a:lnTo>
                  <a:pt x="0" y="694537"/>
                </a:lnTo>
                <a:lnTo>
                  <a:pt x="0" y="623229"/>
                </a:lnTo>
                <a:lnTo>
                  <a:pt x="775" y="622455"/>
                </a:lnTo>
                <a:lnTo>
                  <a:pt x="719" y="623228"/>
                </a:lnTo>
                <a:lnTo>
                  <a:pt x="199794" y="424316"/>
                </a:lnTo>
                <a:cubicBezTo>
                  <a:pt x="252380" y="368020"/>
                  <a:pt x="289941" y="326737"/>
                  <a:pt x="308722" y="292959"/>
                </a:cubicBezTo>
                <a:cubicBezTo>
                  <a:pt x="327503" y="262935"/>
                  <a:pt x="335015" y="229157"/>
                  <a:pt x="335015" y="195380"/>
                </a:cubicBezTo>
                <a:cubicBezTo>
                  <a:pt x="335015" y="157849"/>
                  <a:pt x="323747" y="127825"/>
                  <a:pt x="301210" y="105307"/>
                </a:cubicBezTo>
                <a:cubicBezTo>
                  <a:pt x="282429" y="86541"/>
                  <a:pt x="248624" y="75282"/>
                  <a:pt x="207306" y="75282"/>
                </a:cubicBezTo>
                <a:cubicBezTo>
                  <a:pt x="207169" y="75282"/>
                  <a:pt x="207032" y="75282"/>
                  <a:pt x="206896" y="75328"/>
                </a:cubicBezTo>
                <a:cubicBezTo>
                  <a:pt x="206793" y="75283"/>
                  <a:pt x="206690" y="75283"/>
                  <a:pt x="206587" y="75283"/>
                </a:cubicBezTo>
                <a:cubicBezTo>
                  <a:pt x="146489" y="75283"/>
                  <a:pt x="90147" y="101554"/>
                  <a:pt x="33805" y="154097"/>
                </a:cubicBezTo>
                <a:lnTo>
                  <a:pt x="33805" y="64024"/>
                </a:lnTo>
                <a:cubicBezTo>
                  <a:pt x="86391" y="22740"/>
                  <a:pt x="150245" y="3975"/>
                  <a:pt x="221612" y="3975"/>
                </a:cubicBezTo>
                <a:lnTo>
                  <a:pt x="222249" y="4067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4" name="Freeform 537"/>
          <p:cNvSpPr/>
          <p:nvPr/>
        </p:nvSpPr>
        <p:spPr bwMode="auto">
          <a:xfrm>
            <a:off x="4138613" y="4494213"/>
            <a:ext cx="5535613" cy="981075"/>
          </a:xfrm>
          <a:custGeom>
            <a:avLst/>
            <a:gdLst>
              <a:gd name="connsiteX0" fmla="*/ 183461 w 3961755"/>
              <a:gd name="connsiteY0" fmla="*/ 0 h 701675"/>
              <a:gd name="connsiteX1" fmla="*/ 198437 w 3961755"/>
              <a:gd name="connsiteY1" fmla="*/ 2210 h 701675"/>
              <a:gd name="connsiteX2" fmla="*/ 198437 w 3961755"/>
              <a:gd name="connsiteY2" fmla="*/ 0 h 701675"/>
              <a:gd name="connsiteX3" fmla="*/ 3961755 w 3961755"/>
              <a:gd name="connsiteY3" fmla="*/ 0 h 701675"/>
              <a:gd name="connsiteX4" fmla="*/ 3961755 w 3961755"/>
              <a:gd name="connsiteY4" fmla="*/ 695325 h 701675"/>
              <a:gd name="connsiteX5" fmla="*/ 157252 w 3961755"/>
              <a:gd name="connsiteY5" fmla="*/ 701675 h 701675"/>
              <a:gd name="connsiteX6" fmla="*/ 0 w 3961755"/>
              <a:gd name="connsiteY6" fmla="*/ 667905 h 701675"/>
              <a:gd name="connsiteX7" fmla="*/ 0 w 3961755"/>
              <a:gd name="connsiteY7" fmla="*/ 578812 h 701675"/>
              <a:gd name="connsiteX8" fmla="*/ 156458 w 3961755"/>
              <a:gd name="connsiteY8" fmla="*/ 634637 h 701675"/>
              <a:gd name="connsiteX9" fmla="*/ 268782 w 3961755"/>
              <a:gd name="connsiteY9" fmla="*/ 597115 h 701675"/>
              <a:gd name="connsiteX10" fmla="*/ 309967 w 3961755"/>
              <a:gd name="connsiteY10" fmla="*/ 507060 h 701675"/>
              <a:gd name="connsiteX11" fmla="*/ 198437 w 3961755"/>
              <a:gd name="connsiteY11" fmla="*/ 383527 h 701675"/>
              <a:gd name="connsiteX12" fmla="*/ 198437 w 3961755"/>
              <a:gd name="connsiteY12" fmla="*/ 382942 h 701675"/>
              <a:gd name="connsiteX13" fmla="*/ 123555 w 3961755"/>
              <a:gd name="connsiteY13" fmla="*/ 375227 h 701675"/>
              <a:gd name="connsiteX14" fmla="*/ 67394 w 3961755"/>
              <a:gd name="connsiteY14" fmla="*/ 375227 h 701675"/>
              <a:gd name="connsiteX15" fmla="*/ 67394 w 3961755"/>
              <a:gd name="connsiteY15" fmla="*/ 304437 h 701675"/>
              <a:gd name="connsiteX16" fmla="*/ 122761 w 3961755"/>
              <a:gd name="connsiteY16" fmla="*/ 304437 h 701675"/>
              <a:gd name="connsiteX17" fmla="*/ 283758 w 3961755"/>
              <a:gd name="connsiteY17" fmla="*/ 184364 h 701675"/>
              <a:gd name="connsiteX18" fmla="*/ 198437 w 3961755"/>
              <a:gd name="connsiteY18" fmla="*/ 76772 h 701675"/>
              <a:gd name="connsiteX19" fmla="*/ 198437 w 3961755"/>
              <a:gd name="connsiteY19" fmla="*/ 76166 h 701675"/>
              <a:gd name="connsiteX20" fmla="*/ 160997 w 3961755"/>
              <a:gd name="connsiteY20" fmla="*/ 71293 h 701675"/>
              <a:gd name="connsiteX21" fmla="*/ 26209 w 3961755"/>
              <a:gd name="connsiteY21" fmla="*/ 120073 h 701675"/>
              <a:gd name="connsiteX22" fmla="*/ 26209 w 3961755"/>
              <a:gd name="connsiteY22" fmla="*/ 37523 h 701675"/>
              <a:gd name="connsiteX23" fmla="*/ 183461 w 3961755"/>
              <a:gd name="connsiteY23" fmla="*/ 0 h 701675"/>
              <a:gd name="connsiteX0-1" fmla="*/ 183461 w 3961755"/>
              <a:gd name="connsiteY0-2" fmla="*/ 0 h 701675"/>
              <a:gd name="connsiteX1-3" fmla="*/ 198437 w 3961755"/>
              <a:gd name="connsiteY1-4" fmla="*/ 2210 h 701675"/>
              <a:gd name="connsiteX2-5" fmla="*/ 3961755 w 3961755"/>
              <a:gd name="connsiteY2-6" fmla="*/ 0 h 701675"/>
              <a:gd name="connsiteX3-7" fmla="*/ 3961755 w 3961755"/>
              <a:gd name="connsiteY3-8" fmla="*/ 695325 h 701675"/>
              <a:gd name="connsiteX4-9" fmla="*/ 157252 w 3961755"/>
              <a:gd name="connsiteY4-10" fmla="*/ 701675 h 701675"/>
              <a:gd name="connsiteX5-11" fmla="*/ 0 w 3961755"/>
              <a:gd name="connsiteY5-12" fmla="*/ 667905 h 701675"/>
              <a:gd name="connsiteX6-13" fmla="*/ 0 w 3961755"/>
              <a:gd name="connsiteY6-14" fmla="*/ 578812 h 701675"/>
              <a:gd name="connsiteX7-15" fmla="*/ 156458 w 3961755"/>
              <a:gd name="connsiteY7-16" fmla="*/ 634637 h 701675"/>
              <a:gd name="connsiteX8-17" fmla="*/ 268782 w 3961755"/>
              <a:gd name="connsiteY8-18" fmla="*/ 597115 h 701675"/>
              <a:gd name="connsiteX9-19" fmla="*/ 309967 w 3961755"/>
              <a:gd name="connsiteY9-20" fmla="*/ 507060 h 701675"/>
              <a:gd name="connsiteX10-21" fmla="*/ 198437 w 3961755"/>
              <a:gd name="connsiteY10-22" fmla="*/ 383527 h 701675"/>
              <a:gd name="connsiteX11-23" fmla="*/ 198437 w 3961755"/>
              <a:gd name="connsiteY11-24" fmla="*/ 382942 h 701675"/>
              <a:gd name="connsiteX12-25" fmla="*/ 123555 w 3961755"/>
              <a:gd name="connsiteY12-26" fmla="*/ 375227 h 701675"/>
              <a:gd name="connsiteX13-27" fmla="*/ 67394 w 3961755"/>
              <a:gd name="connsiteY13-28" fmla="*/ 375227 h 701675"/>
              <a:gd name="connsiteX14-29" fmla="*/ 67394 w 3961755"/>
              <a:gd name="connsiteY14-30" fmla="*/ 304437 h 701675"/>
              <a:gd name="connsiteX15-31" fmla="*/ 122761 w 3961755"/>
              <a:gd name="connsiteY15-32" fmla="*/ 304437 h 701675"/>
              <a:gd name="connsiteX16-33" fmla="*/ 283758 w 3961755"/>
              <a:gd name="connsiteY16-34" fmla="*/ 184364 h 701675"/>
              <a:gd name="connsiteX17-35" fmla="*/ 198437 w 3961755"/>
              <a:gd name="connsiteY17-36" fmla="*/ 76772 h 701675"/>
              <a:gd name="connsiteX18-37" fmla="*/ 198437 w 3961755"/>
              <a:gd name="connsiteY18-38" fmla="*/ 76166 h 701675"/>
              <a:gd name="connsiteX19-39" fmla="*/ 160997 w 3961755"/>
              <a:gd name="connsiteY19-40" fmla="*/ 71293 h 701675"/>
              <a:gd name="connsiteX20-41" fmla="*/ 26209 w 3961755"/>
              <a:gd name="connsiteY20-42" fmla="*/ 120073 h 701675"/>
              <a:gd name="connsiteX21-43" fmla="*/ 26209 w 3961755"/>
              <a:gd name="connsiteY21-44" fmla="*/ 37523 h 701675"/>
              <a:gd name="connsiteX22-45" fmla="*/ 183461 w 3961755"/>
              <a:gd name="connsiteY22-46" fmla="*/ 0 h 701675"/>
              <a:gd name="connsiteX0-47" fmla="*/ 183461 w 3961755"/>
              <a:gd name="connsiteY0-48" fmla="*/ 0 h 701675"/>
              <a:gd name="connsiteX1-49" fmla="*/ 3961755 w 3961755"/>
              <a:gd name="connsiteY1-50" fmla="*/ 0 h 701675"/>
              <a:gd name="connsiteX2-51" fmla="*/ 3961755 w 3961755"/>
              <a:gd name="connsiteY2-52" fmla="*/ 695325 h 701675"/>
              <a:gd name="connsiteX3-53" fmla="*/ 157252 w 3961755"/>
              <a:gd name="connsiteY3-54" fmla="*/ 701675 h 701675"/>
              <a:gd name="connsiteX4-55" fmla="*/ 0 w 3961755"/>
              <a:gd name="connsiteY4-56" fmla="*/ 667905 h 701675"/>
              <a:gd name="connsiteX5-57" fmla="*/ 0 w 3961755"/>
              <a:gd name="connsiteY5-58" fmla="*/ 578812 h 701675"/>
              <a:gd name="connsiteX6-59" fmla="*/ 156458 w 3961755"/>
              <a:gd name="connsiteY6-60" fmla="*/ 634637 h 701675"/>
              <a:gd name="connsiteX7-61" fmla="*/ 268782 w 3961755"/>
              <a:gd name="connsiteY7-62" fmla="*/ 597115 h 701675"/>
              <a:gd name="connsiteX8-63" fmla="*/ 309967 w 3961755"/>
              <a:gd name="connsiteY8-64" fmla="*/ 507060 h 701675"/>
              <a:gd name="connsiteX9-65" fmla="*/ 198437 w 3961755"/>
              <a:gd name="connsiteY9-66" fmla="*/ 383527 h 701675"/>
              <a:gd name="connsiteX10-67" fmla="*/ 198437 w 3961755"/>
              <a:gd name="connsiteY10-68" fmla="*/ 382942 h 701675"/>
              <a:gd name="connsiteX11-69" fmla="*/ 123555 w 3961755"/>
              <a:gd name="connsiteY11-70" fmla="*/ 375227 h 701675"/>
              <a:gd name="connsiteX12-71" fmla="*/ 67394 w 3961755"/>
              <a:gd name="connsiteY12-72" fmla="*/ 375227 h 701675"/>
              <a:gd name="connsiteX13-73" fmla="*/ 67394 w 3961755"/>
              <a:gd name="connsiteY13-74" fmla="*/ 304437 h 701675"/>
              <a:gd name="connsiteX14-75" fmla="*/ 122761 w 3961755"/>
              <a:gd name="connsiteY14-76" fmla="*/ 304437 h 701675"/>
              <a:gd name="connsiteX15-77" fmla="*/ 283758 w 3961755"/>
              <a:gd name="connsiteY15-78" fmla="*/ 184364 h 701675"/>
              <a:gd name="connsiteX16-79" fmla="*/ 198437 w 3961755"/>
              <a:gd name="connsiteY16-80" fmla="*/ 76772 h 701675"/>
              <a:gd name="connsiteX17-81" fmla="*/ 198437 w 3961755"/>
              <a:gd name="connsiteY17-82" fmla="*/ 76166 h 701675"/>
              <a:gd name="connsiteX18-83" fmla="*/ 160997 w 3961755"/>
              <a:gd name="connsiteY18-84" fmla="*/ 71293 h 701675"/>
              <a:gd name="connsiteX19-85" fmla="*/ 26209 w 3961755"/>
              <a:gd name="connsiteY19-86" fmla="*/ 120073 h 701675"/>
              <a:gd name="connsiteX20-87" fmla="*/ 26209 w 3961755"/>
              <a:gd name="connsiteY20-88" fmla="*/ 37523 h 701675"/>
              <a:gd name="connsiteX21-89" fmla="*/ 183461 w 3961755"/>
              <a:gd name="connsiteY21-90" fmla="*/ 0 h 7016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3961755" h="701675">
                <a:moveTo>
                  <a:pt x="183461" y="0"/>
                </a:moveTo>
                <a:lnTo>
                  <a:pt x="3961755" y="0"/>
                </a:lnTo>
                <a:lnTo>
                  <a:pt x="3961755" y="695325"/>
                </a:lnTo>
                <a:lnTo>
                  <a:pt x="157252" y="701675"/>
                </a:lnTo>
                <a:cubicBezTo>
                  <a:pt x="89859" y="701675"/>
                  <a:pt x="37441" y="690418"/>
                  <a:pt x="0" y="667905"/>
                </a:cubicBezTo>
                <a:lnTo>
                  <a:pt x="0" y="578812"/>
                </a:lnTo>
                <a:cubicBezTo>
                  <a:pt x="44675" y="616069"/>
                  <a:pt x="96862" y="634637"/>
                  <a:pt x="156458" y="634637"/>
                </a:cubicBezTo>
                <a:cubicBezTo>
                  <a:pt x="201388" y="634637"/>
                  <a:pt x="238829" y="619628"/>
                  <a:pt x="268782" y="597115"/>
                </a:cubicBezTo>
                <a:cubicBezTo>
                  <a:pt x="294990" y="574601"/>
                  <a:pt x="309967" y="544583"/>
                  <a:pt x="309967" y="507060"/>
                </a:cubicBezTo>
                <a:cubicBezTo>
                  <a:pt x="309967" y="440643"/>
                  <a:pt x="272270" y="398672"/>
                  <a:pt x="198437" y="383527"/>
                </a:cubicBezTo>
                <a:lnTo>
                  <a:pt x="198437" y="382942"/>
                </a:lnTo>
                <a:cubicBezTo>
                  <a:pt x="176719" y="377562"/>
                  <a:pt x="151690" y="375227"/>
                  <a:pt x="123555" y="375227"/>
                </a:cubicBezTo>
                <a:lnTo>
                  <a:pt x="67394" y="375227"/>
                </a:lnTo>
                <a:lnTo>
                  <a:pt x="67394" y="304437"/>
                </a:lnTo>
                <a:lnTo>
                  <a:pt x="122761" y="304437"/>
                </a:lnTo>
                <a:cubicBezTo>
                  <a:pt x="231340" y="304437"/>
                  <a:pt x="283758" y="263162"/>
                  <a:pt x="283758" y="184364"/>
                </a:cubicBezTo>
                <a:cubicBezTo>
                  <a:pt x="283758" y="122119"/>
                  <a:pt x="255424" y="85687"/>
                  <a:pt x="198437" y="76772"/>
                </a:cubicBezTo>
                <a:lnTo>
                  <a:pt x="198437" y="76166"/>
                </a:lnTo>
                <a:cubicBezTo>
                  <a:pt x="187313" y="72336"/>
                  <a:pt x="174727" y="71293"/>
                  <a:pt x="160997" y="71293"/>
                </a:cubicBezTo>
                <a:cubicBezTo>
                  <a:pt x="112323" y="71293"/>
                  <a:pt x="67394" y="86302"/>
                  <a:pt x="26209" y="120073"/>
                </a:cubicBezTo>
                <a:lnTo>
                  <a:pt x="26209" y="37523"/>
                </a:lnTo>
                <a:cubicBezTo>
                  <a:pt x="71138" y="11257"/>
                  <a:pt x="123555" y="0"/>
                  <a:pt x="183461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6639" name="文本框 22"/>
          <p:cNvSpPr txBox="1"/>
          <p:nvPr/>
        </p:nvSpPr>
        <p:spPr>
          <a:xfrm>
            <a:off x="5664200" y="1676400"/>
            <a:ext cx="4338638" cy="107721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IN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Created a rough design of the application and  also implemented it</a:t>
            </a:r>
            <a:r>
              <a:rPr lang="en-IN" altLang="zh-CN" sz="16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 </a:t>
            </a:r>
            <a:r>
              <a:rPr lang="en-US" altLang="zh-CN" sz="16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It has a </a:t>
            </a:r>
            <a:r>
              <a:rPr lang="en-US" altLang="zh-CN" sz="16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catalogue in which we are having herbs in the form of cards</a:t>
            </a:r>
            <a:endParaRPr lang="en-IN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640" name="文本框 24"/>
          <p:cNvSpPr txBox="1"/>
          <p:nvPr/>
        </p:nvSpPr>
        <p:spPr>
          <a:xfrm>
            <a:off x="5335588" y="3229610"/>
            <a:ext cx="4338637" cy="83099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IN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 this application we have </a:t>
            </a:r>
            <a:r>
              <a:rPr lang="en-IN" altLang="zh-CN" sz="16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designed a toggle button too in order to modify the theme </a:t>
            </a:r>
            <a:r>
              <a:rPr lang="en-IN" altLang="zh-CN" sz="16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of platform.</a:t>
            </a:r>
            <a:endParaRPr lang="en-IN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641" name="文本框 28"/>
          <p:cNvSpPr txBox="1"/>
          <p:nvPr/>
        </p:nvSpPr>
        <p:spPr>
          <a:xfrm>
            <a:off x="4979988" y="4575493"/>
            <a:ext cx="4338637" cy="83099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>
              <a:buFont typeface="Arial" panose="020B0604020202020204" pitchFamily="34" charset="0"/>
            </a:pPr>
            <a:r>
              <a:rPr lang="en-IN" altLang="zh-CN" sz="16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Now user can access</a:t>
            </a:r>
            <a:r>
              <a:rPr lang="en-IN" altLang="zh-CN" sz="16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navigation bar, header bar</a:t>
            </a:r>
            <a:r>
              <a:rPr lang="en-IN" altLang="zh-CN" sz="16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search bar, fir page</a:t>
            </a:r>
            <a:r>
              <a:rPr lang="en-IN" altLang="zh-CN" sz="16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footer </a:t>
            </a:r>
            <a:r>
              <a:rPr lang="en-IN" altLang="zh-CN" sz="16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etc. .</a:t>
            </a:r>
            <a:endParaRPr lang="en-IN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6642" name="组合 29"/>
          <p:cNvGrpSpPr/>
          <p:nvPr/>
        </p:nvGrpSpPr>
        <p:grpSpPr>
          <a:xfrm>
            <a:off x="2130425" y="2405063"/>
            <a:ext cx="1933575" cy="3197225"/>
            <a:chOff x="2800350" y="1844675"/>
            <a:chExt cx="2079626" cy="3440113"/>
          </a:xfrm>
        </p:grpSpPr>
        <p:sp>
          <p:nvSpPr>
            <p:cNvPr id="26643" name="AutoShape 72"/>
            <p:cNvSpPr>
              <a:spLocks noChangeAspect="1" noTextEdit="1"/>
            </p:cNvSpPr>
            <p:nvPr/>
          </p:nvSpPr>
          <p:spPr>
            <a:xfrm>
              <a:off x="2800350" y="1844675"/>
              <a:ext cx="2049463" cy="34099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eaLnBrk="0" hangingPunct="0"/>
              <a:endParaRPr lang="zh-CN" altLang="en-US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26644" name="Freeform 74"/>
            <p:cNvSpPr/>
            <p:nvPr/>
          </p:nvSpPr>
          <p:spPr>
            <a:xfrm>
              <a:off x="4560888" y="2328863"/>
              <a:ext cx="319088" cy="333375"/>
            </a:xfrm>
            <a:custGeom>
              <a:avLst/>
              <a:gdLst/>
              <a:ahLst/>
              <a:cxnLst>
                <a:cxn ang="0">
                  <a:pos x="230882960" y="2147483646"/>
                </a:cxn>
                <a:cxn ang="0">
                  <a:pos x="1154384411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1837002324"/>
                </a:cxn>
                <a:cxn ang="0">
                  <a:pos x="2147483646" y="2066637085"/>
                </a:cxn>
                <a:cxn ang="0">
                  <a:pos x="2147483646" y="1377747955"/>
                </a:cxn>
                <a:cxn ang="0">
                  <a:pos x="2147483646" y="0"/>
                </a:cxn>
                <a:cxn ang="0">
                  <a:pos x="2147483646" y="229619608"/>
                </a:cxn>
                <a:cxn ang="0">
                  <a:pos x="2147483646" y="229619608"/>
                </a:cxn>
                <a:cxn ang="0">
                  <a:pos x="2147483646" y="918508739"/>
                </a:cxn>
                <a:cxn ang="0">
                  <a:pos x="2147483646" y="2147483646"/>
                </a:cxn>
                <a:cxn ang="0">
                  <a:pos x="923516645" y="2147483646"/>
                </a:cxn>
                <a:cxn ang="0">
                  <a:pos x="0" y="2147483646"/>
                </a:cxn>
                <a:cxn ang="0">
                  <a:pos x="230882960" y="2147483646"/>
                </a:cxn>
              </a:cxnLst>
              <a:rect l="0" t="0" r="0" b="0"/>
              <a:pathLst>
                <a:path w="21" h="22">
                  <a:moveTo>
                    <a:pt x="1" y="21"/>
                  </a:moveTo>
                  <a:cubicBezTo>
                    <a:pt x="1" y="21"/>
                    <a:pt x="4" y="22"/>
                    <a:pt x="5" y="22"/>
                  </a:cubicBezTo>
                  <a:cubicBezTo>
                    <a:pt x="6" y="21"/>
                    <a:pt x="13" y="16"/>
                    <a:pt x="13" y="16"/>
                  </a:cubicBezTo>
                  <a:cubicBezTo>
                    <a:pt x="13" y="16"/>
                    <a:pt x="14" y="14"/>
                    <a:pt x="15" y="13"/>
                  </a:cubicBezTo>
                  <a:cubicBezTo>
                    <a:pt x="16" y="12"/>
                    <a:pt x="19" y="9"/>
                    <a:pt x="17" y="8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7"/>
                    <a:pt x="17" y="6"/>
                  </a:cubicBezTo>
                  <a:cubicBezTo>
                    <a:pt x="17" y="6"/>
                    <a:pt x="21" y="2"/>
                    <a:pt x="20" y="0"/>
                  </a:cubicBezTo>
                  <a:cubicBezTo>
                    <a:pt x="20" y="0"/>
                    <a:pt x="19" y="0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5" y="2"/>
                    <a:pt x="14" y="4"/>
                    <a:pt x="13" y="4"/>
                  </a:cubicBezTo>
                  <a:cubicBezTo>
                    <a:pt x="12" y="6"/>
                    <a:pt x="10" y="9"/>
                    <a:pt x="10" y="10"/>
                  </a:cubicBezTo>
                  <a:cubicBezTo>
                    <a:pt x="9" y="10"/>
                    <a:pt x="6" y="12"/>
                    <a:pt x="4" y="14"/>
                  </a:cubicBezTo>
                  <a:cubicBezTo>
                    <a:pt x="1" y="16"/>
                    <a:pt x="0" y="15"/>
                    <a:pt x="0" y="15"/>
                  </a:cubicBezTo>
                  <a:cubicBezTo>
                    <a:pt x="0" y="15"/>
                    <a:pt x="0" y="19"/>
                    <a:pt x="1" y="21"/>
                  </a:cubicBezTo>
                  <a:close/>
                </a:path>
              </a:pathLst>
            </a:custGeom>
            <a:solidFill>
              <a:srgbClr val="F1B15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5" name="Freeform 75"/>
            <p:cNvSpPr/>
            <p:nvPr/>
          </p:nvSpPr>
          <p:spPr>
            <a:xfrm>
              <a:off x="4576763" y="2328863"/>
              <a:ext cx="303213" cy="333375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1377747955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1149222752" y="2147483646"/>
                </a:cxn>
                <a:cxn ang="0">
                  <a:pos x="229850615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919387298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1837002324"/>
                </a:cxn>
                <a:cxn ang="0">
                  <a:pos x="2147483646" y="2066637085"/>
                </a:cxn>
                <a:cxn ang="0">
                  <a:pos x="2147483646" y="1377747955"/>
                </a:cxn>
                <a:cxn ang="0">
                  <a:pos x="2147483646" y="0"/>
                </a:cxn>
              </a:cxnLst>
              <a:rect l="0" t="0" r="0" b="0"/>
              <a:pathLst>
                <a:path w="20" h="22">
                  <a:moveTo>
                    <a:pt x="19" y="0"/>
                  </a:moveTo>
                  <a:cubicBezTo>
                    <a:pt x="19" y="0"/>
                    <a:pt x="18" y="0"/>
                    <a:pt x="18" y="0"/>
                  </a:cubicBezTo>
                  <a:cubicBezTo>
                    <a:pt x="19" y="2"/>
                    <a:pt x="15" y="6"/>
                    <a:pt x="15" y="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5" y="9"/>
                    <a:pt x="15" y="10"/>
                  </a:cubicBezTo>
                  <a:cubicBezTo>
                    <a:pt x="14" y="11"/>
                    <a:pt x="11" y="16"/>
                    <a:pt x="11" y="16"/>
                  </a:cubicBezTo>
                  <a:cubicBezTo>
                    <a:pt x="11" y="16"/>
                    <a:pt x="8" y="18"/>
                    <a:pt x="5" y="20"/>
                  </a:cubicBezTo>
                  <a:cubicBezTo>
                    <a:pt x="1" y="22"/>
                    <a:pt x="1" y="19"/>
                    <a:pt x="1" y="1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3" y="22"/>
                    <a:pt x="4" y="22"/>
                  </a:cubicBezTo>
                  <a:cubicBezTo>
                    <a:pt x="5" y="21"/>
                    <a:pt x="12" y="16"/>
                    <a:pt x="12" y="16"/>
                  </a:cubicBezTo>
                  <a:cubicBezTo>
                    <a:pt x="12" y="16"/>
                    <a:pt x="13" y="14"/>
                    <a:pt x="14" y="13"/>
                  </a:cubicBezTo>
                  <a:cubicBezTo>
                    <a:pt x="15" y="12"/>
                    <a:pt x="18" y="9"/>
                    <a:pt x="16" y="8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7"/>
                    <a:pt x="16" y="6"/>
                  </a:cubicBezTo>
                  <a:cubicBezTo>
                    <a:pt x="16" y="6"/>
                    <a:pt x="20" y="2"/>
                    <a:pt x="19" y="0"/>
                  </a:cubicBezTo>
                  <a:close/>
                </a:path>
              </a:pathLst>
            </a:custGeom>
            <a:solidFill>
              <a:srgbClr val="E99D5A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6" name="Freeform 76"/>
            <p:cNvSpPr/>
            <p:nvPr/>
          </p:nvSpPr>
          <p:spPr>
            <a:xfrm>
              <a:off x="4729163" y="2451100"/>
              <a:ext cx="76200" cy="74613"/>
            </a:xfrm>
            <a:custGeom>
              <a:avLst/>
              <a:gdLst/>
              <a:ahLst/>
              <a:cxnLst>
                <a:cxn ang="0">
                  <a:pos x="0" y="1113419954"/>
                </a:cxn>
                <a:cxn ang="0">
                  <a:pos x="1161288000" y="445364997"/>
                </a:cxn>
                <a:cxn ang="0">
                  <a:pos x="929030400" y="0"/>
                </a:cxn>
                <a:cxn ang="0">
                  <a:pos x="0" y="1113419954"/>
                </a:cxn>
              </a:cxnLst>
              <a:rect l="0" t="0" r="0" b="0"/>
              <a:pathLst>
                <a:path w="5" h="5">
                  <a:moveTo>
                    <a:pt x="0" y="5"/>
                  </a:moveTo>
                  <a:cubicBezTo>
                    <a:pt x="0" y="5"/>
                    <a:pt x="3" y="2"/>
                    <a:pt x="5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1" y="4"/>
                    <a:pt x="0" y="5"/>
                  </a:cubicBezTo>
                  <a:close/>
                </a:path>
              </a:pathLst>
            </a:custGeom>
            <a:solidFill>
              <a:srgbClr val="E99D5A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7" name="Freeform 77"/>
            <p:cNvSpPr/>
            <p:nvPr/>
          </p:nvSpPr>
          <p:spPr>
            <a:xfrm>
              <a:off x="4743450" y="2359025"/>
              <a:ext cx="92075" cy="92075"/>
            </a:xfrm>
            <a:custGeom>
              <a:avLst/>
              <a:gdLst/>
              <a:ahLst/>
              <a:cxnLst>
                <a:cxn ang="0">
                  <a:pos x="0" y="1412967604"/>
                </a:cxn>
                <a:cxn ang="0">
                  <a:pos x="470994317" y="706491475"/>
                </a:cxn>
                <a:cxn ang="0">
                  <a:pos x="1412967604" y="0"/>
                </a:cxn>
                <a:cxn ang="0">
                  <a:pos x="470994317" y="706491475"/>
                </a:cxn>
                <a:cxn ang="0">
                  <a:pos x="0" y="1412967604"/>
                </a:cxn>
              </a:cxnLst>
              <a:rect l="0" t="0" r="0" b="0"/>
              <a:pathLst>
                <a:path w="6" h="6">
                  <a:moveTo>
                    <a:pt x="0" y="6"/>
                  </a:moveTo>
                  <a:cubicBezTo>
                    <a:pt x="0" y="6"/>
                    <a:pt x="2" y="3"/>
                    <a:pt x="2" y="3"/>
                  </a:cubicBezTo>
                  <a:cubicBezTo>
                    <a:pt x="3" y="3"/>
                    <a:pt x="6" y="0"/>
                    <a:pt x="6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E99D5A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8" name="Freeform 78"/>
            <p:cNvSpPr/>
            <p:nvPr/>
          </p:nvSpPr>
          <p:spPr>
            <a:xfrm>
              <a:off x="4622800" y="2495550"/>
              <a:ext cx="76200" cy="182563"/>
            </a:xfrm>
            <a:custGeom>
              <a:avLst/>
              <a:gdLst/>
              <a:ahLst/>
              <a:cxnLst>
                <a:cxn ang="0">
                  <a:pos x="696772800" y="0"/>
                </a:cxn>
                <a:cxn ang="0">
                  <a:pos x="0" y="462903700"/>
                </a:cxn>
                <a:cxn ang="0">
                  <a:pos x="696772800" y="2147483646"/>
                </a:cxn>
                <a:cxn ang="0">
                  <a:pos x="696772800" y="0"/>
                </a:cxn>
              </a:cxnLst>
              <a:rect l="0" t="0" r="0" b="0"/>
              <a:pathLst>
                <a:path w="5" h="12">
                  <a:moveTo>
                    <a:pt x="3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5" y="5"/>
                    <a:pt x="3" y="0"/>
                  </a:cubicBezTo>
                  <a:close/>
                </a:path>
              </a:pathLst>
            </a:custGeom>
            <a:solidFill>
              <a:srgbClr val="BABABA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9" name="Freeform 79"/>
            <p:cNvSpPr/>
            <p:nvPr/>
          </p:nvSpPr>
          <p:spPr>
            <a:xfrm>
              <a:off x="2952750" y="3435350"/>
              <a:ext cx="166688" cy="258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1377767241" y="0"/>
                </a:cxn>
                <a:cxn ang="0">
                  <a:pos x="0" y="0"/>
                </a:cxn>
              </a:cxnLst>
              <a:rect l="0" t="0" r="0" b="0"/>
              <a:pathLst>
                <a:path w="11" h="17">
                  <a:moveTo>
                    <a:pt x="0" y="0"/>
                  </a:moveTo>
                  <a:cubicBezTo>
                    <a:pt x="0" y="0"/>
                    <a:pt x="0" y="13"/>
                    <a:pt x="0" y="14"/>
                  </a:cubicBezTo>
                  <a:cubicBezTo>
                    <a:pt x="1" y="16"/>
                    <a:pt x="11" y="17"/>
                    <a:pt x="11" y="17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0" name="Freeform 80"/>
            <p:cNvSpPr/>
            <p:nvPr/>
          </p:nvSpPr>
          <p:spPr>
            <a:xfrm>
              <a:off x="3286125" y="2147888"/>
              <a:ext cx="242888" cy="287338"/>
            </a:xfrm>
            <a:custGeom>
              <a:avLst/>
              <a:gdLst/>
              <a:ahLst/>
              <a:cxnLst>
                <a:cxn ang="0">
                  <a:pos x="2147483646" y="1829647400"/>
                </a:cxn>
                <a:cxn ang="0">
                  <a:pos x="2147483646" y="2147483646"/>
                </a:cxn>
                <a:cxn ang="0">
                  <a:pos x="1843580642" y="2147483646"/>
                </a:cxn>
                <a:cxn ang="0">
                  <a:pos x="691350331" y="2147483646"/>
                </a:cxn>
                <a:cxn ang="0">
                  <a:pos x="230455171" y="2147483646"/>
                </a:cxn>
                <a:cxn ang="0">
                  <a:pos x="0" y="457411850"/>
                </a:cxn>
                <a:cxn ang="0">
                  <a:pos x="2147483646" y="1829647400"/>
                </a:cxn>
              </a:cxnLst>
              <a:rect l="0" t="0" r="0" b="0"/>
              <a:pathLst>
                <a:path w="16" h="19">
                  <a:moveTo>
                    <a:pt x="16" y="8"/>
                  </a:move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0" y="18"/>
                    <a:pt x="8" y="19"/>
                  </a:cubicBezTo>
                  <a:cubicBezTo>
                    <a:pt x="7" y="19"/>
                    <a:pt x="3" y="17"/>
                    <a:pt x="3" y="17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5"/>
                    <a:pt x="0" y="2"/>
                  </a:cubicBezTo>
                  <a:cubicBezTo>
                    <a:pt x="0" y="0"/>
                    <a:pt x="12" y="7"/>
                    <a:pt x="16" y="8"/>
                  </a:cubicBezTo>
                  <a:close/>
                </a:path>
              </a:pathLst>
            </a:custGeom>
            <a:solidFill>
              <a:srgbClr val="D08147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1" name="Freeform 81"/>
            <p:cNvSpPr/>
            <p:nvPr/>
          </p:nvSpPr>
          <p:spPr>
            <a:xfrm>
              <a:off x="3316288" y="2238375"/>
              <a:ext cx="166688" cy="196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18511494" y="1146454400"/>
                </a:cxn>
                <a:cxn ang="0">
                  <a:pos x="2147483646" y="2063608835"/>
                </a:cxn>
                <a:cxn ang="0">
                  <a:pos x="1377767241" y="2147483646"/>
                </a:cxn>
                <a:cxn ang="0">
                  <a:pos x="229620297" y="2147483646"/>
                </a:cxn>
                <a:cxn ang="0">
                  <a:pos x="0" y="1605024046"/>
                </a:cxn>
                <a:cxn ang="0">
                  <a:pos x="0" y="0"/>
                </a:cxn>
              </a:cxnLst>
              <a:rect l="0" t="0" r="0" b="0"/>
              <a:pathLst>
                <a:path w="11" h="13">
                  <a:moveTo>
                    <a:pt x="0" y="0"/>
                  </a:moveTo>
                  <a:cubicBezTo>
                    <a:pt x="1" y="0"/>
                    <a:pt x="3" y="4"/>
                    <a:pt x="4" y="5"/>
                  </a:cubicBezTo>
                  <a:cubicBezTo>
                    <a:pt x="4" y="6"/>
                    <a:pt x="8" y="8"/>
                    <a:pt x="11" y="9"/>
                  </a:cubicBezTo>
                  <a:cubicBezTo>
                    <a:pt x="9" y="11"/>
                    <a:pt x="7" y="13"/>
                    <a:pt x="6" y="13"/>
                  </a:cubicBezTo>
                  <a:cubicBezTo>
                    <a:pt x="5" y="13"/>
                    <a:pt x="1" y="11"/>
                    <a:pt x="1" y="1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99D5A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2" name="Freeform 82"/>
            <p:cNvSpPr/>
            <p:nvPr/>
          </p:nvSpPr>
          <p:spPr>
            <a:xfrm>
              <a:off x="3209925" y="1844675"/>
              <a:ext cx="365125" cy="347663"/>
            </a:xfrm>
            <a:custGeom>
              <a:avLst/>
              <a:gdLst/>
              <a:ahLst/>
              <a:cxnLst>
                <a:cxn ang="0">
                  <a:pos x="2147483646" y="1370925904"/>
                </a:cxn>
                <a:cxn ang="0">
                  <a:pos x="2147483646" y="1142435734"/>
                </a:cxn>
                <a:cxn ang="0">
                  <a:pos x="2147483646" y="0"/>
                </a:cxn>
                <a:cxn ang="0">
                  <a:pos x="2083068552" y="0"/>
                </a:cxn>
                <a:cxn ang="0">
                  <a:pos x="462902432" y="1370925904"/>
                </a:cxn>
                <a:cxn ang="0">
                  <a:pos x="231458823" y="2147483646"/>
                </a:cxn>
                <a:cxn ang="0">
                  <a:pos x="925804865" y="2147483646"/>
                </a:cxn>
                <a:cxn ang="0">
                  <a:pos x="2147483646" y="1370925904"/>
                </a:cxn>
              </a:cxnLst>
              <a:rect l="0" t="0" r="0" b="0"/>
              <a:pathLst>
                <a:path w="24" h="23">
                  <a:moveTo>
                    <a:pt x="23" y="6"/>
                  </a:moveTo>
                  <a:cubicBezTo>
                    <a:pt x="23" y="6"/>
                    <a:pt x="24" y="5"/>
                    <a:pt x="24" y="5"/>
                  </a:cubicBezTo>
                  <a:cubicBezTo>
                    <a:pt x="23" y="4"/>
                    <a:pt x="21" y="0"/>
                    <a:pt x="18" y="0"/>
                  </a:cubicBezTo>
                  <a:cubicBezTo>
                    <a:pt x="15" y="0"/>
                    <a:pt x="9" y="0"/>
                    <a:pt x="9" y="0"/>
                  </a:cubicBezTo>
                  <a:cubicBezTo>
                    <a:pt x="9" y="0"/>
                    <a:pt x="4" y="3"/>
                    <a:pt x="2" y="6"/>
                  </a:cubicBezTo>
                  <a:cubicBezTo>
                    <a:pt x="0" y="9"/>
                    <a:pt x="1" y="13"/>
                    <a:pt x="1" y="13"/>
                  </a:cubicBezTo>
                  <a:cubicBezTo>
                    <a:pt x="1" y="13"/>
                    <a:pt x="0" y="19"/>
                    <a:pt x="4" y="20"/>
                  </a:cubicBezTo>
                  <a:cubicBezTo>
                    <a:pt x="4" y="20"/>
                    <a:pt x="11" y="23"/>
                    <a:pt x="23" y="6"/>
                  </a:cubicBezTo>
                  <a:close/>
                </a:path>
              </a:pathLst>
            </a:custGeom>
            <a:solidFill>
              <a:srgbClr val="121212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3" name="Freeform 83"/>
            <p:cNvSpPr/>
            <p:nvPr/>
          </p:nvSpPr>
          <p:spPr>
            <a:xfrm>
              <a:off x="3225800" y="1935163"/>
              <a:ext cx="379413" cy="3794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072945690" y="2147483646"/>
                </a:cxn>
                <a:cxn ang="0">
                  <a:pos x="1381958735" y="2147483646"/>
                </a:cxn>
                <a:cxn ang="0">
                  <a:pos x="1151639867" y="2147483646"/>
                </a:cxn>
                <a:cxn ang="0">
                  <a:pos x="460652912" y="2147483646"/>
                </a:cxn>
                <a:cxn ang="0">
                  <a:pos x="460652912" y="2072945690"/>
                </a:cxn>
                <a:cxn ang="0">
                  <a:pos x="1151639867" y="2147483646"/>
                </a:cxn>
                <a:cxn ang="0">
                  <a:pos x="1612292779" y="2147483646"/>
                </a:cxn>
                <a:cxn ang="0">
                  <a:pos x="1842611646" y="2147483646"/>
                </a:cxn>
                <a:cxn ang="0">
                  <a:pos x="1612292779" y="2147483646"/>
                </a:cxn>
                <a:cxn ang="0">
                  <a:pos x="2147483646" y="1151639867"/>
                </a:cxn>
                <a:cxn ang="0">
                  <a:pos x="2072945690" y="921305823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1612292779"/>
                </a:cxn>
                <a:cxn ang="0">
                  <a:pos x="2147483646" y="207294569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5" h="25">
                  <a:moveTo>
                    <a:pt x="21" y="24"/>
                  </a:moveTo>
                  <a:cubicBezTo>
                    <a:pt x="21" y="24"/>
                    <a:pt x="18" y="25"/>
                    <a:pt x="17" y="25"/>
                  </a:cubicBezTo>
                  <a:cubicBezTo>
                    <a:pt x="17" y="25"/>
                    <a:pt x="11" y="25"/>
                    <a:pt x="9" y="22"/>
                  </a:cubicBezTo>
                  <a:cubicBezTo>
                    <a:pt x="7" y="19"/>
                    <a:pt x="6" y="17"/>
                    <a:pt x="6" y="17"/>
                  </a:cubicBezTo>
                  <a:cubicBezTo>
                    <a:pt x="6" y="17"/>
                    <a:pt x="5" y="17"/>
                    <a:pt x="5" y="17"/>
                  </a:cubicBezTo>
                  <a:cubicBezTo>
                    <a:pt x="4" y="17"/>
                    <a:pt x="3" y="14"/>
                    <a:pt x="2" y="14"/>
                  </a:cubicBezTo>
                  <a:cubicBezTo>
                    <a:pt x="2" y="13"/>
                    <a:pt x="0" y="10"/>
                    <a:pt x="2" y="9"/>
                  </a:cubicBezTo>
                  <a:cubicBezTo>
                    <a:pt x="3" y="8"/>
                    <a:pt x="5" y="9"/>
                    <a:pt x="5" y="10"/>
                  </a:cubicBezTo>
                  <a:cubicBezTo>
                    <a:pt x="5" y="10"/>
                    <a:pt x="7" y="13"/>
                    <a:pt x="7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7" y="10"/>
                    <a:pt x="7" y="10"/>
                  </a:cubicBezTo>
                  <a:cubicBezTo>
                    <a:pt x="8" y="9"/>
                    <a:pt x="11" y="6"/>
                    <a:pt x="10" y="5"/>
                  </a:cubicBezTo>
                  <a:cubicBezTo>
                    <a:pt x="10" y="5"/>
                    <a:pt x="9" y="4"/>
                    <a:pt x="9" y="4"/>
                  </a:cubicBezTo>
                  <a:cubicBezTo>
                    <a:pt x="9" y="3"/>
                    <a:pt x="12" y="1"/>
                    <a:pt x="12" y="0"/>
                  </a:cubicBezTo>
                  <a:cubicBezTo>
                    <a:pt x="13" y="0"/>
                    <a:pt x="19" y="0"/>
                    <a:pt x="22" y="0"/>
                  </a:cubicBezTo>
                  <a:cubicBezTo>
                    <a:pt x="22" y="0"/>
                    <a:pt x="24" y="3"/>
                    <a:pt x="24" y="7"/>
                  </a:cubicBezTo>
                  <a:cubicBezTo>
                    <a:pt x="24" y="7"/>
                    <a:pt x="24" y="8"/>
                    <a:pt x="23" y="9"/>
                  </a:cubicBezTo>
                  <a:cubicBezTo>
                    <a:pt x="23" y="9"/>
                    <a:pt x="25" y="11"/>
                    <a:pt x="24" y="14"/>
                  </a:cubicBezTo>
                  <a:cubicBezTo>
                    <a:pt x="24" y="17"/>
                    <a:pt x="22" y="20"/>
                    <a:pt x="22" y="21"/>
                  </a:cubicBezTo>
                  <a:cubicBezTo>
                    <a:pt x="22" y="22"/>
                    <a:pt x="22" y="24"/>
                    <a:pt x="21" y="24"/>
                  </a:cubicBezTo>
                  <a:close/>
                </a:path>
              </a:pathLst>
            </a:custGeom>
            <a:solidFill>
              <a:srgbClr val="F1B15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4" name="Freeform 84"/>
            <p:cNvSpPr/>
            <p:nvPr/>
          </p:nvSpPr>
          <p:spPr>
            <a:xfrm>
              <a:off x="3225800" y="1935163"/>
              <a:ext cx="333375" cy="379413"/>
            </a:xfrm>
            <a:custGeom>
              <a:avLst/>
              <a:gdLst/>
              <a:ahLst/>
              <a:cxnLst>
                <a:cxn ang="0">
                  <a:pos x="459254369" y="2072945690"/>
                </a:cxn>
                <a:cxn ang="0">
                  <a:pos x="1148128347" y="2147483646"/>
                </a:cxn>
                <a:cxn ang="0">
                  <a:pos x="1607382716" y="2147483646"/>
                </a:cxn>
                <a:cxn ang="0">
                  <a:pos x="1837002324" y="2147483646"/>
                </a:cxn>
                <a:cxn ang="0">
                  <a:pos x="1607382716" y="2147483646"/>
                </a:cxn>
                <a:cxn ang="0">
                  <a:pos x="2147483646" y="1151639867"/>
                </a:cxn>
                <a:cxn ang="0">
                  <a:pos x="2066637085" y="921305823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1381958735"/>
                </a:cxn>
                <a:cxn ang="0">
                  <a:pos x="2147483646" y="1612292779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066637085" y="2147483646"/>
                </a:cxn>
                <a:cxn ang="0">
                  <a:pos x="1377747955" y="2147483646"/>
                </a:cxn>
                <a:cxn ang="0">
                  <a:pos x="1148128347" y="2147483646"/>
                </a:cxn>
                <a:cxn ang="0">
                  <a:pos x="459254369" y="2147483646"/>
                </a:cxn>
                <a:cxn ang="0">
                  <a:pos x="459254369" y="2072945690"/>
                </a:cxn>
              </a:cxnLst>
              <a:rect l="0" t="0" r="0" b="0"/>
              <a:pathLst>
                <a:path w="22" h="25">
                  <a:moveTo>
                    <a:pt x="2" y="9"/>
                  </a:moveTo>
                  <a:cubicBezTo>
                    <a:pt x="3" y="8"/>
                    <a:pt x="5" y="9"/>
                    <a:pt x="5" y="10"/>
                  </a:cubicBezTo>
                  <a:cubicBezTo>
                    <a:pt x="5" y="10"/>
                    <a:pt x="7" y="13"/>
                    <a:pt x="7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7" y="10"/>
                    <a:pt x="7" y="10"/>
                  </a:cubicBezTo>
                  <a:cubicBezTo>
                    <a:pt x="8" y="9"/>
                    <a:pt x="11" y="6"/>
                    <a:pt x="10" y="5"/>
                  </a:cubicBezTo>
                  <a:cubicBezTo>
                    <a:pt x="10" y="5"/>
                    <a:pt x="9" y="4"/>
                    <a:pt x="9" y="4"/>
                  </a:cubicBezTo>
                  <a:cubicBezTo>
                    <a:pt x="9" y="3"/>
                    <a:pt x="12" y="1"/>
                    <a:pt x="12" y="0"/>
                  </a:cubicBezTo>
                  <a:cubicBezTo>
                    <a:pt x="12" y="0"/>
                    <a:pt x="13" y="0"/>
                    <a:pt x="13" y="0"/>
                  </a:cubicBezTo>
                  <a:cubicBezTo>
                    <a:pt x="15" y="2"/>
                    <a:pt x="17" y="6"/>
                    <a:pt x="16" y="6"/>
                  </a:cubicBezTo>
                  <a:cubicBezTo>
                    <a:pt x="15" y="6"/>
                    <a:pt x="13" y="7"/>
                    <a:pt x="13" y="7"/>
                  </a:cubicBezTo>
                  <a:cubicBezTo>
                    <a:pt x="13" y="7"/>
                    <a:pt x="13" y="9"/>
                    <a:pt x="13" y="10"/>
                  </a:cubicBezTo>
                  <a:cubicBezTo>
                    <a:pt x="12" y="10"/>
                    <a:pt x="11" y="10"/>
                    <a:pt x="11" y="10"/>
                  </a:cubicBezTo>
                  <a:cubicBezTo>
                    <a:pt x="11" y="11"/>
                    <a:pt x="11" y="14"/>
                    <a:pt x="12" y="15"/>
                  </a:cubicBezTo>
                  <a:cubicBezTo>
                    <a:pt x="13" y="16"/>
                    <a:pt x="15" y="15"/>
                    <a:pt x="15" y="15"/>
                  </a:cubicBezTo>
                  <a:cubicBezTo>
                    <a:pt x="14" y="16"/>
                    <a:pt x="14" y="19"/>
                    <a:pt x="14" y="20"/>
                  </a:cubicBezTo>
                  <a:cubicBezTo>
                    <a:pt x="14" y="21"/>
                    <a:pt x="16" y="23"/>
                    <a:pt x="18" y="24"/>
                  </a:cubicBezTo>
                  <a:cubicBezTo>
                    <a:pt x="18" y="24"/>
                    <a:pt x="20" y="23"/>
                    <a:pt x="22" y="23"/>
                  </a:cubicBezTo>
                  <a:cubicBezTo>
                    <a:pt x="22" y="24"/>
                    <a:pt x="21" y="24"/>
                    <a:pt x="21" y="24"/>
                  </a:cubicBezTo>
                  <a:cubicBezTo>
                    <a:pt x="21" y="24"/>
                    <a:pt x="18" y="25"/>
                    <a:pt x="17" y="25"/>
                  </a:cubicBezTo>
                  <a:cubicBezTo>
                    <a:pt x="17" y="25"/>
                    <a:pt x="11" y="25"/>
                    <a:pt x="9" y="22"/>
                  </a:cubicBezTo>
                  <a:cubicBezTo>
                    <a:pt x="7" y="19"/>
                    <a:pt x="6" y="17"/>
                    <a:pt x="6" y="17"/>
                  </a:cubicBezTo>
                  <a:cubicBezTo>
                    <a:pt x="6" y="17"/>
                    <a:pt x="5" y="17"/>
                    <a:pt x="5" y="17"/>
                  </a:cubicBezTo>
                  <a:cubicBezTo>
                    <a:pt x="4" y="17"/>
                    <a:pt x="3" y="14"/>
                    <a:pt x="2" y="14"/>
                  </a:cubicBezTo>
                  <a:cubicBezTo>
                    <a:pt x="2" y="13"/>
                    <a:pt x="0" y="10"/>
                    <a:pt x="2" y="9"/>
                  </a:cubicBezTo>
                  <a:close/>
                </a:path>
              </a:pathLst>
            </a:custGeom>
            <a:solidFill>
              <a:srgbClr val="E99D5A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5" name="Freeform 85"/>
            <p:cNvSpPr/>
            <p:nvPr/>
          </p:nvSpPr>
          <p:spPr>
            <a:xfrm>
              <a:off x="3059113" y="4405313"/>
              <a:ext cx="196850" cy="76200"/>
            </a:xfrm>
            <a:custGeom>
              <a:avLst/>
              <a:gdLst/>
              <a:ahLst/>
              <a:cxnLst>
                <a:cxn ang="0">
                  <a:pos x="1146454400" y="1161288000"/>
                </a:cxn>
                <a:cxn ang="0">
                  <a:pos x="1834308869" y="0"/>
                </a:cxn>
                <a:cxn ang="0">
                  <a:pos x="1146454400" y="1161288000"/>
                </a:cxn>
              </a:cxnLst>
              <a:rect l="0" t="0" r="0" b="0"/>
              <a:pathLst>
                <a:path w="13" h="5">
                  <a:moveTo>
                    <a:pt x="5" y="5"/>
                  </a:moveTo>
                  <a:cubicBezTo>
                    <a:pt x="8" y="5"/>
                    <a:pt x="13" y="0"/>
                    <a:pt x="8" y="0"/>
                  </a:cubicBezTo>
                  <a:cubicBezTo>
                    <a:pt x="5" y="0"/>
                    <a:pt x="0" y="5"/>
                    <a:pt x="5" y="5"/>
                  </a:cubicBezTo>
                  <a:close/>
                </a:path>
              </a:pathLst>
            </a:custGeom>
            <a:solidFill>
              <a:srgbClr val="121212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6" name="Freeform 86"/>
            <p:cNvSpPr/>
            <p:nvPr/>
          </p:nvSpPr>
          <p:spPr>
            <a:xfrm>
              <a:off x="2936875" y="5073650"/>
              <a:ext cx="273050" cy="211138"/>
            </a:xfrm>
            <a:custGeom>
              <a:avLst/>
              <a:gdLst/>
              <a:ahLst/>
              <a:cxnLst>
                <a:cxn ang="0">
                  <a:pos x="1380677325" y="0"/>
                </a:cxn>
                <a:cxn ang="0">
                  <a:pos x="0" y="2147483646"/>
                </a:cxn>
                <a:cxn ang="0">
                  <a:pos x="2147483646" y="2047013073"/>
                </a:cxn>
                <a:cxn ang="0">
                  <a:pos x="2147483646" y="1364675382"/>
                </a:cxn>
                <a:cxn ang="0">
                  <a:pos x="2147483646" y="227440870"/>
                </a:cxn>
                <a:cxn ang="0">
                  <a:pos x="1380677325" y="0"/>
                </a:cxn>
              </a:cxnLst>
              <a:rect l="0" t="0" r="0" b="0"/>
              <a:pathLst>
                <a:path w="18" h="14">
                  <a:moveTo>
                    <a:pt x="6" y="0"/>
                  </a:moveTo>
                  <a:cubicBezTo>
                    <a:pt x="6" y="0"/>
                    <a:pt x="0" y="8"/>
                    <a:pt x="0" y="12"/>
                  </a:cubicBezTo>
                  <a:cubicBezTo>
                    <a:pt x="0" y="12"/>
                    <a:pt x="14" y="14"/>
                    <a:pt x="15" y="9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8" y="8"/>
                    <a:pt x="17" y="1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7" name="Freeform 87"/>
            <p:cNvSpPr/>
            <p:nvPr/>
          </p:nvSpPr>
          <p:spPr>
            <a:xfrm>
              <a:off x="3665538" y="5011738"/>
              <a:ext cx="303213" cy="273050"/>
            </a:xfrm>
            <a:custGeom>
              <a:avLst/>
              <a:gdLst/>
              <a:ahLst/>
              <a:cxnLst>
                <a:cxn ang="0">
                  <a:pos x="0" y="920451550"/>
                </a:cxn>
                <a:cxn ang="0">
                  <a:pos x="0" y="2147483646"/>
                </a:cxn>
                <a:cxn ang="0">
                  <a:pos x="1379073367" y="2147483646"/>
                </a:cxn>
                <a:cxn ang="0">
                  <a:pos x="1608923981" y="2147483646"/>
                </a:cxn>
                <a:cxn ang="0">
                  <a:pos x="1608923981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920451550"/>
                </a:cxn>
                <a:cxn ang="0">
                  <a:pos x="0" y="920451550"/>
                </a:cxn>
              </a:cxnLst>
              <a:rect l="0" t="0" r="0" b="0"/>
              <a:pathLst>
                <a:path w="20" h="18">
                  <a:moveTo>
                    <a:pt x="0" y="4"/>
                  </a:moveTo>
                  <a:cubicBezTo>
                    <a:pt x="0" y="4"/>
                    <a:pt x="0" y="8"/>
                    <a:pt x="0" y="10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6" y="13"/>
                    <a:pt x="7" y="16"/>
                    <a:pt x="7" y="16"/>
                  </a:cubicBezTo>
                  <a:cubicBezTo>
                    <a:pt x="8" y="17"/>
                    <a:pt x="7" y="16"/>
                    <a:pt x="7" y="16"/>
                  </a:cubicBezTo>
                  <a:cubicBezTo>
                    <a:pt x="7" y="16"/>
                    <a:pt x="17" y="18"/>
                    <a:pt x="20" y="17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14" y="7"/>
                    <a:pt x="12" y="4"/>
                  </a:cubicBezTo>
                  <a:cubicBezTo>
                    <a:pt x="11" y="0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8" name="Freeform 88"/>
            <p:cNvSpPr/>
            <p:nvPr/>
          </p:nvSpPr>
          <p:spPr>
            <a:xfrm>
              <a:off x="2967038" y="3254375"/>
              <a:ext cx="941388" cy="1909763"/>
            </a:xfrm>
            <a:custGeom>
              <a:avLst/>
              <a:gdLst/>
              <a:ahLst/>
              <a:cxnLst>
                <a:cxn ang="0">
                  <a:pos x="69163169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459464727"/>
                </a:cxn>
                <a:cxn ang="0">
                  <a:pos x="2147483646" y="1148646660"/>
                </a:cxn>
                <a:cxn ang="0">
                  <a:pos x="2147483646" y="0"/>
                </a:cxn>
                <a:cxn ang="0">
                  <a:pos x="2147483646" y="1148646660"/>
                </a:cxn>
                <a:cxn ang="0">
                  <a:pos x="691631690" y="2147483646"/>
                </a:cxn>
                <a:cxn ang="0">
                  <a:pos x="1152714422" y="2147483646"/>
                </a:cxn>
                <a:cxn ang="0">
                  <a:pos x="1152714422" y="2147483646"/>
                </a:cxn>
                <a:cxn ang="0">
                  <a:pos x="691631690" y="2147483646"/>
                </a:cxn>
                <a:cxn ang="0">
                  <a:pos x="230548958" y="2147483646"/>
                </a:cxn>
                <a:cxn ang="0">
                  <a:pos x="691631690" y="2147483646"/>
                </a:cxn>
              </a:cxnLst>
              <a:rect l="0" t="0" r="0" b="0"/>
              <a:pathLst>
                <a:path w="62" h="126">
                  <a:moveTo>
                    <a:pt x="3" y="121"/>
                  </a:moveTo>
                  <a:cubicBezTo>
                    <a:pt x="3" y="121"/>
                    <a:pt x="16" y="124"/>
                    <a:pt x="17" y="120"/>
                  </a:cubicBezTo>
                  <a:cubicBezTo>
                    <a:pt x="18" y="116"/>
                    <a:pt x="15" y="106"/>
                    <a:pt x="15" y="106"/>
                  </a:cubicBezTo>
                  <a:cubicBezTo>
                    <a:pt x="15" y="106"/>
                    <a:pt x="22" y="65"/>
                    <a:pt x="23" y="64"/>
                  </a:cubicBezTo>
                  <a:cubicBezTo>
                    <a:pt x="24" y="64"/>
                    <a:pt x="28" y="47"/>
                    <a:pt x="30" y="36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40"/>
                    <a:pt x="39" y="111"/>
                    <a:pt x="46" y="120"/>
                  </a:cubicBezTo>
                  <a:cubicBezTo>
                    <a:pt x="46" y="120"/>
                    <a:pt x="55" y="126"/>
                    <a:pt x="59" y="122"/>
                  </a:cubicBezTo>
                  <a:cubicBezTo>
                    <a:pt x="59" y="122"/>
                    <a:pt x="62" y="119"/>
                    <a:pt x="59" y="110"/>
                  </a:cubicBezTo>
                  <a:cubicBezTo>
                    <a:pt x="59" y="110"/>
                    <a:pt x="61" y="95"/>
                    <a:pt x="58" y="88"/>
                  </a:cubicBezTo>
                  <a:cubicBezTo>
                    <a:pt x="58" y="88"/>
                    <a:pt x="58" y="63"/>
                    <a:pt x="58" y="58"/>
                  </a:cubicBezTo>
                  <a:cubicBezTo>
                    <a:pt x="58" y="53"/>
                    <a:pt x="55" y="28"/>
                    <a:pt x="56" y="24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2"/>
                    <a:pt x="37" y="6"/>
                    <a:pt x="3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4" y="14"/>
                    <a:pt x="3" y="17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4" y="48"/>
                    <a:pt x="5" y="55"/>
                  </a:cubicBezTo>
                  <a:cubicBezTo>
                    <a:pt x="5" y="55"/>
                    <a:pt x="2" y="87"/>
                    <a:pt x="3" y="93"/>
                  </a:cubicBezTo>
                  <a:cubicBezTo>
                    <a:pt x="3" y="93"/>
                    <a:pt x="0" y="109"/>
                    <a:pt x="1" y="112"/>
                  </a:cubicBezTo>
                  <a:cubicBezTo>
                    <a:pt x="2" y="115"/>
                    <a:pt x="3" y="121"/>
                    <a:pt x="3" y="121"/>
                  </a:cubicBezTo>
                  <a:close/>
                </a:path>
              </a:pathLst>
            </a:custGeom>
            <a:solidFill>
              <a:srgbClr val="121212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9" name="Freeform 89"/>
            <p:cNvSpPr/>
            <p:nvPr/>
          </p:nvSpPr>
          <p:spPr>
            <a:xfrm>
              <a:off x="3559175" y="3527425"/>
              <a:ext cx="15875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2015625" y="0"/>
                </a:cxn>
                <a:cxn ang="0">
                  <a:pos x="0" y="0"/>
                </a:cxn>
              </a:cxnLst>
              <a:rect l="0" t="0" r="0" b="0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0" name="Freeform 90"/>
            <p:cNvSpPr/>
            <p:nvPr/>
          </p:nvSpPr>
          <p:spPr>
            <a:xfrm>
              <a:off x="3695700" y="3602038"/>
              <a:ext cx="15875" cy="15875"/>
            </a:xfrm>
            <a:custGeom>
              <a:avLst/>
              <a:gdLst/>
              <a:ahLst/>
              <a:cxnLst>
                <a:cxn ang="0">
                  <a:pos x="0" y="252015625"/>
                </a:cxn>
                <a:cxn ang="0">
                  <a:pos x="252015625" y="0"/>
                </a:cxn>
                <a:cxn ang="0">
                  <a:pos x="0" y="252015625"/>
                </a:cxn>
              </a:cxnLst>
              <a:rect l="0" t="0" r="0" b="0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1" name="Freeform 91"/>
            <p:cNvSpPr/>
            <p:nvPr/>
          </p:nvSpPr>
          <p:spPr>
            <a:xfrm>
              <a:off x="3695700" y="3754438"/>
              <a:ext cx="15875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2015625" y="0"/>
                </a:cxn>
                <a:cxn ang="0">
                  <a:pos x="0" y="0"/>
                </a:cxn>
              </a:cxnLst>
              <a:rect l="0" t="0" r="0" b="0"/>
              <a:pathLst>
                <a:path w="1" h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2" name="Freeform 92"/>
            <p:cNvSpPr/>
            <p:nvPr/>
          </p:nvSpPr>
          <p:spPr>
            <a:xfrm>
              <a:off x="3013075" y="3405188"/>
              <a:ext cx="804863" cy="17129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1838243661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922464115" y="229788037"/>
                </a:cxn>
                <a:cxn ang="0">
                  <a:pos x="0" y="1608470783"/>
                </a:cxn>
                <a:cxn ang="0">
                  <a:pos x="230616029" y="2147483646"/>
                </a:cxn>
                <a:cxn ang="0">
                  <a:pos x="2147483646" y="2147483646"/>
                </a:cxn>
                <a:cxn ang="0">
                  <a:pos x="1844943415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1614327387" y="2147483646"/>
                </a:cxn>
                <a:cxn ang="0">
                  <a:pos x="1383711358" y="2147483646"/>
                </a:cxn>
                <a:cxn ang="0">
                  <a:pos x="2147483646" y="2147483646"/>
                </a:cxn>
                <a:cxn ang="0">
                  <a:pos x="691848086" y="2147483646"/>
                </a:cxn>
                <a:cxn ang="0">
                  <a:pos x="1383711358" y="2147483646"/>
                </a:cxn>
                <a:cxn ang="0">
                  <a:pos x="1383711358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53" h="113">
                  <a:moveTo>
                    <a:pt x="53" y="113"/>
                  </a:moveTo>
                  <a:cubicBezTo>
                    <a:pt x="52" y="108"/>
                    <a:pt x="51" y="102"/>
                    <a:pt x="50" y="100"/>
                  </a:cubicBezTo>
                  <a:cubicBezTo>
                    <a:pt x="48" y="96"/>
                    <a:pt x="48" y="89"/>
                    <a:pt x="48" y="89"/>
                  </a:cubicBezTo>
                  <a:cubicBezTo>
                    <a:pt x="52" y="88"/>
                    <a:pt x="53" y="73"/>
                    <a:pt x="53" y="73"/>
                  </a:cubicBezTo>
                  <a:cubicBezTo>
                    <a:pt x="53" y="73"/>
                    <a:pt x="48" y="79"/>
                    <a:pt x="46" y="78"/>
                  </a:cubicBezTo>
                  <a:cubicBezTo>
                    <a:pt x="44" y="78"/>
                    <a:pt x="45" y="75"/>
                    <a:pt x="46" y="68"/>
                  </a:cubicBezTo>
                  <a:cubicBezTo>
                    <a:pt x="47" y="62"/>
                    <a:pt x="43" y="44"/>
                    <a:pt x="43" y="44"/>
                  </a:cubicBezTo>
                  <a:cubicBezTo>
                    <a:pt x="44" y="49"/>
                    <a:pt x="43" y="60"/>
                    <a:pt x="43" y="60"/>
                  </a:cubicBezTo>
                  <a:cubicBezTo>
                    <a:pt x="43" y="60"/>
                    <a:pt x="38" y="40"/>
                    <a:pt x="37" y="34"/>
                  </a:cubicBezTo>
                  <a:cubicBezTo>
                    <a:pt x="37" y="29"/>
                    <a:pt x="44" y="24"/>
                    <a:pt x="45" y="23"/>
                  </a:cubicBezTo>
                  <a:cubicBezTo>
                    <a:pt x="39" y="28"/>
                    <a:pt x="32" y="23"/>
                    <a:pt x="32" y="23"/>
                  </a:cubicBezTo>
                  <a:cubicBezTo>
                    <a:pt x="35" y="22"/>
                    <a:pt x="43" y="16"/>
                    <a:pt x="45" y="14"/>
                  </a:cubicBezTo>
                  <a:cubicBezTo>
                    <a:pt x="41" y="16"/>
                    <a:pt x="32" y="18"/>
                    <a:pt x="32" y="1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14"/>
                    <a:pt x="28" y="17"/>
                    <a:pt x="24" y="11"/>
                  </a:cubicBezTo>
                  <a:cubicBezTo>
                    <a:pt x="21" y="5"/>
                    <a:pt x="14" y="0"/>
                    <a:pt x="14" y="0"/>
                  </a:cubicBezTo>
                  <a:cubicBezTo>
                    <a:pt x="17" y="4"/>
                    <a:pt x="19" y="14"/>
                    <a:pt x="19" y="14"/>
                  </a:cubicBezTo>
                  <a:cubicBezTo>
                    <a:pt x="19" y="14"/>
                    <a:pt x="17" y="13"/>
                    <a:pt x="10" y="10"/>
                  </a:cubicBezTo>
                  <a:cubicBezTo>
                    <a:pt x="5" y="8"/>
                    <a:pt x="4" y="4"/>
                    <a:pt x="4" y="1"/>
                  </a:cubicBezTo>
                  <a:cubicBezTo>
                    <a:pt x="2" y="4"/>
                    <a:pt x="1" y="6"/>
                    <a:pt x="0" y="7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23"/>
                    <a:pt x="25" y="20"/>
                    <a:pt x="22" y="23"/>
                  </a:cubicBezTo>
                  <a:cubicBezTo>
                    <a:pt x="18" y="26"/>
                    <a:pt x="8" y="21"/>
                    <a:pt x="8" y="21"/>
                  </a:cubicBezTo>
                  <a:cubicBezTo>
                    <a:pt x="10" y="25"/>
                    <a:pt x="18" y="27"/>
                    <a:pt x="18" y="27"/>
                  </a:cubicBezTo>
                  <a:cubicBezTo>
                    <a:pt x="18" y="27"/>
                    <a:pt x="18" y="35"/>
                    <a:pt x="12" y="47"/>
                  </a:cubicBezTo>
                  <a:cubicBezTo>
                    <a:pt x="7" y="58"/>
                    <a:pt x="12" y="67"/>
                    <a:pt x="12" y="67"/>
                  </a:cubicBezTo>
                  <a:cubicBezTo>
                    <a:pt x="8" y="67"/>
                    <a:pt x="7" y="54"/>
                    <a:pt x="7" y="54"/>
                  </a:cubicBezTo>
                  <a:cubicBezTo>
                    <a:pt x="7" y="54"/>
                    <a:pt x="7" y="72"/>
                    <a:pt x="6" y="78"/>
                  </a:cubicBezTo>
                  <a:cubicBezTo>
                    <a:pt x="5" y="84"/>
                    <a:pt x="10" y="98"/>
                    <a:pt x="10" y="98"/>
                  </a:cubicBezTo>
                  <a:cubicBezTo>
                    <a:pt x="5" y="98"/>
                    <a:pt x="3" y="85"/>
                    <a:pt x="3" y="85"/>
                  </a:cubicBezTo>
                  <a:cubicBezTo>
                    <a:pt x="2" y="87"/>
                    <a:pt x="4" y="98"/>
                    <a:pt x="6" y="103"/>
                  </a:cubicBezTo>
                  <a:cubicBezTo>
                    <a:pt x="7" y="105"/>
                    <a:pt x="7" y="109"/>
                    <a:pt x="6" y="112"/>
                  </a:cubicBezTo>
                  <a:cubicBezTo>
                    <a:pt x="9" y="112"/>
                    <a:pt x="13" y="112"/>
                    <a:pt x="14" y="110"/>
                  </a:cubicBezTo>
                  <a:cubicBezTo>
                    <a:pt x="15" y="106"/>
                    <a:pt x="12" y="96"/>
                    <a:pt x="12" y="96"/>
                  </a:cubicBezTo>
                  <a:cubicBezTo>
                    <a:pt x="12" y="96"/>
                    <a:pt x="19" y="55"/>
                    <a:pt x="20" y="54"/>
                  </a:cubicBezTo>
                  <a:cubicBezTo>
                    <a:pt x="21" y="54"/>
                    <a:pt x="25" y="37"/>
                    <a:pt x="27" y="26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36" y="101"/>
                    <a:pt x="43" y="110"/>
                  </a:cubicBezTo>
                  <a:cubicBezTo>
                    <a:pt x="43" y="110"/>
                    <a:pt x="48" y="113"/>
                    <a:pt x="53" y="113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3" name="Freeform 93"/>
            <p:cNvSpPr/>
            <p:nvPr/>
          </p:nvSpPr>
          <p:spPr>
            <a:xfrm>
              <a:off x="2997200" y="3435350"/>
              <a:ext cx="136525" cy="196850"/>
            </a:xfrm>
            <a:custGeom>
              <a:avLst/>
              <a:gdLst/>
              <a:ahLst/>
              <a:cxnLst>
                <a:cxn ang="0">
                  <a:pos x="0" y="1375739223"/>
                </a:cxn>
                <a:cxn ang="0">
                  <a:pos x="1150556853" y="2147483646"/>
                </a:cxn>
                <a:cxn ang="0">
                  <a:pos x="1150556853" y="1605024046"/>
                </a:cxn>
                <a:cxn ang="0">
                  <a:pos x="1610782628" y="0"/>
                </a:cxn>
                <a:cxn ang="0">
                  <a:pos x="0" y="1375739223"/>
                </a:cxn>
              </a:cxnLst>
              <a:rect l="0" t="0" r="0" b="0"/>
              <a:pathLst>
                <a:path w="9" h="13">
                  <a:moveTo>
                    <a:pt x="0" y="6"/>
                  </a:moveTo>
                  <a:cubicBezTo>
                    <a:pt x="0" y="6"/>
                    <a:pt x="2" y="12"/>
                    <a:pt x="5" y="13"/>
                  </a:cubicBezTo>
                  <a:cubicBezTo>
                    <a:pt x="5" y="13"/>
                    <a:pt x="3" y="8"/>
                    <a:pt x="5" y="7"/>
                  </a:cubicBezTo>
                  <a:cubicBezTo>
                    <a:pt x="5" y="7"/>
                    <a:pt x="9" y="4"/>
                    <a:pt x="7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E99D5A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4" name="Freeform 94"/>
            <p:cNvSpPr/>
            <p:nvPr/>
          </p:nvSpPr>
          <p:spPr>
            <a:xfrm>
              <a:off x="3059113" y="2298700"/>
              <a:ext cx="712788" cy="1030288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1606931103"/>
                </a:cxn>
                <a:cxn ang="0">
                  <a:pos x="2147483646" y="1147801437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459990911" y="2147483646"/>
                </a:cxn>
                <a:cxn ang="0">
                  <a:pos x="0" y="2147483646"/>
                </a:cxn>
                <a:cxn ang="0">
                  <a:pos x="2147483646" y="0"/>
                </a:cxn>
              </a:cxnLst>
              <a:rect l="0" t="0" r="0" b="0"/>
              <a:pathLst>
                <a:path w="47" h="68">
                  <a:moveTo>
                    <a:pt x="14" y="0"/>
                  </a:moveTo>
                  <a:cubicBezTo>
                    <a:pt x="14" y="0"/>
                    <a:pt x="17" y="7"/>
                    <a:pt x="20" y="7"/>
                  </a:cubicBezTo>
                  <a:cubicBezTo>
                    <a:pt x="20" y="7"/>
                    <a:pt x="25" y="9"/>
                    <a:pt x="30" y="5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F2F2F8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5" name="Freeform 95"/>
            <p:cNvSpPr/>
            <p:nvPr/>
          </p:nvSpPr>
          <p:spPr>
            <a:xfrm>
              <a:off x="3195638" y="2419350"/>
              <a:ext cx="150813" cy="136525"/>
            </a:xfrm>
            <a:custGeom>
              <a:avLst/>
              <a:gdLst/>
              <a:ahLst/>
              <a:cxnLst>
                <a:cxn ang="0">
                  <a:pos x="0" y="168851263"/>
                </a:cxn>
                <a:cxn ang="0">
                  <a:pos x="239416431" y="0"/>
                </a:cxn>
                <a:cxn ang="0">
                  <a:pos x="0" y="216733438"/>
                </a:cxn>
                <a:cxn ang="0">
                  <a:pos x="0" y="168851263"/>
                </a:cxn>
              </a:cxnLst>
              <a:rect l="0" t="0" r="0" b="0"/>
              <a:pathLst>
                <a:path w="95" h="86">
                  <a:moveTo>
                    <a:pt x="0" y="67"/>
                  </a:moveTo>
                  <a:lnTo>
                    <a:pt x="95" y="0"/>
                  </a:lnTo>
                  <a:lnTo>
                    <a:pt x="0" y="86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BABABA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6" name="Freeform 96"/>
            <p:cNvSpPr/>
            <p:nvPr/>
          </p:nvSpPr>
          <p:spPr>
            <a:xfrm>
              <a:off x="3408363" y="2451100"/>
              <a:ext cx="333375" cy="8175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37002324" y="1375322647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1377747955" y="2147483646"/>
                </a:cxn>
                <a:cxn ang="0">
                  <a:pos x="2147483646" y="2147483646"/>
                </a:cxn>
                <a:cxn ang="0">
                  <a:pos x="1377747955" y="2147483646"/>
                </a:cxn>
                <a:cxn ang="0">
                  <a:pos x="1837002324" y="2147483646"/>
                </a:cxn>
                <a:cxn ang="0">
                  <a:pos x="1607382716" y="1833763529"/>
                </a:cxn>
                <a:cxn ang="0">
                  <a:pos x="0" y="0"/>
                </a:cxn>
              </a:cxnLst>
              <a:rect l="0" t="0" r="0" b="0"/>
              <a:pathLst>
                <a:path w="22" h="54">
                  <a:moveTo>
                    <a:pt x="0" y="0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2" y="50"/>
                    <a:pt x="9" y="54"/>
                    <a:pt x="6" y="49"/>
                  </a:cubicBezTo>
                  <a:cubicBezTo>
                    <a:pt x="6" y="49"/>
                    <a:pt x="14" y="52"/>
                    <a:pt x="13" y="44"/>
                  </a:cubicBezTo>
                  <a:cubicBezTo>
                    <a:pt x="12" y="36"/>
                    <a:pt x="8" y="37"/>
                    <a:pt x="6" y="34"/>
                  </a:cubicBezTo>
                  <a:cubicBezTo>
                    <a:pt x="6" y="34"/>
                    <a:pt x="8" y="34"/>
                    <a:pt x="8" y="28"/>
                  </a:cubicBezTo>
                  <a:cubicBezTo>
                    <a:pt x="8" y="22"/>
                    <a:pt x="7" y="8"/>
                    <a:pt x="7" y="8"/>
                  </a:cubicBezTo>
                  <a:cubicBezTo>
                    <a:pt x="7" y="8"/>
                    <a:pt x="4" y="4"/>
                    <a:pt x="0" y="0"/>
                  </a:cubicBezTo>
                  <a:close/>
                </a:path>
              </a:pathLst>
            </a:custGeom>
            <a:solidFill>
              <a:srgbClr val="BABABA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7" name="Freeform 97"/>
            <p:cNvSpPr/>
            <p:nvPr/>
          </p:nvSpPr>
          <p:spPr>
            <a:xfrm>
              <a:off x="2816225" y="2328863"/>
              <a:ext cx="439738" cy="12731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918914056"/>
                </a:cxn>
                <a:cxn ang="0">
                  <a:pos x="1609501734" y="2067575573"/>
                </a:cxn>
                <a:cxn ang="0">
                  <a:pos x="0" y="2147483646"/>
                </a:cxn>
                <a:cxn ang="0">
                  <a:pos x="689782125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29" h="84">
                  <a:moveTo>
                    <a:pt x="12" y="84"/>
                  </a:moveTo>
                  <a:cubicBezTo>
                    <a:pt x="12" y="84"/>
                    <a:pt x="13" y="78"/>
                    <a:pt x="20" y="75"/>
                  </a:cubicBezTo>
                  <a:cubicBezTo>
                    <a:pt x="20" y="75"/>
                    <a:pt x="27" y="59"/>
                    <a:pt x="27" y="44"/>
                  </a:cubicBezTo>
                  <a:cubicBezTo>
                    <a:pt x="28" y="28"/>
                    <a:pt x="27" y="4"/>
                    <a:pt x="29" y="0"/>
                  </a:cubicBezTo>
                  <a:cubicBezTo>
                    <a:pt x="29" y="0"/>
                    <a:pt x="27" y="1"/>
                    <a:pt x="25" y="4"/>
                  </a:cubicBezTo>
                  <a:cubicBezTo>
                    <a:pt x="25" y="4"/>
                    <a:pt x="10" y="7"/>
                    <a:pt x="7" y="9"/>
                  </a:cubicBezTo>
                  <a:cubicBezTo>
                    <a:pt x="7" y="9"/>
                    <a:pt x="2" y="22"/>
                    <a:pt x="0" y="46"/>
                  </a:cubicBezTo>
                  <a:cubicBezTo>
                    <a:pt x="0" y="46"/>
                    <a:pt x="2" y="61"/>
                    <a:pt x="3" y="63"/>
                  </a:cubicBezTo>
                  <a:cubicBezTo>
                    <a:pt x="4" y="65"/>
                    <a:pt x="8" y="76"/>
                    <a:pt x="12" y="84"/>
                  </a:cubicBezTo>
                  <a:close/>
                </a:path>
              </a:pathLst>
            </a:custGeom>
            <a:solidFill>
              <a:srgbClr val="121212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8" name="Freeform 98"/>
            <p:cNvSpPr/>
            <p:nvPr/>
          </p:nvSpPr>
          <p:spPr>
            <a:xfrm>
              <a:off x="3195638" y="3254375"/>
              <a:ext cx="515938" cy="136525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30275269" y="920451550"/>
                </a:cxn>
                <a:cxn ang="0">
                  <a:pos x="0" y="1150556853"/>
                </a:cxn>
                <a:cxn ang="0">
                  <a:pos x="2147483646" y="920451550"/>
                </a:cxn>
                <a:cxn ang="0">
                  <a:pos x="2147483646" y="0"/>
                </a:cxn>
              </a:cxnLst>
              <a:rect l="0" t="0" r="0" b="0"/>
              <a:pathLst>
                <a:path w="34" h="9">
                  <a:moveTo>
                    <a:pt x="32" y="0"/>
                  </a:moveTo>
                  <a:cubicBezTo>
                    <a:pt x="21" y="5"/>
                    <a:pt x="7" y="4"/>
                    <a:pt x="1" y="4"/>
                  </a:cubicBezTo>
                  <a:cubicBezTo>
                    <a:pt x="1" y="4"/>
                    <a:pt x="0" y="5"/>
                    <a:pt x="0" y="5"/>
                  </a:cubicBezTo>
                  <a:cubicBezTo>
                    <a:pt x="0" y="5"/>
                    <a:pt x="20" y="9"/>
                    <a:pt x="34" y="4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9" name="Freeform 99"/>
            <p:cNvSpPr/>
            <p:nvPr/>
          </p:nvSpPr>
          <p:spPr>
            <a:xfrm>
              <a:off x="3089275" y="2451100"/>
              <a:ext cx="150813" cy="696913"/>
            </a:xfrm>
            <a:custGeom>
              <a:avLst/>
              <a:gdLst/>
              <a:ahLst/>
              <a:cxnLst>
                <a:cxn ang="0">
                  <a:pos x="1819558845" y="2147483646"/>
                </a:cxn>
                <a:cxn ang="0">
                  <a:pos x="2047015012" y="2147483646"/>
                </a:cxn>
                <a:cxn ang="0">
                  <a:pos x="2147483646" y="2147483646"/>
                </a:cxn>
                <a:cxn ang="0">
                  <a:pos x="227441085" y="1147649058"/>
                </a:cxn>
                <a:cxn ang="0">
                  <a:pos x="909779423" y="918122276"/>
                </a:cxn>
                <a:cxn ang="0">
                  <a:pos x="227441085" y="0"/>
                </a:cxn>
                <a:cxn ang="0">
                  <a:pos x="682338337" y="918122276"/>
                </a:cxn>
                <a:cxn ang="0">
                  <a:pos x="0" y="1147649058"/>
                </a:cxn>
                <a:cxn ang="0">
                  <a:pos x="1819558845" y="2147483646"/>
                </a:cxn>
              </a:cxnLst>
              <a:rect l="0" t="0" r="0" b="0"/>
              <a:pathLst>
                <a:path w="10" h="46">
                  <a:moveTo>
                    <a:pt x="8" y="46"/>
                  </a:moveTo>
                  <a:cubicBezTo>
                    <a:pt x="9" y="43"/>
                    <a:pt x="9" y="39"/>
                    <a:pt x="9" y="36"/>
                  </a:cubicBezTo>
                  <a:cubicBezTo>
                    <a:pt x="10" y="35"/>
                    <a:pt x="10" y="34"/>
                    <a:pt x="10" y="34"/>
                  </a:cubicBezTo>
                  <a:cubicBezTo>
                    <a:pt x="6" y="23"/>
                    <a:pt x="1" y="5"/>
                    <a:pt x="1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2"/>
                    <a:pt x="1" y="0"/>
                    <a:pt x="1" y="0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0" y="5"/>
                    <a:pt x="0" y="5"/>
                  </a:cubicBezTo>
                  <a:cubicBezTo>
                    <a:pt x="4" y="22"/>
                    <a:pt x="7" y="38"/>
                    <a:pt x="8" y="46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0" name="Freeform 100"/>
            <p:cNvSpPr/>
            <p:nvPr/>
          </p:nvSpPr>
          <p:spPr>
            <a:xfrm>
              <a:off x="3103563" y="2784475"/>
              <a:ext cx="0" cy="74613"/>
            </a:xfrm>
            <a:custGeom>
              <a:avLst/>
              <a:gdLst/>
              <a:ahLst/>
              <a:cxnLst>
                <a:cxn ang="0">
                  <a:pos x="0" y="222689960"/>
                </a:cxn>
                <a:cxn ang="0">
                  <a:pos x="0" y="1113419954"/>
                </a:cxn>
                <a:cxn ang="0">
                  <a:pos x="0" y="445364997"/>
                </a:cxn>
                <a:cxn ang="0">
                  <a:pos x="0" y="222689960"/>
                </a:cxn>
              </a:cxnLst>
              <a:rect l="0" t="0" r="0" b="0"/>
              <a:pathLst>
                <a:path w="1" h="5">
                  <a:moveTo>
                    <a:pt x="0" y="1"/>
                  </a:moveTo>
                  <a:cubicBezTo>
                    <a:pt x="0" y="0"/>
                    <a:pt x="0" y="1"/>
                    <a:pt x="0" y="5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1" name="Freeform 101"/>
            <p:cNvSpPr/>
            <p:nvPr/>
          </p:nvSpPr>
          <p:spPr>
            <a:xfrm>
              <a:off x="2860675" y="2541588"/>
              <a:ext cx="288925" cy="9239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1849925949" y="2147483646"/>
                </a:cxn>
                <a:cxn ang="0">
                  <a:pos x="1387433057" y="0"/>
                </a:cxn>
                <a:cxn ang="0">
                  <a:pos x="1387433057" y="2147483646"/>
                </a:cxn>
                <a:cxn ang="0">
                  <a:pos x="0" y="2147483646"/>
                </a:cxn>
                <a:cxn ang="0">
                  <a:pos x="1387433057" y="2147483646"/>
                </a:cxn>
                <a:cxn ang="0">
                  <a:pos x="924955371" y="2147483646"/>
                </a:cxn>
                <a:cxn ang="0">
                  <a:pos x="1387433057" y="2147483646"/>
                </a:cxn>
                <a:cxn ang="0">
                  <a:pos x="231246446" y="2147483646"/>
                </a:cxn>
                <a:cxn ang="0">
                  <a:pos x="1618679503" y="2147483646"/>
                </a:cxn>
                <a:cxn ang="0">
                  <a:pos x="462477686" y="2147483646"/>
                </a:cxn>
                <a:cxn ang="0">
                  <a:pos x="2081157188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9" h="61">
                  <a:moveTo>
                    <a:pt x="19" y="57"/>
                  </a:moveTo>
                  <a:cubicBezTo>
                    <a:pt x="17" y="52"/>
                    <a:pt x="17" y="44"/>
                    <a:pt x="17" y="44"/>
                  </a:cubicBezTo>
                  <a:cubicBezTo>
                    <a:pt x="17" y="37"/>
                    <a:pt x="16" y="27"/>
                    <a:pt x="16" y="21"/>
                  </a:cubicBezTo>
                  <a:cubicBezTo>
                    <a:pt x="16" y="28"/>
                    <a:pt x="14" y="38"/>
                    <a:pt x="14" y="38"/>
                  </a:cubicBezTo>
                  <a:cubicBezTo>
                    <a:pt x="14" y="32"/>
                    <a:pt x="13" y="17"/>
                    <a:pt x="13" y="17"/>
                  </a:cubicBezTo>
                  <a:cubicBezTo>
                    <a:pt x="13" y="17"/>
                    <a:pt x="13" y="44"/>
                    <a:pt x="13" y="44"/>
                  </a:cubicBezTo>
                  <a:cubicBezTo>
                    <a:pt x="9" y="40"/>
                    <a:pt x="8" y="27"/>
                    <a:pt x="8" y="27"/>
                  </a:cubicBezTo>
                  <a:cubicBezTo>
                    <a:pt x="9" y="19"/>
                    <a:pt x="6" y="0"/>
                    <a:pt x="6" y="0"/>
                  </a:cubicBezTo>
                  <a:cubicBezTo>
                    <a:pt x="6" y="0"/>
                    <a:pt x="8" y="23"/>
                    <a:pt x="6" y="25"/>
                  </a:cubicBezTo>
                  <a:cubicBezTo>
                    <a:pt x="3" y="27"/>
                    <a:pt x="0" y="19"/>
                    <a:pt x="0" y="19"/>
                  </a:cubicBezTo>
                  <a:cubicBezTo>
                    <a:pt x="1" y="25"/>
                    <a:pt x="5" y="28"/>
                    <a:pt x="6" y="28"/>
                  </a:cubicBezTo>
                  <a:cubicBezTo>
                    <a:pt x="5" y="28"/>
                    <a:pt x="4" y="30"/>
                    <a:pt x="4" y="30"/>
                  </a:cubicBezTo>
                  <a:cubicBezTo>
                    <a:pt x="6" y="30"/>
                    <a:pt x="6" y="32"/>
                    <a:pt x="6" y="32"/>
                  </a:cubicBezTo>
                  <a:cubicBezTo>
                    <a:pt x="5" y="32"/>
                    <a:pt x="1" y="35"/>
                    <a:pt x="1" y="35"/>
                  </a:cubicBezTo>
                  <a:cubicBezTo>
                    <a:pt x="4" y="34"/>
                    <a:pt x="7" y="35"/>
                    <a:pt x="7" y="35"/>
                  </a:cubicBezTo>
                  <a:cubicBezTo>
                    <a:pt x="5" y="35"/>
                    <a:pt x="2" y="37"/>
                    <a:pt x="2" y="37"/>
                  </a:cubicBezTo>
                  <a:cubicBezTo>
                    <a:pt x="6" y="36"/>
                    <a:pt x="8" y="40"/>
                    <a:pt x="9" y="41"/>
                  </a:cubicBezTo>
                  <a:cubicBezTo>
                    <a:pt x="9" y="42"/>
                    <a:pt x="14" y="54"/>
                    <a:pt x="17" y="61"/>
                  </a:cubicBezTo>
                  <a:cubicBezTo>
                    <a:pt x="17" y="61"/>
                    <a:pt x="18" y="59"/>
                    <a:pt x="19" y="57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2" name="Freeform 102"/>
            <p:cNvSpPr/>
            <p:nvPr/>
          </p:nvSpPr>
          <p:spPr>
            <a:xfrm>
              <a:off x="3498850" y="2359025"/>
              <a:ext cx="1200150" cy="1365250"/>
            </a:xfrm>
            <a:custGeom>
              <a:avLst/>
              <a:gdLst/>
              <a:ahLst/>
              <a:cxnLst>
                <a:cxn ang="0">
                  <a:pos x="0" y="460225775"/>
                </a:cxn>
                <a:cxn ang="0">
                  <a:pos x="461586805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1840903100"/>
                </a:cxn>
                <a:cxn ang="0">
                  <a:pos x="2147483646" y="1840903100"/>
                </a:cxn>
                <a:cxn ang="0">
                  <a:pos x="2147483646" y="460225775"/>
                </a:cxn>
                <a:cxn ang="0">
                  <a:pos x="2077110239" y="230105303"/>
                </a:cxn>
                <a:cxn ang="0">
                  <a:pos x="692365016" y="0"/>
                </a:cxn>
                <a:cxn ang="0">
                  <a:pos x="0" y="460225775"/>
                </a:cxn>
              </a:cxnLst>
              <a:rect l="0" t="0" r="0" b="0"/>
              <a:pathLst>
                <a:path w="79" h="90">
                  <a:moveTo>
                    <a:pt x="0" y="2"/>
                  </a:moveTo>
                  <a:cubicBezTo>
                    <a:pt x="0" y="2"/>
                    <a:pt x="0" y="25"/>
                    <a:pt x="2" y="37"/>
                  </a:cubicBezTo>
                  <a:cubicBezTo>
                    <a:pt x="2" y="37"/>
                    <a:pt x="14" y="82"/>
                    <a:pt x="28" y="90"/>
                  </a:cubicBezTo>
                  <a:cubicBezTo>
                    <a:pt x="28" y="90"/>
                    <a:pt x="33" y="87"/>
                    <a:pt x="33" y="86"/>
                  </a:cubicBezTo>
                  <a:cubicBezTo>
                    <a:pt x="34" y="84"/>
                    <a:pt x="27" y="45"/>
                    <a:pt x="26" y="42"/>
                  </a:cubicBezTo>
                  <a:cubicBezTo>
                    <a:pt x="25" y="39"/>
                    <a:pt x="24" y="25"/>
                    <a:pt x="24" y="25"/>
                  </a:cubicBezTo>
                  <a:cubicBezTo>
                    <a:pt x="24" y="25"/>
                    <a:pt x="36" y="26"/>
                    <a:pt x="38" y="26"/>
                  </a:cubicBezTo>
                  <a:cubicBezTo>
                    <a:pt x="38" y="26"/>
                    <a:pt x="38" y="29"/>
                    <a:pt x="41" y="28"/>
                  </a:cubicBezTo>
                  <a:cubicBezTo>
                    <a:pt x="44" y="28"/>
                    <a:pt x="55" y="26"/>
                    <a:pt x="56" y="25"/>
                  </a:cubicBezTo>
                  <a:cubicBezTo>
                    <a:pt x="58" y="25"/>
                    <a:pt x="77" y="22"/>
                    <a:pt x="78" y="22"/>
                  </a:cubicBezTo>
                  <a:cubicBezTo>
                    <a:pt x="79" y="21"/>
                    <a:pt x="76" y="11"/>
                    <a:pt x="75" y="10"/>
                  </a:cubicBezTo>
                  <a:cubicBezTo>
                    <a:pt x="75" y="9"/>
                    <a:pt x="49" y="11"/>
                    <a:pt x="43" y="12"/>
                  </a:cubicBezTo>
                  <a:cubicBezTo>
                    <a:pt x="43" y="12"/>
                    <a:pt x="33" y="11"/>
                    <a:pt x="32" y="11"/>
                  </a:cubicBezTo>
                  <a:cubicBezTo>
                    <a:pt x="31" y="10"/>
                    <a:pt x="27" y="11"/>
                    <a:pt x="27" y="11"/>
                  </a:cubicBezTo>
                  <a:cubicBezTo>
                    <a:pt x="27" y="11"/>
                    <a:pt x="26" y="8"/>
                    <a:pt x="25" y="8"/>
                  </a:cubicBezTo>
                  <a:cubicBezTo>
                    <a:pt x="25" y="8"/>
                    <a:pt x="22" y="8"/>
                    <a:pt x="22" y="8"/>
                  </a:cubicBezTo>
                  <a:cubicBezTo>
                    <a:pt x="22" y="8"/>
                    <a:pt x="23" y="4"/>
                    <a:pt x="20" y="2"/>
                  </a:cubicBezTo>
                  <a:cubicBezTo>
                    <a:pt x="16" y="1"/>
                    <a:pt x="11" y="2"/>
                    <a:pt x="9" y="1"/>
                  </a:cubicBezTo>
                  <a:cubicBezTo>
                    <a:pt x="7" y="0"/>
                    <a:pt x="3" y="0"/>
                    <a:pt x="3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3" name="Freeform 103"/>
            <p:cNvSpPr/>
            <p:nvPr/>
          </p:nvSpPr>
          <p:spPr>
            <a:xfrm>
              <a:off x="3498850" y="2374900"/>
              <a:ext cx="1154113" cy="12573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458929648"/>
                </a:cxn>
                <a:cxn ang="0">
                  <a:pos x="2147483646" y="229464824"/>
                </a:cxn>
                <a:cxn ang="0">
                  <a:pos x="2147483646" y="229464824"/>
                </a:cxn>
                <a:cxn ang="0">
                  <a:pos x="2147483646" y="229464824"/>
                </a:cxn>
                <a:cxn ang="0">
                  <a:pos x="2075444445" y="229464824"/>
                </a:cxn>
                <a:cxn ang="0">
                  <a:pos x="2147483646" y="917874445"/>
                </a:cxn>
                <a:cxn ang="0">
                  <a:pos x="230610000" y="0"/>
                </a:cxn>
                <a:cxn ang="0">
                  <a:pos x="0" y="229464824"/>
                </a:cxn>
                <a:cxn ang="0">
                  <a:pos x="0" y="458929648"/>
                </a:cxn>
                <a:cxn ang="0">
                  <a:pos x="1153019630" y="1376804093"/>
                </a:cxn>
                <a:cxn ang="0">
                  <a:pos x="461204815" y="2147483646"/>
                </a:cxn>
                <a:cxn ang="0">
                  <a:pos x="230610000" y="2147483646"/>
                </a:cxn>
                <a:cxn ang="0">
                  <a:pos x="461204815" y="2147483646"/>
                </a:cxn>
                <a:cxn ang="0">
                  <a:pos x="691814815" y="2147483646"/>
                </a:cxn>
                <a:cxn ang="0">
                  <a:pos x="1383629630" y="2147483646"/>
                </a:cxn>
                <a:cxn ang="0">
                  <a:pos x="1844849631" y="1606268917"/>
                </a:cxn>
                <a:cxn ang="0">
                  <a:pos x="1614239630" y="2147483646"/>
                </a:cxn>
                <a:cxn ang="0">
                  <a:pos x="1844849631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76" h="83">
                  <a:moveTo>
                    <a:pt x="74" y="10"/>
                  </a:moveTo>
                  <a:cubicBezTo>
                    <a:pt x="72" y="9"/>
                    <a:pt x="45" y="13"/>
                    <a:pt x="45" y="13"/>
                  </a:cubicBezTo>
                  <a:cubicBezTo>
                    <a:pt x="45" y="13"/>
                    <a:pt x="35" y="21"/>
                    <a:pt x="31" y="21"/>
                  </a:cubicBezTo>
                  <a:cubicBezTo>
                    <a:pt x="31" y="21"/>
                    <a:pt x="41" y="16"/>
                    <a:pt x="39" y="13"/>
                  </a:cubicBezTo>
                  <a:cubicBezTo>
                    <a:pt x="37" y="10"/>
                    <a:pt x="29" y="21"/>
                    <a:pt x="29" y="21"/>
                  </a:cubicBezTo>
                  <a:cubicBezTo>
                    <a:pt x="29" y="21"/>
                    <a:pt x="31" y="15"/>
                    <a:pt x="35" y="13"/>
                  </a:cubicBezTo>
                  <a:cubicBezTo>
                    <a:pt x="35" y="13"/>
                    <a:pt x="30" y="11"/>
                    <a:pt x="26" y="20"/>
                  </a:cubicBezTo>
                  <a:cubicBezTo>
                    <a:pt x="26" y="20"/>
                    <a:pt x="27" y="15"/>
                    <a:pt x="28" y="13"/>
                  </a:cubicBezTo>
                  <a:cubicBezTo>
                    <a:pt x="29" y="13"/>
                    <a:pt x="29" y="12"/>
                    <a:pt x="29" y="12"/>
                  </a:cubicBezTo>
                  <a:cubicBezTo>
                    <a:pt x="31" y="11"/>
                    <a:pt x="28" y="11"/>
                    <a:pt x="27" y="12"/>
                  </a:cubicBezTo>
                  <a:cubicBezTo>
                    <a:pt x="25" y="13"/>
                    <a:pt x="24" y="18"/>
                    <a:pt x="24" y="18"/>
                  </a:cubicBezTo>
                  <a:cubicBezTo>
                    <a:pt x="24" y="18"/>
                    <a:pt x="22" y="12"/>
                    <a:pt x="25" y="11"/>
                  </a:cubicBezTo>
                  <a:cubicBezTo>
                    <a:pt x="25" y="11"/>
                    <a:pt x="21" y="9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1"/>
                    <a:pt x="16" y="6"/>
                    <a:pt x="21" y="2"/>
                  </a:cubicBezTo>
                  <a:cubicBezTo>
                    <a:pt x="20" y="2"/>
                    <a:pt x="20" y="1"/>
                    <a:pt x="20" y="1"/>
                  </a:cubicBezTo>
                  <a:cubicBezTo>
                    <a:pt x="18" y="1"/>
                    <a:pt x="17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9" y="1"/>
                    <a:pt x="9" y="1"/>
                  </a:cubicBezTo>
                  <a:cubicBezTo>
                    <a:pt x="10" y="1"/>
                    <a:pt x="11" y="4"/>
                    <a:pt x="13" y="4"/>
                  </a:cubicBezTo>
                  <a:cubicBezTo>
                    <a:pt x="13" y="4"/>
                    <a:pt x="5" y="4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2" y="4"/>
                    <a:pt x="4" y="6"/>
                    <a:pt x="5" y="6"/>
                  </a:cubicBezTo>
                  <a:cubicBezTo>
                    <a:pt x="7" y="7"/>
                    <a:pt x="2" y="11"/>
                    <a:pt x="2" y="22"/>
                  </a:cubicBezTo>
                  <a:cubicBezTo>
                    <a:pt x="2" y="26"/>
                    <a:pt x="2" y="30"/>
                    <a:pt x="1" y="33"/>
                  </a:cubicBezTo>
                  <a:cubicBezTo>
                    <a:pt x="1" y="34"/>
                    <a:pt x="2" y="35"/>
                    <a:pt x="2" y="36"/>
                  </a:cubicBezTo>
                  <a:cubicBezTo>
                    <a:pt x="2" y="36"/>
                    <a:pt x="2" y="38"/>
                    <a:pt x="3" y="4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6" y="42"/>
                    <a:pt x="8" y="42"/>
                  </a:cubicBezTo>
                  <a:cubicBezTo>
                    <a:pt x="10" y="43"/>
                    <a:pt x="20" y="74"/>
                    <a:pt x="21" y="74"/>
                  </a:cubicBezTo>
                  <a:cubicBezTo>
                    <a:pt x="22" y="75"/>
                    <a:pt x="28" y="83"/>
                    <a:pt x="28" y="83"/>
                  </a:cubicBezTo>
                  <a:cubicBezTo>
                    <a:pt x="28" y="83"/>
                    <a:pt x="25" y="54"/>
                    <a:pt x="25" y="51"/>
                  </a:cubicBezTo>
                  <a:cubicBezTo>
                    <a:pt x="25" y="49"/>
                    <a:pt x="23" y="23"/>
                    <a:pt x="23" y="23"/>
                  </a:cubicBezTo>
                  <a:cubicBezTo>
                    <a:pt x="23" y="23"/>
                    <a:pt x="32" y="23"/>
                    <a:pt x="33" y="22"/>
                  </a:cubicBezTo>
                  <a:cubicBezTo>
                    <a:pt x="35" y="22"/>
                    <a:pt x="41" y="21"/>
                    <a:pt x="43" y="21"/>
                  </a:cubicBezTo>
                  <a:cubicBezTo>
                    <a:pt x="43" y="21"/>
                    <a:pt x="40" y="22"/>
                    <a:pt x="41" y="23"/>
                  </a:cubicBezTo>
                  <a:cubicBezTo>
                    <a:pt x="42" y="25"/>
                    <a:pt x="49" y="23"/>
                    <a:pt x="52" y="22"/>
                  </a:cubicBezTo>
                  <a:cubicBezTo>
                    <a:pt x="54" y="22"/>
                    <a:pt x="76" y="19"/>
                    <a:pt x="76" y="19"/>
                  </a:cubicBezTo>
                  <a:cubicBezTo>
                    <a:pt x="76" y="19"/>
                    <a:pt x="76" y="11"/>
                    <a:pt x="74" y="10"/>
                  </a:cubicBezTo>
                  <a:close/>
                </a:path>
              </a:pathLst>
            </a:custGeom>
            <a:solidFill>
              <a:srgbClr val="121212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4" name="Freeform 104"/>
            <p:cNvSpPr/>
            <p:nvPr/>
          </p:nvSpPr>
          <p:spPr>
            <a:xfrm>
              <a:off x="3255963" y="2389188"/>
              <a:ext cx="196850" cy="819150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16050240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063608835" y="1610782628"/>
                </a:cxn>
                <a:cxn ang="0">
                  <a:pos x="2147483646" y="690331078"/>
                </a:cxn>
                <a:cxn ang="0">
                  <a:pos x="1605024046" y="230105303"/>
                </a:cxn>
                <a:cxn ang="0">
                  <a:pos x="917154435" y="1380677325"/>
                </a:cxn>
                <a:cxn ang="0">
                  <a:pos x="458584788" y="2147483646"/>
                </a:cxn>
                <a:cxn ang="0">
                  <a:pos x="0" y="2147483646"/>
                </a:cxn>
              </a:cxnLst>
              <a:rect l="0" t="0" r="0" b="0"/>
              <a:pathLst>
                <a:path w="13" h="54">
                  <a:moveTo>
                    <a:pt x="0" y="49"/>
                  </a:moveTo>
                  <a:cubicBezTo>
                    <a:pt x="7" y="54"/>
                    <a:pt x="7" y="54"/>
                    <a:pt x="7" y="54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1" y="13"/>
                    <a:pt x="11" y="12"/>
                  </a:cubicBezTo>
                  <a:cubicBezTo>
                    <a:pt x="11" y="11"/>
                    <a:pt x="9" y="7"/>
                    <a:pt x="9" y="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9" y="0"/>
                    <a:pt x="7" y="1"/>
                  </a:cubicBezTo>
                  <a:cubicBezTo>
                    <a:pt x="5" y="2"/>
                    <a:pt x="4" y="6"/>
                    <a:pt x="4" y="6"/>
                  </a:cubicBezTo>
                  <a:cubicBezTo>
                    <a:pt x="2" y="11"/>
                    <a:pt x="2" y="11"/>
                    <a:pt x="2" y="11"/>
                  </a:cubicBezTo>
                  <a:lnTo>
                    <a:pt x="0" y="49"/>
                  </a:lnTo>
                  <a:close/>
                </a:path>
              </a:pathLst>
            </a:custGeom>
            <a:solidFill>
              <a:srgbClr val="121212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51" name="Picture 50" descr="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47950" cy="1724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4"/>
          <p:cNvGrpSpPr/>
          <p:nvPr/>
        </p:nvGrpSpPr>
        <p:grpSpPr>
          <a:xfrm>
            <a:off x="9002713" y="4562475"/>
            <a:ext cx="2867025" cy="2295525"/>
            <a:chOff x="8749768" y="4769949"/>
            <a:chExt cx="2867045" cy="1926643"/>
          </a:xfrm>
        </p:grpSpPr>
        <p:sp>
          <p:nvSpPr>
            <p:cNvPr id="44" name="等腰三角形 43"/>
            <p:cNvSpPr/>
            <p:nvPr/>
          </p:nvSpPr>
          <p:spPr>
            <a:xfrm rot="16819916">
              <a:off x="8825773" y="5143923"/>
              <a:ext cx="89485" cy="241539"/>
            </a:xfrm>
            <a:prstGeom prst="triangle">
              <a:avLst/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rot="18512129">
              <a:off x="9142869" y="5514012"/>
              <a:ext cx="360097" cy="512295"/>
            </a:xfrm>
            <a:prstGeom prst="triangle">
              <a:avLst/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等腰三角形 45"/>
            <p:cNvSpPr/>
            <p:nvPr/>
          </p:nvSpPr>
          <p:spPr>
            <a:xfrm rot="7129723">
              <a:off x="9684431" y="4857297"/>
              <a:ext cx="444966" cy="385586"/>
            </a:xfrm>
            <a:prstGeom prst="triangle">
              <a:avLst/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直角三角形 46"/>
            <p:cNvSpPr/>
            <p:nvPr/>
          </p:nvSpPr>
          <p:spPr>
            <a:xfrm rot="14414335" flipV="1">
              <a:off x="8934334" y="4938674"/>
              <a:ext cx="527191" cy="189698"/>
            </a:xfrm>
            <a:prstGeom prst="rtTriangle">
              <a:avLst/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rot="1981266">
              <a:off x="9694542" y="6068029"/>
              <a:ext cx="729133" cy="628563"/>
            </a:xfrm>
            <a:prstGeom prst="triangle">
              <a:avLst>
                <a:gd name="adj" fmla="val 28316"/>
              </a:avLst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7535001">
              <a:off x="10140442" y="5256297"/>
              <a:ext cx="565774" cy="358838"/>
            </a:xfrm>
            <a:prstGeom prst="triangle">
              <a:avLst>
                <a:gd name="adj" fmla="val 15836"/>
              </a:avLst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等腰三角形 59"/>
            <p:cNvSpPr/>
            <p:nvPr/>
          </p:nvSpPr>
          <p:spPr>
            <a:xfrm rot="19225128">
              <a:off x="10667620" y="5672412"/>
              <a:ext cx="949193" cy="987428"/>
            </a:xfrm>
            <a:prstGeom prst="triangle">
              <a:avLst>
                <a:gd name="adj" fmla="val 28316"/>
              </a:avLst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等腰三角形 63"/>
            <p:cNvSpPr/>
            <p:nvPr/>
          </p:nvSpPr>
          <p:spPr>
            <a:xfrm rot="7032661">
              <a:off x="10779814" y="5194440"/>
              <a:ext cx="597974" cy="379260"/>
            </a:xfrm>
            <a:prstGeom prst="triangle">
              <a:avLst>
                <a:gd name="adj" fmla="val 15836"/>
              </a:avLst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2299" name="组合 5"/>
          <p:cNvGrpSpPr/>
          <p:nvPr/>
        </p:nvGrpSpPr>
        <p:grpSpPr>
          <a:xfrm>
            <a:off x="2495550" y="2352675"/>
            <a:ext cx="7029450" cy="1974850"/>
            <a:chOff x="2715355" y="2360979"/>
            <a:chExt cx="7030944" cy="1974847"/>
          </a:xfrm>
        </p:grpSpPr>
        <p:grpSp>
          <p:nvGrpSpPr>
            <p:cNvPr id="12300" name="组合 30"/>
            <p:cNvGrpSpPr/>
            <p:nvPr/>
          </p:nvGrpSpPr>
          <p:grpSpPr>
            <a:xfrm flipH="1">
              <a:off x="5235530" y="2719789"/>
              <a:ext cx="4510769" cy="715744"/>
              <a:chOff x="3744686" y="2554536"/>
              <a:chExt cx="3329214" cy="528262"/>
            </a:xfrm>
          </p:grpSpPr>
          <p:cxnSp>
            <p:nvCxnSpPr>
              <p:cNvPr id="32" name="直接连接符 31"/>
              <p:cNvCxnSpPr/>
              <p:nvPr/>
            </p:nvCxnSpPr>
            <p:spPr>
              <a:xfrm>
                <a:off x="3744686" y="2554536"/>
                <a:ext cx="3329214" cy="0"/>
              </a:xfrm>
              <a:prstGeom prst="line">
                <a:avLst/>
              </a:prstGeom>
              <a:ln w="101600">
                <a:solidFill>
                  <a:schemeClr val="bg1">
                    <a:alpha val="5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3785205" y="2585684"/>
                <a:ext cx="0" cy="497114"/>
              </a:xfrm>
              <a:prstGeom prst="line">
                <a:avLst/>
              </a:prstGeom>
              <a:ln w="101600">
                <a:solidFill>
                  <a:schemeClr val="bg1">
                    <a:alpha val="5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03" name="组合 34"/>
            <p:cNvGrpSpPr/>
            <p:nvPr/>
          </p:nvGrpSpPr>
          <p:grpSpPr>
            <a:xfrm flipH="1">
              <a:off x="2962938" y="3615781"/>
              <a:ext cx="4510769" cy="720045"/>
              <a:chOff x="4705998" y="3629212"/>
              <a:chExt cx="3329214" cy="531436"/>
            </a:xfrm>
          </p:grpSpPr>
          <p:cxnSp>
            <p:nvCxnSpPr>
              <p:cNvPr id="36" name="直接连接符 35"/>
              <p:cNvCxnSpPr/>
              <p:nvPr/>
            </p:nvCxnSpPr>
            <p:spPr>
              <a:xfrm rot="10800000">
                <a:off x="4705998" y="4160648"/>
                <a:ext cx="3329214" cy="0"/>
              </a:xfrm>
              <a:prstGeom prst="line">
                <a:avLst/>
              </a:prstGeom>
              <a:ln w="101600">
                <a:solidFill>
                  <a:schemeClr val="bg1">
                    <a:alpha val="5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rot="10800000">
                <a:off x="7999304" y="3629212"/>
                <a:ext cx="0" cy="497114"/>
              </a:xfrm>
              <a:prstGeom prst="line">
                <a:avLst/>
              </a:prstGeom>
              <a:ln w="101600">
                <a:solidFill>
                  <a:schemeClr val="bg1">
                    <a:alpha val="5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06" name="文本框 65"/>
            <p:cNvSpPr txBox="1"/>
            <p:nvPr/>
          </p:nvSpPr>
          <p:spPr>
            <a:xfrm>
              <a:off x="3196152" y="3073448"/>
              <a:ext cx="5470417" cy="7067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just">
                <a:buFont typeface="Arial" panose="020B0604020202020204" pitchFamily="34" charset="0"/>
              </a:pPr>
              <a:r>
                <a:rPr lang="en-IN" altLang="en-US" sz="4000" b="1" dirty="0" smtClean="0">
                  <a:solidFill>
                    <a:schemeClr val="bg1"/>
                  </a:solidFill>
                  <a:latin typeface="Showcard Gothic" pitchFamily="82" charset="0"/>
                  <a:ea typeface="Microsoft YaHei" panose="020B0503020204020204" pitchFamily="34" charset="-122"/>
                  <a:cs typeface="Times New Roman" panose="02020603050405020304" charset="0"/>
                  <a:sym typeface="+mn-ea"/>
                </a:rPr>
                <a:t>Requirements</a:t>
              </a:r>
              <a:endParaRPr lang="en-US" altLang="zh-CN" sz="4000" b="1" dirty="0">
                <a:solidFill>
                  <a:schemeClr val="bg1"/>
                </a:solidFill>
                <a:latin typeface="Showcard Gothic" pitchFamily="82" charset="0"/>
                <a:ea typeface="Microsoft YaHei" panose="020B0503020204020204" pitchFamily="34" charset="-122"/>
                <a:sym typeface="SimSun" panose="02010600030101010101" pitchFamily="2" charset="-122"/>
              </a:endParaRPr>
            </a:p>
          </p:txBody>
        </p:sp>
        <p:sp>
          <p:nvSpPr>
            <p:cNvPr id="12307" name="文本框 65"/>
            <p:cNvSpPr txBox="1"/>
            <p:nvPr/>
          </p:nvSpPr>
          <p:spPr>
            <a:xfrm>
              <a:off x="2715355" y="2360979"/>
              <a:ext cx="2331481" cy="147637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just">
                <a:buFont typeface="Arial" panose="020B0604020202020204" pitchFamily="34" charset="0"/>
              </a:pPr>
              <a:r>
                <a:rPr lang="en-US" altLang="zh-CN" sz="32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Chapter</a:t>
              </a:r>
              <a:r>
                <a:rPr lang="en-US" altLang="zh-CN" sz="36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-IN" altLang="en-US" sz="36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</a:t>
              </a:r>
              <a:endParaRPr lang="en-US" altLang="zh-CN" sz="5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just">
                <a:buFont typeface="Arial" panose="020B0604020202020204" pitchFamily="34" charset="0"/>
              </a:pPr>
              <a:endParaRPr lang="zh-CN" altLang="en-US" sz="5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3336" name="Group 39"/>
          <p:cNvGrpSpPr/>
          <p:nvPr/>
        </p:nvGrpSpPr>
        <p:grpSpPr>
          <a:xfrm flipH="1">
            <a:off x="655320" y="3013075"/>
            <a:ext cx="1350645" cy="3014980"/>
            <a:chOff x="3936" y="1327"/>
            <a:chExt cx="502" cy="1366"/>
          </a:xfrm>
        </p:grpSpPr>
        <p:sp>
          <p:nvSpPr>
            <p:cNvPr id="13337" name="Freeform 40"/>
            <p:cNvSpPr/>
            <p:nvPr/>
          </p:nvSpPr>
          <p:spPr>
            <a:xfrm>
              <a:off x="3936" y="1327"/>
              <a:ext cx="101" cy="140"/>
            </a:xfrm>
            <a:custGeom>
              <a:avLst/>
              <a:gdLst/>
              <a:ahLst/>
              <a:cxnLst>
                <a:cxn ang="0">
                  <a:pos x="51" y="60"/>
                </a:cxn>
                <a:cxn ang="0">
                  <a:pos x="43" y="54"/>
                </a:cxn>
                <a:cxn ang="0">
                  <a:pos x="40" y="52"/>
                </a:cxn>
                <a:cxn ang="0">
                  <a:pos x="39" y="50"/>
                </a:cxn>
                <a:cxn ang="0">
                  <a:pos x="38" y="36"/>
                </a:cxn>
                <a:cxn ang="0">
                  <a:pos x="37" y="22"/>
                </a:cxn>
                <a:cxn ang="0">
                  <a:pos x="37" y="20"/>
                </a:cxn>
                <a:cxn ang="0">
                  <a:pos x="31" y="9"/>
                </a:cxn>
                <a:cxn ang="0">
                  <a:pos x="28" y="4"/>
                </a:cxn>
                <a:cxn ang="0">
                  <a:pos x="24" y="1"/>
                </a:cxn>
                <a:cxn ang="0">
                  <a:pos x="21" y="1"/>
                </a:cxn>
                <a:cxn ang="0">
                  <a:pos x="15" y="0"/>
                </a:cxn>
                <a:cxn ang="0">
                  <a:pos x="12" y="1"/>
                </a:cxn>
                <a:cxn ang="0">
                  <a:pos x="12" y="3"/>
                </a:cxn>
                <a:cxn ang="0">
                  <a:pos x="14" y="7"/>
                </a:cxn>
                <a:cxn ang="0">
                  <a:pos x="15" y="8"/>
                </a:cxn>
                <a:cxn ang="0">
                  <a:pos x="17" y="15"/>
                </a:cxn>
                <a:cxn ang="0">
                  <a:pos x="17" y="23"/>
                </a:cxn>
                <a:cxn ang="0">
                  <a:pos x="17" y="28"/>
                </a:cxn>
                <a:cxn ang="0">
                  <a:pos x="18" y="37"/>
                </a:cxn>
                <a:cxn ang="0">
                  <a:pos x="16" y="40"/>
                </a:cxn>
                <a:cxn ang="0">
                  <a:pos x="15" y="41"/>
                </a:cxn>
                <a:cxn ang="0">
                  <a:pos x="15" y="41"/>
                </a:cxn>
                <a:cxn ang="0">
                  <a:pos x="11" y="38"/>
                </a:cxn>
                <a:cxn ang="0">
                  <a:pos x="4" y="30"/>
                </a:cxn>
                <a:cxn ang="0">
                  <a:pos x="1" y="29"/>
                </a:cxn>
                <a:cxn ang="0">
                  <a:pos x="1" y="29"/>
                </a:cxn>
                <a:cxn ang="0">
                  <a:pos x="0" y="30"/>
                </a:cxn>
                <a:cxn ang="0">
                  <a:pos x="1" y="34"/>
                </a:cxn>
                <a:cxn ang="0">
                  <a:pos x="7" y="45"/>
                </a:cxn>
                <a:cxn ang="0">
                  <a:pos x="8" y="47"/>
                </a:cxn>
                <a:cxn ang="0">
                  <a:pos x="13" y="52"/>
                </a:cxn>
                <a:cxn ang="0">
                  <a:pos x="18" y="55"/>
                </a:cxn>
                <a:cxn ang="0">
                  <a:pos x="19" y="55"/>
                </a:cxn>
                <a:cxn ang="0">
                  <a:pos x="23" y="56"/>
                </a:cxn>
                <a:cxn ang="0">
                  <a:pos x="28" y="58"/>
                </a:cxn>
                <a:cxn ang="0">
                  <a:pos x="31" y="61"/>
                </a:cxn>
                <a:cxn ang="0">
                  <a:pos x="40" y="70"/>
                </a:cxn>
              </a:cxnLst>
              <a:rect l="0" t="0" r="0" b="0"/>
              <a:pathLst>
                <a:path w="202" h="280">
                  <a:moveTo>
                    <a:pt x="202" y="237"/>
                  </a:moveTo>
                  <a:lnTo>
                    <a:pt x="202" y="237"/>
                  </a:lnTo>
                  <a:lnTo>
                    <a:pt x="184" y="226"/>
                  </a:lnTo>
                  <a:lnTo>
                    <a:pt x="170" y="216"/>
                  </a:lnTo>
                  <a:lnTo>
                    <a:pt x="158" y="205"/>
                  </a:lnTo>
                  <a:lnTo>
                    <a:pt x="157" y="202"/>
                  </a:lnTo>
                  <a:lnTo>
                    <a:pt x="155" y="198"/>
                  </a:lnTo>
                  <a:lnTo>
                    <a:pt x="152" y="183"/>
                  </a:lnTo>
                  <a:lnTo>
                    <a:pt x="151" y="144"/>
                  </a:lnTo>
                  <a:lnTo>
                    <a:pt x="149" y="104"/>
                  </a:lnTo>
                  <a:lnTo>
                    <a:pt x="148" y="87"/>
                  </a:lnTo>
                  <a:lnTo>
                    <a:pt x="145" y="77"/>
                  </a:lnTo>
                  <a:lnTo>
                    <a:pt x="136" y="59"/>
                  </a:lnTo>
                  <a:lnTo>
                    <a:pt x="124" y="35"/>
                  </a:lnTo>
                  <a:lnTo>
                    <a:pt x="117" y="24"/>
                  </a:lnTo>
                  <a:lnTo>
                    <a:pt x="109" y="14"/>
                  </a:lnTo>
                  <a:lnTo>
                    <a:pt x="102" y="6"/>
                  </a:lnTo>
                  <a:lnTo>
                    <a:pt x="93" y="3"/>
                  </a:lnTo>
                  <a:lnTo>
                    <a:pt x="84" y="2"/>
                  </a:lnTo>
                  <a:lnTo>
                    <a:pt x="75" y="0"/>
                  </a:lnTo>
                  <a:lnTo>
                    <a:pt x="60" y="0"/>
                  </a:lnTo>
                  <a:lnTo>
                    <a:pt x="46" y="3"/>
                  </a:lnTo>
                  <a:lnTo>
                    <a:pt x="45" y="5"/>
                  </a:lnTo>
                  <a:lnTo>
                    <a:pt x="46" y="11"/>
                  </a:lnTo>
                  <a:lnTo>
                    <a:pt x="49" y="18"/>
                  </a:lnTo>
                  <a:lnTo>
                    <a:pt x="55" y="26"/>
                  </a:lnTo>
                  <a:lnTo>
                    <a:pt x="60" y="32"/>
                  </a:lnTo>
                  <a:lnTo>
                    <a:pt x="63" y="39"/>
                  </a:lnTo>
                  <a:lnTo>
                    <a:pt x="66" y="57"/>
                  </a:lnTo>
                  <a:lnTo>
                    <a:pt x="67" y="75"/>
                  </a:lnTo>
                  <a:lnTo>
                    <a:pt x="67" y="90"/>
                  </a:lnTo>
                  <a:lnTo>
                    <a:pt x="67" y="110"/>
                  </a:lnTo>
                  <a:lnTo>
                    <a:pt x="69" y="135"/>
                  </a:lnTo>
                  <a:lnTo>
                    <a:pt x="69" y="147"/>
                  </a:lnTo>
                  <a:lnTo>
                    <a:pt x="66" y="157"/>
                  </a:lnTo>
                  <a:lnTo>
                    <a:pt x="64" y="160"/>
                  </a:lnTo>
                  <a:lnTo>
                    <a:pt x="63" y="162"/>
                  </a:lnTo>
                  <a:lnTo>
                    <a:pt x="60" y="163"/>
                  </a:lnTo>
                  <a:lnTo>
                    <a:pt x="57" y="163"/>
                  </a:lnTo>
                  <a:lnTo>
                    <a:pt x="51" y="159"/>
                  </a:lnTo>
                  <a:lnTo>
                    <a:pt x="43" y="151"/>
                  </a:lnTo>
                  <a:lnTo>
                    <a:pt x="30" y="135"/>
                  </a:lnTo>
                  <a:lnTo>
                    <a:pt x="16" y="119"/>
                  </a:lnTo>
                  <a:lnTo>
                    <a:pt x="10" y="114"/>
                  </a:lnTo>
                  <a:lnTo>
                    <a:pt x="4" y="113"/>
                  </a:lnTo>
                  <a:lnTo>
                    <a:pt x="3" y="113"/>
                  </a:lnTo>
                  <a:lnTo>
                    <a:pt x="0" y="114"/>
                  </a:lnTo>
                  <a:lnTo>
                    <a:pt x="0" y="120"/>
                  </a:lnTo>
                  <a:lnTo>
                    <a:pt x="1" y="128"/>
                  </a:lnTo>
                  <a:lnTo>
                    <a:pt x="4" y="136"/>
                  </a:lnTo>
                  <a:lnTo>
                    <a:pt x="15" y="159"/>
                  </a:lnTo>
                  <a:lnTo>
                    <a:pt x="25" y="178"/>
                  </a:lnTo>
                  <a:lnTo>
                    <a:pt x="31" y="186"/>
                  </a:lnTo>
                  <a:lnTo>
                    <a:pt x="37" y="193"/>
                  </a:lnTo>
                  <a:lnTo>
                    <a:pt x="51" y="205"/>
                  </a:lnTo>
                  <a:lnTo>
                    <a:pt x="64" y="214"/>
                  </a:lnTo>
                  <a:lnTo>
                    <a:pt x="69" y="217"/>
                  </a:lnTo>
                  <a:lnTo>
                    <a:pt x="73" y="217"/>
                  </a:lnTo>
                  <a:lnTo>
                    <a:pt x="81" y="219"/>
                  </a:lnTo>
                  <a:lnTo>
                    <a:pt x="91" y="222"/>
                  </a:lnTo>
                  <a:lnTo>
                    <a:pt x="103" y="226"/>
                  </a:lnTo>
                  <a:lnTo>
                    <a:pt x="112" y="231"/>
                  </a:lnTo>
                  <a:lnTo>
                    <a:pt x="123" y="241"/>
                  </a:lnTo>
                  <a:lnTo>
                    <a:pt x="139" y="258"/>
                  </a:lnTo>
                  <a:lnTo>
                    <a:pt x="158" y="280"/>
                  </a:lnTo>
                  <a:lnTo>
                    <a:pt x="202" y="237"/>
                  </a:lnTo>
                  <a:close/>
                </a:path>
              </a:pathLst>
            </a:custGeom>
            <a:solidFill>
              <a:srgbClr val="FCD6A4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8" name="Freeform 41"/>
            <p:cNvSpPr/>
            <p:nvPr/>
          </p:nvSpPr>
          <p:spPr>
            <a:xfrm>
              <a:off x="4071" y="1611"/>
              <a:ext cx="253" cy="335"/>
            </a:xfrm>
            <a:custGeom>
              <a:avLst/>
              <a:gdLst/>
              <a:ahLst/>
              <a:cxnLst>
                <a:cxn ang="0">
                  <a:pos x="54" y="167"/>
                </a:cxn>
                <a:cxn ang="0">
                  <a:pos x="123" y="130"/>
                </a:cxn>
                <a:cxn ang="0">
                  <a:pos x="118" y="114"/>
                </a:cxn>
                <a:cxn ang="0">
                  <a:pos x="127" y="58"/>
                </a:cxn>
                <a:cxn ang="0">
                  <a:pos x="113" y="21"/>
                </a:cxn>
                <a:cxn ang="0">
                  <a:pos x="95" y="0"/>
                </a:cxn>
                <a:cxn ang="0">
                  <a:pos x="0" y="50"/>
                </a:cxn>
                <a:cxn ang="0">
                  <a:pos x="54" y="167"/>
                </a:cxn>
              </a:cxnLst>
              <a:rect l="0" t="0" r="0" b="0"/>
              <a:pathLst>
                <a:path w="506" h="671">
                  <a:moveTo>
                    <a:pt x="213" y="671"/>
                  </a:moveTo>
                  <a:lnTo>
                    <a:pt x="491" y="521"/>
                  </a:lnTo>
                  <a:lnTo>
                    <a:pt x="470" y="457"/>
                  </a:lnTo>
                  <a:lnTo>
                    <a:pt x="506" y="232"/>
                  </a:lnTo>
                  <a:lnTo>
                    <a:pt x="451" y="85"/>
                  </a:lnTo>
                  <a:lnTo>
                    <a:pt x="377" y="0"/>
                  </a:lnTo>
                  <a:lnTo>
                    <a:pt x="0" y="202"/>
                  </a:lnTo>
                  <a:lnTo>
                    <a:pt x="213" y="671"/>
                  </a:lnTo>
                  <a:close/>
                </a:path>
              </a:pathLst>
            </a:custGeom>
            <a:solidFill>
              <a:srgbClr val="6F7072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9" name="Freeform 42"/>
            <p:cNvSpPr/>
            <p:nvPr/>
          </p:nvSpPr>
          <p:spPr>
            <a:xfrm>
              <a:off x="4054" y="2529"/>
              <a:ext cx="197" cy="107"/>
            </a:xfrm>
            <a:custGeom>
              <a:avLst/>
              <a:gdLst/>
              <a:ahLst/>
              <a:cxnLst>
                <a:cxn ang="0">
                  <a:pos x="90" y="51"/>
                </a:cxn>
                <a:cxn ang="0">
                  <a:pos x="91" y="42"/>
                </a:cxn>
                <a:cxn ang="0">
                  <a:pos x="92" y="35"/>
                </a:cxn>
                <a:cxn ang="0">
                  <a:pos x="94" y="30"/>
                </a:cxn>
                <a:cxn ang="0">
                  <a:pos x="96" y="28"/>
                </a:cxn>
                <a:cxn ang="0">
                  <a:pos x="98" y="22"/>
                </a:cxn>
                <a:cxn ang="0">
                  <a:pos x="98" y="16"/>
                </a:cxn>
                <a:cxn ang="0">
                  <a:pos x="97" y="11"/>
                </a:cxn>
                <a:cxn ang="0">
                  <a:pos x="95" y="7"/>
                </a:cxn>
                <a:cxn ang="0">
                  <a:pos x="90" y="2"/>
                </a:cxn>
                <a:cxn ang="0">
                  <a:pos x="40" y="33"/>
                </a:cxn>
                <a:cxn ang="0">
                  <a:pos x="29" y="37"/>
                </a:cxn>
                <a:cxn ang="0">
                  <a:pos x="15" y="41"/>
                </a:cxn>
                <a:cxn ang="0">
                  <a:pos x="11" y="42"/>
                </a:cxn>
                <a:cxn ang="0">
                  <a:pos x="1" y="43"/>
                </a:cxn>
                <a:cxn ang="0">
                  <a:pos x="0" y="44"/>
                </a:cxn>
                <a:cxn ang="0">
                  <a:pos x="0" y="45"/>
                </a:cxn>
                <a:cxn ang="0">
                  <a:pos x="2" y="47"/>
                </a:cxn>
                <a:cxn ang="0">
                  <a:pos x="7" y="50"/>
                </a:cxn>
                <a:cxn ang="0">
                  <a:pos x="14" y="51"/>
                </a:cxn>
                <a:cxn ang="0">
                  <a:pos x="24" y="53"/>
                </a:cxn>
                <a:cxn ang="0">
                  <a:pos x="33" y="53"/>
                </a:cxn>
                <a:cxn ang="0">
                  <a:pos x="44" y="53"/>
                </a:cxn>
                <a:cxn ang="0">
                  <a:pos x="50" y="52"/>
                </a:cxn>
                <a:cxn ang="0">
                  <a:pos x="52" y="50"/>
                </a:cxn>
                <a:cxn ang="0">
                  <a:pos x="59" y="44"/>
                </a:cxn>
                <a:cxn ang="0">
                  <a:pos x="73" y="33"/>
                </a:cxn>
                <a:cxn ang="0">
                  <a:pos x="79" y="30"/>
                </a:cxn>
                <a:cxn ang="0">
                  <a:pos x="82" y="29"/>
                </a:cxn>
                <a:cxn ang="0">
                  <a:pos x="84" y="29"/>
                </a:cxn>
                <a:cxn ang="0">
                  <a:pos x="86" y="31"/>
                </a:cxn>
                <a:cxn ang="0">
                  <a:pos x="87" y="34"/>
                </a:cxn>
                <a:cxn ang="0">
                  <a:pos x="87" y="41"/>
                </a:cxn>
                <a:cxn ang="0">
                  <a:pos x="87" y="51"/>
                </a:cxn>
              </a:cxnLst>
              <a:rect l="0" t="0" r="0" b="0"/>
              <a:pathLst>
                <a:path w="393" h="216">
                  <a:moveTo>
                    <a:pt x="360" y="205"/>
                  </a:moveTo>
                  <a:lnTo>
                    <a:pt x="360" y="205"/>
                  </a:lnTo>
                  <a:lnTo>
                    <a:pt x="360" y="195"/>
                  </a:lnTo>
                  <a:lnTo>
                    <a:pt x="362" y="171"/>
                  </a:lnTo>
                  <a:lnTo>
                    <a:pt x="365" y="157"/>
                  </a:lnTo>
                  <a:lnTo>
                    <a:pt x="366" y="144"/>
                  </a:lnTo>
                  <a:lnTo>
                    <a:pt x="371" y="132"/>
                  </a:lnTo>
                  <a:lnTo>
                    <a:pt x="375" y="123"/>
                  </a:lnTo>
                  <a:lnTo>
                    <a:pt x="381" y="116"/>
                  </a:lnTo>
                  <a:lnTo>
                    <a:pt x="387" y="104"/>
                  </a:lnTo>
                  <a:lnTo>
                    <a:pt x="392" y="90"/>
                  </a:lnTo>
                  <a:lnTo>
                    <a:pt x="393" y="74"/>
                  </a:lnTo>
                  <a:lnTo>
                    <a:pt x="392" y="65"/>
                  </a:lnTo>
                  <a:lnTo>
                    <a:pt x="390" y="56"/>
                  </a:lnTo>
                  <a:lnTo>
                    <a:pt x="387" y="47"/>
                  </a:lnTo>
                  <a:lnTo>
                    <a:pt x="383" y="38"/>
                  </a:lnTo>
                  <a:lnTo>
                    <a:pt x="377" y="29"/>
                  </a:lnTo>
                  <a:lnTo>
                    <a:pt x="369" y="18"/>
                  </a:lnTo>
                  <a:lnTo>
                    <a:pt x="360" y="9"/>
                  </a:lnTo>
                  <a:lnTo>
                    <a:pt x="348" y="0"/>
                  </a:lnTo>
                  <a:lnTo>
                    <a:pt x="160" y="134"/>
                  </a:lnTo>
                  <a:lnTo>
                    <a:pt x="114" y="150"/>
                  </a:lnTo>
                  <a:lnTo>
                    <a:pt x="75" y="162"/>
                  </a:lnTo>
                  <a:lnTo>
                    <a:pt x="57" y="168"/>
                  </a:lnTo>
                  <a:lnTo>
                    <a:pt x="43" y="169"/>
                  </a:lnTo>
                  <a:lnTo>
                    <a:pt x="7" y="172"/>
                  </a:lnTo>
                  <a:lnTo>
                    <a:pt x="4" y="174"/>
                  </a:lnTo>
                  <a:lnTo>
                    <a:pt x="1" y="175"/>
                  </a:lnTo>
                  <a:lnTo>
                    <a:pt x="0" y="178"/>
                  </a:lnTo>
                  <a:lnTo>
                    <a:pt x="0" y="181"/>
                  </a:lnTo>
                  <a:lnTo>
                    <a:pt x="1" y="186"/>
                  </a:lnTo>
                  <a:lnTo>
                    <a:pt x="7" y="192"/>
                  </a:lnTo>
                  <a:lnTo>
                    <a:pt x="15" y="196"/>
                  </a:lnTo>
                  <a:lnTo>
                    <a:pt x="25" y="201"/>
                  </a:lnTo>
                  <a:lnTo>
                    <a:pt x="39" y="205"/>
                  </a:lnTo>
                  <a:lnTo>
                    <a:pt x="54" y="208"/>
                  </a:lnTo>
                  <a:lnTo>
                    <a:pt x="73" y="211"/>
                  </a:lnTo>
                  <a:lnTo>
                    <a:pt x="93" y="213"/>
                  </a:lnTo>
                  <a:lnTo>
                    <a:pt x="131" y="214"/>
                  </a:lnTo>
                  <a:lnTo>
                    <a:pt x="163" y="216"/>
                  </a:lnTo>
                  <a:lnTo>
                    <a:pt x="175" y="216"/>
                  </a:lnTo>
                  <a:lnTo>
                    <a:pt x="187" y="213"/>
                  </a:lnTo>
                  <a:lnTo>
                    <a:pt x="197" y="210"/>
                  </a:lnTo>
                  <a:lnTo>
                    <a:pt x="208" y="204"/>
                  </a:lnTo>
                  <a:lnTo>
                    <a:pt x="220" y="193"/>
                  </a:lnTo>
                  <a:lnTo>
                    <a:pt x="236" y="180"/>
                  </a:lnTo>
                  <a:lnTo>
                    <a:pt x="272" y="150"/>
                  </a:lnTo>
                  <a:lnTo>
                    <a:pt x="290" y="135"/>
                  </a:lnTo>
                  <a:lnTo>
                    <a:pt x="307" y="125"/>
                  </a:lnTo>
                  <a:lnTo>
                    <a:pt x="314" y="122"/>
                  </a:lnTo>
                  <a:lnTo>
                    <a:pt x="322" y="119"/>
                  </a:lnTo>
                  <a:lnTo>
                    <a:pt x="328" y="119"/>
                  </a:lnTo>
                  <a:lnTo>
                    <a:pt x="333" y="119"/>
                  </a:lnTo>
                  <a:lnTo>
                    <a:pt x="338" y="122"/>
                  </a:lnTo>
                  <a:lnTo>
                    <a:pt x="341" y="126"/>
                  </a:lnTo>
                  <a:lnTo>
                    <a:pt x="344" y="132"/>
                  </a:lnTo>
                  <a:lnTo>
                    <a:pt x="345" y="138"/>
                  </a:lnTo>
                  <a:lnTo>
                    <a:pt x="348" y="151"/>
                  </a:lnTo>
                  <a:lnTo>
                    <a:pt x="348" y="166"/>
                  </a:lnTo>
                  <a:lnTo>
                    <a:pt x="347" y="193"/>
                  </a:lnTo>
                  <a:lnTo>
                    <a:pt x="345" y="205"/>
                  </a:lnTo>
                  <a:lnTo>
                    <a:pt x="360" y="205"/>
                  </a:lnTo>
                  <a:close/>
                </a:path>
              </a:pathLst>
            </a:custGeom>
            <a:solidFill>
              <a:srgbClr val="1B171B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0" name="Freeform 43"/>
            <p:cNvSpPr/>
            <p:nvPr/>
          </p:nvSpPr>
          <p:spPr>
            <a:xfrm>
              <a:off x="4277" y="2568"/>
              <a:ext cx="107" cy="125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46" y="0"/>
                </a:cxn>
                <a:cxn ang="0">
                  <a:pos x="47" y="1"/>
                </a:cxn>
                <a:cxn ang="0">
                  <a:pos x="50" y="4"/>
                </a:cxn>
                <a:cxn ang="0">
                  <a:pos x="51" y="6"/>
                </a:cxn>
                <a:cxn ang="0">
                  <a:pos x="52" y="9"/>
                </a:cxn>
                <a:cxn ang="0">
                  <a:pos x="53" y="11"/>
                </a:cxn>
                <a:cxn ang="0">
                  <a:pos x="53" y="14"/>
                </a:cxn>
                <a:cxn ang="0">
                  <a:pos x="53" y="14"/>
                </a:cxn>
                <a:cxn ang="0">
                  <a:pos x="54" y="17"/>
                </a:cxn>
                <a:cxn ang="0">
                  <a:pos x="53" y="19"/>
                </a:cxn>
                <a:cxn ang="0">
                  <a:pos x="52" y="22"/>
                </a:cxn>
                <a:cxn ang="0">
                  <a:pos x="52" y="24"/>
                </a:cxn>
                <a:cxn ang="0">
                  <a:pos x="50" y="29"/>
                </a:cxn>
                <a:cxn ang="0">
                  <a:pos x="49" y="31"/>
                </a:cxn>
                <a:cxn ang="0">
                  <a:pos x="49" y="32"/>
                </a:cxn>
                <a:cxn ang="0">
                  <a:pos x="49" y="32"/>
                </a:cxn>
                <a:cxn ang="0">
                  <a:pos x="49" y="37"/>
                </a:cxn>
                <a:cxn ang="0">
                  <a:pos x="50" y="42"/>
                </a:cxn>
                <a:cxn ang="0">
                  <a:pos x="52" y="47"/>
                </a:cxn>
                <a:cxn ang="0">
                  <a:pos x="47" y="48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46" y="43"/>
                </a:cxn>
                <a:cxn ang="0">
                  <a:pos x="44" y="46"/>
                </a:cxn>
                <a:cxn ang="0">
                  <a:pos x="44" y="48"/>
                </a:cxn>
                <a:cxn ang="0">
                  <a:pos x="43" y="50"/>
                </a:cxn>
                <a:cxn ang="0">
                  <a:pos x="42" y="51"/>
                </a:cxn>
                <a:cxn ang="0">
                  <a:pos x="40" y="52"/>
                </a:cxn>
                <a:cxn ang="0">
                  <a:pos x="40" y="52"/>
                </a:cxn>
                <a:cxn ang="0">
                  <a:pos x="35" y="55"/>
                </a:cxn>
                <a:cxn ang="0">
                  <a:pos x="26" y="58"/>
                </a:cxn>
                <a:cxn ang="0">
                  <a:pos x="22" y="60"/>
                </a:cxn>
                <a:cxn ang="0">
                  <a:pos x="17" y="62"/>
                </a:cxn>
                <a:cxn ang="0">
                  <a:pos x="13" y="63"/>
                </a:cxn>
                <a:cxn ang="0">
                  <a:pos x="11" y="63"/>
                </a:cxn>
                <a:cxn ang="0">
                  <a:pos x="9" y="63"/>
                </a:cxn>
                <a:cxn ang="0">
                  <a:pos x="9" y="63"/>
                </a:cxn>
                <a:cxn ang="0">
                  <a:pos x="4" y="62"/>
                </a:cxn>
                <a:cxn ang="0">
                  <a:pos x="1" y="61"/>
                </a:cxn>
                <a:cxn ang="0">
                  <a:pos x="1" y="61"/>
                </a:cxn>
                <a:cxn ang="0">
                  <a:pos x="0" y="60"/>
                </a:cxn>
                <a:cxn ang="0">
                  <a:pos x="0" y="59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1" y="56"/>
                </a:cxn>
                <a:cxn ang="0">
                  <a:pos x="3" y="53"/>
                </a:cxn>
                <a:cxn ang="0">
                  <a:pos x="7" y="45"/>
                </a:cxn>
                <a:cxn ang="0">
                  <a:pos x="14" y="35"/>
                </a:cxn>
                <a:cxn ang="0">
                  <a:pos x="46" y="0"/>
                </a:cxn>
              </a:cxnLst>
              <a:rect l="0" t="0" r="0" b="0"/>
              <a:pathLst>
                <a:path w="214" h="250">
                  <a:moveTo>
                    <a:pt x="184" y="0"/>
                  </a:moveTo>
                  <a:lnTo>
                    <a:pt x="184" y="0"/>
                  </a:lnTo>
                  <a:lnTo>
                    <a:pt x="188" y="4"/>
                  </a:lnTo>
                  <a:lnTo>
                    <a:pt x="197" y="16"/>
                  </a:lnTo>
                  <a:lnTo>
                    <a:pt x="202" y="24"/>
                  </a:lnTo>
                  <a:lnTo>
                    <a:pt x="206" y="33"/>
                  </a:lnTo>
                  <a:lnTo>
                    <a:pt x="211" y="43"/>
                  </a:lnTo>
                  <a:lnTo>
                    <a:pt x="212" y="55"/>
                  </a:lnTo>
                  <a:lnTo>
                    <a:pt x="214" y="65"/>
                  </a:lnTo>
                  <a:lnTo>
                    <a:pt x="211" y="76"/>
                  </a:lnTo>
                  <a:lnTo>
                    <a:pt x="208" y="86"/>
                  </a:lnTo>
                  <a:lnTo>
                    <a:pt x="205" y="95"/>
                  </a:lnTo>
                  <a:lnTo>
                    <a:pt x="197" y="113"/>
                  </a:lnTo>
                  <a:lnTo>
                    <a:pt x="194" y="121"/>
                  </a:lnTo>
                  <a:lnTo>
                    <a:pt x="193" y="128"/>
                  </a:lnTo>
                  <a:lnTo>
                    <a:pt x="196" y="146"/>
                  </a:lnTo>
                  <a:lnTo>
                    <a:pt x="199" y="166"/>
                  </a:lnTo>
                  <a:lnTo>
                    <a:pt x="205" y="185"/>
                  </a:lnTo>
                  <a:lnTo>
                    <a:pt x="187" y="190"/>
                  </a:lnTo>
                  <a:lnTo>
                    <a:pt x="182" y="166"/>
                  </a:lnTo>
                  <a:lnTo>
                    <a:pt x="181" y="172"/>
                  </a:lnTo>
                  <a:lnTo>
                    <a:pt x="176" y="184"/>
                  </a:lnTo>
                  <a:lnTo>
                    <a:pt x="173" y="191"/>
                  </a:lnTo>
                  <a:lnTo>
                    <a:pt x="170" y="199"/>
                  </a:lnTo>
                  <a:lnTo>
                    <a:pt x="166" y="203"/>
                  </a:lnTo>
                  <a:lnTo>
                    <a:pt x="160" y="208"/>
                  </a:lnTo>
                  <a:lnTo>
                    <a:pt x="139" y="217"/>
                  </a:lnTo>
                  <a:lnTo>
                    <a:pt x="103" y="232"/>
                  </a:lnTo>
                  <a:lnTo>
                    <a:pt x="85" y="239"/>
                  </a:lnTo>
                  <a:lnTo>
                    <a:pt x="66" y="245"/>
                  </a:lnTo>
                  <a:lnTo>
                    <a:pt x="49" y="250"/>
                  </a:lnTo>
                  <a:lnTo>
                    <a:pt x="42" y="250"/>
                  </a:lnTo>
                  <a:lnTo>
                    <a:pt x="36" y="250"/>
                  </a:lnTo>
                  <a:lnTo>
                    <a:pt x="16" y="247"/>
                  </a:lnTo>
                  <a:lnTo>
                    <a:pt x="4" y="244"/>
                  </a:lnTo>
                  <a:lnTo>
                    <a:pt x="1" y="242"/>
                  </a:lnTo>
                  <a:lnTo>
                    <a:pt x="0" y="239"/>
                  </a:lnTo>
                  <a:lnTo>
                    <a:pt x="0" y="235"/>
                  </a:lnTo>
                  <a:lnTo>
                    <a:pt x="0" y="230"/>
                  </a:lnTo>
                  <a:lnTo>
                    <a:pt x="4" y="223"/>
                  </a:lnTo>
                  <a:lnTo>
                    <a:pt x="10" y="211"/>
                  </a:lnTo>
                  <a:lnTo>
                    <a:pt x="28" y="179"/>
                  </a:lnTo>
                  <a:lnTo>
                    <a:pt x="54" y="139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1B171B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1" name="Freeform 44"/>
            <p:cNvSpPr/>
            <p:nvPr/>
          </p:nvSpPr>
          <p:spPr>
            <a:xfrm>
              <a:off x="4282" y="2323"/>
              <a:ext cx="93" cy="331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4" y="10"/>
                </a:cxn>
                <a:cxn ang="0">
                  <a:pos x="45" y="26"/>
                </a:cxn>
                <a:cxn ang="0">
                  <a:pos x="45" y="49"/>
                </a:cxn>
                <a:cxn ang="0">
                  <a:pos x="44" y="62"/>
                </a:cxn>
                <a:cxn ang="0">
                  <a:pos x="42" y="76"/>
                </a:cxn>
                <a:cxn ang="0">
                  <a:pos x="40" y="96"/>
                </a:cxn>
                <a:cxn ang="0">
                  <a:pos x="41" y="110"/>
                </a:cxn>
                <a:cxn ang="0">
                  <a:pos x="44" y="120"/>
                </a:cxn>
                <a:cxn ang="0">
                  <a:pos x="47" y="125"/>
                </a:cxn>
                <a:cxn ang="0">
                  <a:pos x="42" y="138"/>
                </a:cxn>
                <a:cxn ang="0">
                  <a:pos x="41" y="144"/>
                </a:cxn>
                <a:cxn ang="0">
                  <a:pos x="41" y="148"/>
                </a:cxn>
                <a:cxn ang="0">
                  <a:pos x="39" y="154"/>
                </a:cxn>
                <a:cxn ang="0">
                  <a:pos x="36" y="159"/>
                </a:cxn>
                <a:cxn ang="0">
                  <a:pos x="33" y="161"/>
                </a:cxn>
                <a:cxn ang="0">
                  <a:pos x="29" y="163"/>
                </a:cxn>
                <a:cxn ang="0">
                  <a:pos x="24" y="164"/>
                </a:cxn>
                <a:cxn ang="0">
                  <a:pos x="21" y="165"/>
                </a:cxn>
                <a:cxn ang="0">
                  <a:pos x="14" y="165"/>
                </a:cxn>
                <a:cxn ang="0">
                  <a:pos x="9" y="165"/>
                </a:cxn>
                <a:cxn ang="0">
                  <a:pos x="8" y="164"/>
                </a:cxn>
                <a:cxn ang="0">
                  <a:pos x="7" y="162"/>
                </a:cxn>
                <a:cxn ang="0">
                  <a:pos x="8" y="159"/>
                </a:cxn>
                <a:cxn ang="0">
                  <a:pos x="14" y="138"/>
                </a:cxn>
                <a:cxn ang="0">
                  <a:pos x="16" y="128"/>
                </a:cxn>
                <a:cxn ang="0">
                  <a:pos x="17" y="116"/>
                </a:cxn>
                <a:cxn ang="0">
                  <a:pos x="17" y="101"/>
                </a:cxn>
                <a:cxn ang="0">
                  <a:pos x="15" y="83"/>
                </a:cxn>
                <a:cxn ang="0">
                  <a:pos x="12" y="65"/>
                </a:cxn>
                <a:cxn ang="0">
                  <a:pos x="10" y="55"/>
                </a:cxn>
                <a:cxn ang="0">
                  <a:pos x="4" y="24"/>
                </a:cxn>
                <a:cxn ang="0">
                  <a:pos x="0" y="1"/>
                </a:cxn>
              </a:cxnLst>
              <a:rect l="0" t="0" r="0" b="0"/>
              <a:pathLst>
                <a:path w="186" h="663">
                  <a:moveTo>
                    <a:pt x="166" y="0"/>
                  </a:moveTo>
                  <a:lnTo>
                    <a:pt x="166" y="0"/>
                  </a:lnTo>
                  <a:lnTo>
                    <a:pt x="169" y="18"/>
                  </a:lnTo>
                  <a:lnTo>
                    <a:pt x="174" y="40"/>
                  </a:lnTo>
                  <a:lnTo>
                    <a:pt x="177" y="68"/>
                  </a:lnTo>
                  <a:lnTo>
                    <a:pt x="180" y="106"/>
                  </a:lnTo>
                  <a:lnTo>
                    <a:pt x="181" y="149"/>
                  </a:lnTo>
                  <a:lnTo>
                    <a:pt x="178" y="197"/>
                  </a:lnTo>
                  <a:lnTo>
                    <a:pt x="177" y="224"/>
                  </a:lnTo>
                  <a:lnTo>
                    <a:pt x="174" y="251"/>
                  </a:lnTo>
                  <a:lnTo>
                    <a:pt x="168" y="304"/>
                  </a:lnTo>
                  <a:lnTo>
                    <a:pt x="163" y="347"/>
                  </a:lnTo>
                  <a:lnTo>
                    <a:pt x="160" y="384"/>
                  </a:lnTo>
                  <a:lnTo>
                    <a:pt x="160" y="416"/>
                  </a:lnTo>
                  <a:lnTo>
                    <a:pt x="163" y="441"/>
                  </a:lnTo>
                  <a:lnTo>
                    <a:pt x="168" y="464"/>
                  </a:lnTo>
                  <a:lnTo>
                    <a:pt x="175" y="482"/>
                  </a:lnTo>
                  <a:lnTo>
                    <a:pt x="186" y="500"/>
                  </a:lnTo>
                  <a:lnTo>
                    <a:pt x="175" y="527"/>
                  </a:lnTo>
                  <a:lnTo>
                    <a:pt x="168" y="552"/>
                  </a:lnTo>
                  <a:lnTo>
                    <a:pt x="165" y="565"/>
                  </a:lnTo>
                  <a:lnTo>
                    <a:pt x="163" y="579"/>
                  </a:lnTo>
                  <a:lnTo>
                    <a:pt x="163" y="592"/>
                  </a:lnTo>
                  <a:lnTo>
                    <a:pt x="160" y="606"/>
                  </a:lnTo>
                  <a:lnTo>
                    <a:pt x="154" y="618"/>
                  </a:lnTo>
                  <a:lnTo>
                    <a:pt x="148" y="631"/>
                  </a:lnTo>
                  <a:lnTo>
                    <a:pt x="142" y="636"/>
                  </a:lnTo>
                  <a:lnTo>
                    <a:pt x="138" y="642"/>
                  </a:lnTo>
                  <a:lnTo>
                    <a:pt x="130" y="646"/>
                  </a:lnTo>
                  <a:lnTo>
                    <a:pt x="123" y="651"/>
                  </a:lnTo>
                  <a:lnTo>
                    <a:pt x="114" y="654"/>
                  </a:lnTo>
                  <a:lnTo>
                    <a:pt x="105" y="657"/>
                  </a:lnTo>
                  <a:lnTo>
                    <a:pt x="94" y="658"/>
                  </a:lnTo>
                  <a:lnTo>
                    <a:pt x="83" y="660"/>
                  </a:lnTo>
                  <a:lnTo>
                    <a:pt x="72" y="661"/>
                  </a:lnTo>
                  <a:lnTo>
                    <a:pt x="53" y="663"/>
                  </a:lnTo>
                  <a:lnTo>
                    <a:pt x="42" y="663"/>
                  </a:lnTo>
                  <a:lnTo>
                    <a:pt x="33" y="661"/>
                  </a:lnTo>
                  <a:lnTo>
                    <a:pt x="30" y="660"/>
                  </a:lnTo>
                  <a:lnTo>
                    <a:pt x="29" y="658"/>
                  </a:lnTo>
                  <a:lnTo>
                    <a:pt x="27" y="655"/>
                  </a:lnTo>
                  <a:lnTo>
                    <a:pt x="27" y="651"/>
                  </a:lnTo>
                  <a:lnTo>
                    <a:pt x="32" y="636"/>
                  </a:lnTo>
                  <a:lnTo>
                    <a:pt x="44" y="600"/>
                  </a:lnTo>
                  <a:lnTo>
                    <a:pt x="56" y="553"/>
                  </a:lnTo>
                  <a:lnTo>
                    <a:pt x="60" y="533"/>
                  </a:lnTo>
                  <a:lnTo>
                    <a:pt x="63" y="513"/>
                  </a:lnTo>
                  <a:lnTo>
                    <a:pt x="65" y="467"/>
                  </a:lnTo>
                  <a:lnTo>
                    <a:pt x="66" y="438"/>
                  </a:lnTo>
                  <a:lnTo>
                    <a:pt x="66" y="405"/>
                  </a:lnTo>
                  <a:lnTo>
                    <a:pt x="65" y="371"/>
                  </a:lnTo>
                  <a:lnTo>
                    <a:pt x="60" y="333"/>
                  </a:lnTo>
                  <a:lnTo>
                    <a:pt x="56" y="298"/>
                  </a:lnTo>
                  <a:lnTo>
                    <a:pt x="47" y="262"/>
                  </a:lnTo>
                  <a:lnTo>
                    <a:pt x="38" y="223"/>
                  </a:lnTo>
                  <a:lnTo>
                    <a:pt x="29" y="181"/>
                  </a:lnTo>
                  <a:lnTo>
                    <a:pt x="14" y="97"/>
                  </a:lnTo>
                  <a:lnTo>
                    <a:pt x="3" y="33"/>
                  </a:lnTo>
                  <a:lnTo>
                    <a:pt x="0" y="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CD6A4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2" name="Freeform 45"/>
            <p:cNvSpPr/>
            <p:nvPr/>
          </p:nvSpPr>
          <p:spPr>
            <a:xfrm>
              <a:off x="4126" y="2316"/>
              <a:ext cx="133" cy="28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23" y="36"/>
                </a:cxn>
                <a:cxn ang="0">
                  <a:pos x="24" y="64"/>
                </a:cxn>
                <a:cxn ang="0">
                  <a:pos x="25" y="84"/>
                </a:cxn>
                <a:cxn ang="0">
                  <a:pos x="25" y="84"/>
                </a:cxn>
                <a:cxn ang="0">
                  <a:pos x="26" y="90"/>
                </a:cxn>
                <a:cxn ang="0">
                  <a:pos x="25" y="95"/>
                </a:cxn>
                <a:cxn ang="0">
                  <a:pos x="25" y="100"/>
                </a:cxn>
                <a:cxn ang="0">
                  <a:pos x="24" y="104"/>
                </a:cxn>
                <a:cxn ang="0">
                  <a:pos x="23" y="108"/>
                </a:cxn>
                <a:cxn ang="0">
                  <a:pos x="21" y="112"/>
                </a:cxn>
                <a:cxn ang="0">
                  <a:pos x="20" y="114"/>
                </a:cxn>
                <a:cxn ang="0">
                  <a:pos x="18" y="116"/>
                </a:cxn>
                <a:cxn ang="0">
                  <a:pos x="18" y="116"/>
                </a:cxn>
                <a:cxn ang="0">
                  <a:pos x="13" y="123"/>
                </a:cxn>
                <a:cxn ang="0">
                  <a:pos x="7" y="131"/>
                </a:cxn>
                <a:cxn ang="0">
                  <a:pos x="0" y="143"/>
                </a:cxn>
                <a:cxn ang="0">
                  <a:pos x="0" y="143"/>
                </a:cxn>
                <a:cxn ang="0">
                  <a:pos x="0" y="143"/>
                </a:cxn>
                <a:cxn ang="0">
                  <a:pos x="3" y="144"/>
                </a:cxn>
                <a:cxn ang="0">
                  <a:pos x="5" y="144"/>
                </a:cxn>
                <a:cxn ang="0">
                  <a:pos x="8" y="144"/>
                </a:cxn>
                <a:cxn ang="0">
                  <a:pos x="11" y="144"/>
                </a:cxn>
                <a:cxn ang="0">
                  <a:pos x="14" y="143"/>
                </a:cxn>
                <a:cxn ang="0">
                  <a:pos x="14" y="143"/>
                </a:cxn>
                <a:cxn ang="0">
                  <a:pos x="16" y="143"/>
                </a:cxn>
                <a:cxn ang="0">
                  <a:pos x="18" y="141"/>
                </a:cxn>
                <a:cxn ang="0">
                  <a:pos x="22" y="138"/>
                </a:cxn>
                <a:cxn ang="0">
                  <a:pos x="27" y="134"/>
                </a:cxn>
                <a:cxn ang="0">
                  <a:pos x="32" y="129"/>
                </a:cxn>
                <a:cxn ang="0">
                  <a:pos x="37" y="124"/>
                </a:cxn>
                <a:cxn ang="0">
                  <a:pos x="42" y="118"/>
                </a:cxn>
                <a:cxn ang="0">
                  <a:pos x="48" y="113"/>
                </a:cxn>
                <a:cxn ang="0">
                  <a:pos x="51" y="111"/>
                </a:cxn>
                <a:cxn ang="0">
                  <a:pos x="54" y="109"/>
                </a:cxn>
                <a:cxn ang="0">
                  <a:pos x="54" y="109"/>
                </a:cxn>
                <a:cxn ang="0">
                  <a:pos x="53" y="107"/>
                </a:cxn>
                <a:cxn ang="0">
                  <a:pos x="52" y="105"/>
                </a:cxn>
                <a:cxn ang="0">
                  <a:pos x="52" y="102"/>
                </a:cxn>
                <a:cxn ang="0">
                  <a:pos x="51" y="98"/>
                </a:cxn>
                <a:cxn ang="0">
                  <a:pos x="51" y="93"/>
                </a:cxn>
                <a:cxn ang="0">
                  <a:pos x="52" y="87"/>
                </a:cxn>
                <a:cxn ang="0">
                  <a:pos x="53" y="81"/>
                </a:cxn>
                <a:cxn ang="0">
                  <a:pos x="53" y="81"/>
                </a:cxn>
                <a:cxn ang="0">
                  <a:pos x="57" y="65"/>
                </a:cxn>
                <a:cxn ang="0">
                  <a:pos x="61" y="49"/>
                </a:cxn>
                <a:cxn ang="0">
                  <a:pos x="64" y="35"/>
                </a:cxn>
                <a:cxn ang="0">
                  <a:pos x="66" y="30"/>
                </a:cxn>
                <a:cxn ang="0">
                  <a:pos x="66" y="26"/>
                </a:cxn>
                <a:cxn ang="0">
                  <a:pos x="66" y="26"/>
                </a:cxn>
                <a:cxn ang="0">
                  <a:pos x="66" y="20"/>
                </a:cxn>
                <a:cxn ang="0">
                  <a:pos x="66" y="15"/>
                </a:cxn>
                <a:cxn ang="0">
                  <a:pos x="65" y="11"/>
                </a:cxn>
                <a:cxn ang="0">
                  <a:pos x="22" y="0"/>
                </a:cxn>
              </a:cxnLst>
              <a:rect l="0" t="0" r="0" b="0"/>
              <a:pathLst>
                <a:path w="267" h="576">
                  <a:moveTo>
                    <a:pt x="90" y="0"/>
                  </a:moveTo>
                  <a:lnTo>
                    <a:pt x="90" y="0"/>
                  </a:lnTo>
                  <a:lnTo>
                    <a:pt x="95" y="144"/>
                  </a:lnTo>
                  <a:lnTo>
                    <a:pt x="98" y="256"/>
                  </a:lnTo>
                  <a:lnTo>
                    <a:pt x="102" y="335"/>
                  </a:lnTo>
                  <a:lnTo>
                    <a:pt x="104" y="359"/>
                  </a:lnTo>
                  <a:lnTo>
                    <a:pt x="102" y="380"/>
                  </a:lnTo>
                  <a:lnTo>
                    <a:pt x="101" y="400"/>
                  </a:lnTo>
                  <a:lnTo>
                    <a:pt x="96" y="416"/>
                  </a:lnTo>
                  <a:lnTo>
                    <a:pt x="92" y="431"/>
                  </a:lnTo>
                  <a:lnTo>
                    <a:pt x="86" y="445"/>
                  </a:lnTo>
                  <a:lnTo>
                    <a:pt x="80" y="455"/>
                  </a:lnTo>
                  <a:lnTo>
                    <a:pt x="74" y="464"/>
                  </a:lnTo>
                  <a:lnTo>
                    <a:pt x="54" y="490"/>
                  </a:lnTo>
                  <a:lnTo>
                    <a:pt x="30" y="524"/>
                  </a:lnTo>
                  <a:lnTo>
                    <a:pt x="0" y="569"/>
                  </a:lnTo>
                  <a:lnTo>
                    <a:pt x="3" y="572"/>
                  </a:lnTo>
                  <a:lnTo>
                    <a:pt x="14" y="575"/>
                  </a:lnTo>
                  <a:lnTo>
                    <a:pt x="21" y="576"/>
                  </a:lnTo>
                  <a:lnTo>
                    <a:pt x="32" y="576"/>
                  </a:lnTo>
                  <a:lnTo>
                    <a:pt x="44" y="575"/>
                  </a:lnTo>
                  <a:lnTo>
                    <a:pt x="57" y="572"/>
                  </a:lnTo>
                  <a:lnTo>
                    <a:pt x="65" y="569"/>
                  </a:lnTo>
                  <a:lnTo>
                    <a:pt x="74" y="564"/>
                  </a:lnTo>
                  <a:lnTo>
                    <a:pt x="90" y="551"/>
                  </a:lnTo>
                  <a:lnTo>
                    <a:pt x="110" y="533"/>
                  </a:lnTo>
                  <a:lnTo>
                    <a:pt x="129" y="514"/>
                  </a:lnTo>
                  <a:lnTo>
                    <a:pt x="149" y="493"/>
                  </a:lnTo>
                  <a:lnTo>
                    <a:pt x="170" y="472"/>
                  </a:lnTo>
                  <a:lnTo>
                    <a:pt x="192" y="452"/>
                  </a:lnTo>
                  <a:lnTo>
                    <a:pt x="204" y="443"/>
                  </a:lnTo>
                  <a:lnTo>
                    <a:pt x="216" y="436"/>
                  </a:lnTo>
                  <a:lnTo>
                    <a:pt x="213" y="427"/>
                  </a:lnTo>
                  <a:lnTo>
                    <a:pt x="211" y="418"/>
                  </a:lnTo>
                  <a:lnTo>
                    <a:pt x="208" y="406"/>
                  </a:lnTo>
                  <a:lnTo>
                    <a:pt x="207" y="389"/>
                  </a:lnTo>
                  <a:lnTo>
                    <a:pt x="207" y="370"/>
                  </a:lnTo>
                  <a:lnTo>
                    <a:pt x="208" y="346"/>
                  </a:lnTo>
                  <a:lnTo>
                    <a:pt x="213" y="321"/>
                  </a:lnTo>
                  <a:lnTo>
                    <a:pt x="228" y="259"/>
                  </a:lnTo>
                  <a:lnTo>
                    <a:pt x="244" y="195"/>
                  </a:lnTo>
                  <a:lnTo>
                    <a:pt x="259" y="138"/>
                  </a:lnTo>
                  <a:lnTo>
                    <a:pt x="264" y="117"/>
                  </a:lnTo>
                  <a:lnTo>
                    <a:pt x="267" y="102"/>
                  </a:lnTo>
                  <a:lnTo>
                    <a:pt x="267" y="80"/>
                  </a:lnTo>
                  <a:lnTo>
                    <a:pt x="265" y="60"/>
                  </a:lnTo>
                  <a:lnTo>
                    <a:pt x="262" y="4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CD6A4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3" name="Freeform 46"/>
            <p:cNvSpPr/>
            <p:nvPr/>
          </p:nvSpPr>
          <p:spPr>
            <a:xfrm>
              <a:off x="4106" y="1844"/>
              <a:ext cx="261" cy="499"/>
            </a:xfrm>
            <a:custGeom>
              <a:avLst/>
              <a:gdLst/>
              <a:ahLst/>
              <a:cxnLst>
                <a:cxn ang="0">
                  <a:pos x="105" y="10"/>
                </a:cxn>
                <a:cxn ang="0">
                  <a:pos x="110" y="17"/>
                </a:cxn>
                <a:cxn ang="0">
                  <a:pos x="115" y="27"/>
                </a:cxn>
                <a:cxn ang="0">
                  <a:pos x="119" y="36"/>
                </a:cxn>
                <a:cxn ang="0">
                  <a:pos x="120" y="42"/>
                </a:cxn>
                <a:cxn ang="0">
                  <a:pos x="120" y="45"/>
                </a:cxn>
                <a:cxn ang="0">
                  <a:pos x="119" y="61"/>
                </a:cxn>
                <a:cxn ang="0">
                  <a:pos x="115" y="120"/>
                </a:cxn>
                <a:cxn ang="0">
                  <a:pos x="114" y="128"/>
                </a:cxn>
                <a:cxn ang="0">
                  <a:pos x="113" y="162"/>
                </a:cxn>
                <a:cxn ang="0">
                  <a:pos x="114" y="193"/>
                </a:cxn>
                <a:cxn ang="0">
                  <a:pos x="121" y="211"/>
                </a:cxn>
                <a:cxn ang="0">
                  <a:pos x="127" y="227"/>
                </a:cxn>
                <a:cxn ang="0">
                  <a:pos x="131" y="242"/>
                </a:cxn>
                <a:cxn ang="0">
                  <a:pos x="128" y="243"/>
                </a:cxn>
                <a:cxn ang="0">
                  <a:pos x="116" y="246"/>
                </a:cxn>
                <a:cxn ang="0">
                  <a:pos x="104" y="249"/>
                </a:cxn>
                <a:cxn ang="0">
                  <a:pos x="88" y="250"/>
                </a:cxn>
                <a:cxn ang="0">
                  <a:pos x="69" y="250"/>
                </a:cxn>
                <a:cxn ang="0">
                  <a:pos x="48" y="246"/>
                </a:cxn>
                <a:cxn ang="0">
                  <a:pos x="37" y="242"/>
                </a:cxn>
                <a:cxn ang="0">
                  <a:pos x="25" y="238"/>
                </a:cxn>
                <a:cxn ang="0">
                  <a:pos x="13" y="232"/>
                </a:cxn>
                <a:cxn ang="0">
                  <a:pos x="14" y="190"/>
                </a:cxn>
                <a:cxn ang="0">
                  <a:pos x="14" y="143"/>
                </a:cxn>
                <a:cxn ang="0">
                  <a:pos x="13" y="133"/>
                </a:cxn>
                <a:cxn ang="0">
                  <a:pos x="13" y="111"/>
                </a:cxn>
                <a:cxn ang="0">
                  <a:pos x="14" y="53"/>
                </a:cxn>
                <a:cxn ang="0">
                  <a:pos x="15" y="36"/>
                </a:cxn>
                <a:cxn ang="0">
                  <a:pos x="14" y="38"/>
                </a:cxn>
                <a:cxn ang="0">
                  <a:pos x="10" y="44"/>
                </a:cxn>
                <a:cxn ang="0">
                  <a:pos x="5" y="48"/>
                </a:cxn>
                <a:cxn ang="0">
                  <a:pos x="3" y="49"/>
                </a:cxn>
                <a:cxn ang="0">
                  <a:pos x="1" y="43"/>
                </a:cxn>
                <a:cxn ang="0">
                  <a:pos x="0" y="41"/>
                </a:cxn>
                <a:cxn ang="0">
                  <a:pos x="2" y="36"/>
                </a:cxn>
                <a:cxn ang="0">
                  <a:pos x="8" y="18"/>
                </a:cxn>
                <a:cxn ang="0">
                  <a:pos x="13" y="5"/>
                </a:cxn>
                <a:cxn ang="0">
                  <a:pos x="34" y="43"/>
                </a:cxn>
              </a:cxnLst>
              <a:rect l="0" t="0" r="0" b="0"/>
              <a:pathLst>
                <a:path w="520" h="998">
                  <a:moveTo>
                    <a:pt x="417" y="40"/>
                  </a:moveTo>
                  <a:lnTo>
                    <a:pt x="417" y="40"/>
                  </a:lnTo>
                  <a:lnTo>
                    <a:pt x="428" y="54"/>
                  </a:lnTo>
                  <a:lnTo>
                    <a:pt x="437" y="68"/>
                  </a:lnTo>
                  <a:lnTo>
                    <a:pt x="448" y="86"/>
                  </a:lnTo>
                  <a:lnTo>
                    <a:pt x="459" y="107"/>
                  </a:lnTo>
                  <a:lnTo>
                    <a:pt x="469" y="131"/>
                  </a:lnTo>
                  <a:lnTo>
                    <a:pt x="472" y="143"/>
                  </a:lnTo>
                  <a:lnTo>
                    <a:pt x="475" y="155"/>
                  </a:lnTo>
                  <a:lnTo>
                    <a:pt x="478" y="167"/>
                  </a:lnTo>
                  <a:lnTo>
                    <a:pt x="478" y="178"/>
                  </a:lnTo>
                  <a:lnTo>
                    <a:pt x="478" y="206"/>
                  </a:lnTo>
                  <a:lnTo>
                    <a:pt x="475" y="244"/>
                  </a:lnTo>
                  <a:lnTo>
                    <a:pt x="469" y="330"/>
                  </a:lnTo>
                  <a:lnTo>
                    <a:pt x="456" y="480"/>
                  </a:lnTo>
                  <a:lnTo>
                    <a:pt x="453" y="509"/>
                  </a:lnTo>
                  <a:lnTo>
                    <a:pt x="453" y="550"/>
                  </a:lnTo>
                  <a:lnTo>
                    <a:pt x="451" y="648"/>
                  </a:lnTo>
                  <a:lnTo>
                    <a:pt x="453" y="772"/>
                  </a:lnTo>
                  <a:lnTo>
                    <a:pt x="462" y="793"/>
                  </a:lnTo>
                  <a:lnTo>
                    <a:pt x="481" y="842"/>
                  </a:lnTo>
                  <a:lnTo>
                    <a:pt x="493" y="874"/>
                  </a:lnTo>
                  <a:lnTo>
                    <a:pt x="504" y="905"/>
                  </a:lnTo>
                  <a:lnTo>
                    <a:pt x="513" y="937"/>
                  </a:lnTo>
                  <a:lnTo>
                    <a:pt x="520" y="965"/>
                  </a:lnTo>
                  <a:lnTo>
                    <a:pt x="510" y="970"/>
                  </a:lnTo>
                  <a:lnTo>
                    <a:pt x="483" y="979"/>
                  </a:lnTo>
                  <a:lnTo>
                    <a:pt x="463" y="983"/>
                  </a:lnTo>
                  <a:lnTo>
                    <a:pt x="441" y="989"/>
                  </a:lnTo>
                  <a:lnTo>
                    <a:pt x="414" y="994"/>
                  </a:lnTo>
                  <a:lnTo>
                    <a:pt x="383" y="997"/>
                  </a:lnTo>
                  <a:lnTo>
                    <a:pt x="350" y="998"/>
                  </a:lnTo>
                  <a:lnTo>
                    <a:pt x="314" y="998"/>
                  </a:lnTo>
                  <a:lnTo>
                    <a:pt x="275" y="997"/>
                  </a:lnTo>
                  <a:lnTo>
                    <a:pt x="234" y="991"/>
                  </a:lnTo>
                  <a:lnTo>
                    <a:pt x="191" y="982"/>
                  </a:lnTo>
                  <a:lnTo>
                    <a:pt x="169" y="974"/>
                  </a:lnTo>
                  <a:lnTo>
                    <a:pt x="146" y="968"/>
                  </a:lnTo>
                  <a:lnTo>
                    <a:pt x="124" y="959"/>
                  </a:lnTo>
                  <a:lnTo>
                    <a:pt x="100" y="950"/>
                  </a:lnTo>
                  <a:lnTo>
                    <a:pt x="76" y="940"/>
                  </a:lnTo>
                  <a:lnTo>
                    <a:pt x="52" y="928"/>
                  </a:lnTo>
                  <a:lnTo>
                    <a:pt x="53" y="759"/>
                  </a:lnTo>
                  <a:lnTo>
                    <a:pt x="53" y="625"/>
                  </a:lnTo>
                  <a:lnTo>
                    <a:pt x="53" y="570"/>
                  </a:lnTo>
                  <a:lnTo>
                    <a:pt x="52" y="530"/>
                  </a:lnTo>
                  <a:lnTo>
                    <a:pt x="50" y="492"/>
                  </a:lnTo>
                  <a:lnTo>
                    <a:pt x="50" y="441"/>
                  </a:lnTo>
                  <a:lnTo>
                    <a:pt x="53" y="323"/>
                  </a:lnTo>
                  <a:lnTo>
                    <a:pt x="56" y="211"/>
                  </a:lnTo>
                  <a:lnTo>
                    <a:pt x="58" y="169"/>
                  </a:lnTo>
                  <a:lnTo>
                    <a:pt x="58" y="143"/>
                  </a:lnTo>
                  <a:lnTo>
                    <a:pt x="53" y="149"/>
                  </a:lnTo>
                  <a:lnTo>
                    <a:pt x="44" y="164"/>
                  </a:lnTo>
                  <a:lnTo>
                    <a:pt x="37" y="173"/>
                  </a:lnTo>
                  <a:lnTo>
                    <a:pt x="29" y="181"/>
                  </a:lnTo>
                  <a:lnTo>
                    <a:pt x="20" y="190"/>
                  </a:lnTo>
                  <a:lnTo>
                    <a:pt x="10" y="196"/>
                  </a:lnTo>
                  <a:lnTo>
                    <a:pt x="9" y="179"/>
                  </a:lnTo>
                  <a:lnTo>
                    <a:pt x="4" y="169"/>
                  </a:lnTo>
                  <a:lnTo>
                    <a:pt x="3" y="166"/>
                  </a:lnTo>
                  <a:lnTo>
                    <a:pt x="0" y="164"/>
                  </a:lnTo>
                  <a:lnTo>
                    <a:pt x="6" y="143"/>
                  </a:lnTo>
                  <a:lnTo>
                    <a:pt x="20" y="97"/>
                  </a:lnTo>
                  <a:lnTo>
                    <a:pt x="29" y="70"/>
                  </a:lnTo>
                  <a:lnTo>
                    <a:pt x="40" y="43"/>
                  </a:lnTo>
                  <a:lnTo>
                    <a:pt x="50" y="19"/>
                  </a:lnTo>
                  <a:lnTo>
                    <a:pt x="61" y="0"/>
                  </a:lnTo>
                  <a:lnTo>
                    <a:pt x="134" y="172"/>
                  </a:lnTo>
                  <a:lnTo>
                    <a:pt x="417" y="40"/>
                  </a:lnTo>
                  <a:close/>
                </a:path>
              </a:pathLst>
            </a:custGeom>
            <a:solidFill>
              <a:srgbClr val="1B171B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4" name="Freeform 47"/>
            <p:cNvSpPr/>
            <p:nvPr/>
          </p:nvSpPr>
          <p:spPr>
            <a:xfrm>
              <a:off x="3998" y="1440"/>
              <a:ext cx="421" cy="420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34" y="16"/>
                </a:cxn>
                <a:cxn ang="0">
                  <a:pos x="43" y="28"/>
                </a:cxn>
                <a:cxn ang="0">
                  <a:pos x="68" y="46"/>
                </a:cxn>
                <a:cxn ang="0">
                  <a:pos x="76" y="52"/>
                </a:cxn>
                <a:cxn ang="0">
                  <a:pos x="83" y="57"/>
                </a:cxn>
                <a:cxn ang="0">
                  <a:pos x="86" y="62"/>
                </a:cxn>
                <a:cxn ang="0">
                  <a:pos x="92" y="61"/>
                </a:cxn>
                <a:cxn ang="0">
                  <a:pos x="99" y="61"/>
                </a:cxn>
                <a:cxn ang="0">
                  <a:pos x="116" y="52"/>
                </a:cxn>
                <a:cxn ang="0">
                  <a:pos x="117" y="64"/>
                </a:cxn>
                <a:cxn ang="0">
                  <a:pos x="114" y="83"/>
                </a:cxn>
                <a:cxn ang="0">
                  <a:pos x="106" y="98"/>
                </a:cxn>
                <a:cxn ang="0">
                  <a:pos x="127" y="67"/>
                </a:cxn>
                <a:cxn ang="0">
                  <a:pos x="135" y="58"/>
                </a:cxn>
                <a:cxn ang="0">
                  <a:pos x="145" y="53"/>
                </a:cxn>
                <a:cxn ang="0">
                  <a:pos x="149" y="54"/>
                </a:cxn>
                <a:cxn ang="0">
                  <a:pos x="163" y="64"/>
                </a:cxn>
                <a:cxn ang="0">
                  <a:pos x="167" y="73"/>
                </a:cxn>
                <a:cxn ang="0">
                  <a:pos x="181" y="54"/>
                </a:cxn>
                <a:cxn ang="0">
                  <a:pos x="188" y="50"/>
                </a:cxn>
                <a:cxn ang="0">
                  <a:pos x="198" y="50"/>
                </a:cxn>
                <a:cxn ang="0">
                  <a:pos x="206" y="57"/>
                </a:cxn>
                <a:cxn ang="0">
                  <a:pos x="211" y="71"/>
                </a:cxn>
                <a:cxn ang="0">
                  <a:pos x="210" y="89"/>
                </a:cxn>
                <a:cxn ang="0">
                  <a:pos x="201" y="159"/>
                </a:cxn>
                <a:cxn ang="0">
                  <a:pos x="193" y="190"/>
                </a:cxn>
                <a:cxn ang="0">
                  <a:pos x="186" y="203"/>
                </a:cxn>
                <a:cxn ang="0">
                  <a:pos x="176" y="208"/>
                </a:cxn>
                <a:cxn ang="0">
                  <a:pos x="140" y="210"/>
                </a:cxn>
                <a:cxn ang="0">
                  <a:pos x="104" y="207"/>
                </a:cxn>
                <a:cxn ang="0">
                  <a:pos x="89" y="204"/>
                </a:cxn>
                <a:cxn ang="0">
                  <a:pos x="83" y="198"/>
                </a:cxn>
                <a:cxn ang="0">
                  <a:pos x="82" y="193"/>
                </a:cxn>
                <a:cxn ang="0">
                  <a:pos x="83" y="166"/>
                </a:cxn>
                <a:cxn ang="0">
                  <a:pos x="92" y="159"/>
                </a:cxn>
                <a:cxn ang="0">
                  <a:pos x="108" y="163"/>
                </a:cxn>
                <a:cxn ang="0">
                  <a:pos x="133" y="168"/>
                </a:cxn>
                <a:cxn ang="0">
                  <a:pos x="142" y="167"/>
                </a:cxn>
                <a:cxn ang="0">
                  <a:pos x="148" y="165"/>
                </a:cxn>
                <a:cxn ang="0">
                  <a:pos x="155" y="163"/>
                </a:cxn>
                <a:cxn ang="0">
                  <a:pos x="157" y="158"/>
                </a:cxn>
                <a:cxn ang="0">
                  <a:pos x="153" y="131"/>
                </a:cxn>
                <a:cxn ang="0">
                  <a:pos x="85" y="111"/>
                </a:cxn>
                <a:cxn ang="0">
                  <a:pos x="86" y="102"/>
                </a:cxn>
                <a:cxn ang="0">
                  <a:pos x="78" y="92"/>
                </a:cxn>
                <a:cxn ang="0">
                  <a:pos x="58" y="81"/>
                </a:cxn>
                <a:cxn ang="0">
                  <a:pos x="45" y="75"/>
                </a:cxn>
                <a:cxn ang="0">
                  <a:pos x="31" y="58"/>
                </a:cxn>
                <a:cxn ang="0">
                  <a:pos x="15" y="40"/>
                </a:cxn>
                <a:cxn ang="0">
                  <a:pos x="0" y="19"/>
                </a:cxn>
              </a:cxnLst>
              <a:rect l="0" t="0" r="0" b="0"/>
              <a:pathLst>
                <a:path w="842" h="840">
                  <a:moveTo>
                    <a:pt x="76" y="0"/>
                  </a:moveTo>
                  <a:lnTo>
                    <a:pt x="76" y="0"/>
                  </a:lnTo>
                  <a:lnTo>
                    <a:pt x="95" y="19"/>
                  </a:lnTo>
                  <a:lnTo>
                    <a:pt x="112" y="36"/>
                  </a:lnTo>
                  <a:lnTo>
                    <a:pt x="125" y="49"/>
                  </a:lnTo>
                  <a:lnTo>
                    <a:pt x="131" y="54"/>
                  </a:lnTo>
                  <a:lnTo>
                    <a:pt x="136" y="61"/>
                  </a:lnTo>
                  <a:lnTo>
                    <a:pt x="146" y="79"/>
                  </a:lnTo>
                  <a:lnTo>
                    <a:pt x="157" y="97"/>
                  </a:lnTo>
                  <a:lnTo>
                    <a:pt x="163" y="105"/>
                  </a:lnTo>
                  <a:lnTo>
                    <a:pt x="169" y="111"/>
                  </a:lnTo>
                  <a:lnTo>
                    <a:pt x="194" y="127"/>
                  </a:lnTo>
                  <a:lnTo>
                    <a:pt x="233" y="152"/>
                  </a:lnTo>
                  <a:lnTo>
                    <a:pt x="272" y="182"/>
                  </a:lnTo>
                  <a:lnTo>
                    <a:pt x="287" y="196"/>
                  </a:lnTo>
                  <a:lnTo>
                    <a:pt x="297" y="206"/>
                  </a:lnTo>
                  <a:lnTo>
                    <a:pt x="303" y="208"/>
                  </a:lnTo>
                  <a:lnTo>
                    <a:pt x="314" y="212"/>
                  </a:lnTo>
                  <a:lnTo>
                    <a:pt x="320" y="215"/>
                  </a:lnTo>
                  <a:lnTo>
                    <a:pt x="326" y="220"/>
                  </a:lnTo>
                  <a:lnTo>
                    <a:pt x="332" y="227"/>
                  </a:lnTo>
                  <a:lnTo>
                    <a:pt x="336" y="236"/>
                  </a:lnTo>
                  <a:lnTo>
                    <a:pt x="339" y="244"/>
                  </a:lnTo>
                  <a:lnTo>
                    <a:pt x="342" y="248"/>
                  </a:lnTo>
                  <a:lnTo>
                    <a:pt x="344" y="248"/>
                  </a:lnTo>
                  <a:lnTo>
                    <a:pt x="348" y="248"/>
                  </a:lnTo>
                  <a:lnTo>
                    <a:pt x="359" y="244"/>
                  </a:lnTo>
                  <a:lnTo>
                    <a:pt x="368" y="242"/>
                  </a:lnTo>
                  <a:lnTo>
                    <a:pt x="380" y="242"/>
                  </a:lnTo>
                  <a:lnTo>
                    <a:pt x="387" y="242"/>
                  </a:lnTo>
                  <a:lnTo>
                    <a:pt x="393" y="241"/>
                  </a:lnTo>
                  <a:lnTo>
                    <a:pt x="408" y="236"/>
                  </a:lnTo>
                  <a:lnTo>
                    <a:pt x="425" y="230"/>
                  </a:lnTo>
                  <a:lnTo>
                    <a:pt x="438" y="223"/>
                  </a:lnTo>
                  <a:lnTo>
                    <a:pt x="462" y="208"/>
                  </a:lnTo>
                  <a:lnTo>
                    <a:pt x="471" y="200"/>
                  </a:lnTo>
                  <a:lnTo>
                    <a:pt x="469" y="224"/>
                  </a:lnTo>
                  <a:lnTo>
                    <a:pt x="468" y="253"/>
                  </a:lnTo>
                  <a:lnTo>
                    <a:pt x="463" y="290"/>
                  </a:lnTo>
                  <a:lnTo>
                    <a:pt x="459" y="310"/>
                  </a:lnTo>
                  <a:lnTo>
                    <a:pt x="453" y="329"/>
                  </a:lnTo>
                  <a:lnTo>
                    <a:pt x="447" y="346"/>
                  </a:lnTo>
                  <a:lnTo>
                    <a:pt x="440" y="361"/>
                  </a:lnTo>
                  <a:lnTo>
                    <a:pt x="429" y="382"/>
                  </a:lnTo>
                  <a:lnTo>
                    <a:pt x="423" y="389"/>
                  </a:lnTo>
                  <a:lnTo>
                    <a:pt x="456" y="344"/>
                  </a:lnTo>
                  <a:lnTo>
                    <a:pt x="483" y="304"/>
                  </a:lnTo>
                  <a:lnTo>
                    <a:pt x="507" y="268"/>
                  </a:lnTo>
                  <a:lnTo>
                    <a:pt x="517" y="254"/>
                  </a:lnTo>
                  <a:lnTo>
                    <a:pt x="528" y="241"/>
                  </a:lnTo>
                  <a:lnTo>
                    <a:pt x="538" y="229"/>
                  </a:lnTo>
                  <a:lnTo>
                    <a:pt x="549" y="220"/>
                  </a:lnTo>
                  <a:lnTo>
                    <a:pt x="559" y="212"/>
                  </a:lnTo>
                  <a:lnTo>
                    <a:pt x="571" y="209"/>
                  </a:lnTo>
                  <a:lnTo>
                    <a:pt x="577" y="209"/>
                  </a:lnTo>
                  <a:lnTo>
                    <a:pt x="583" y="209"/>
                  </a:lnTo>
                  <a:lnTo>
                    <a:pt x="589" y="211"/>
                  </a:lnTo>
                  <a:lnTo>
                    <a:pt x="595" y="214"/>
                  </a:lnTo>
                  <a:lnTo>
                    <a:pt x="621" y="229"/>
                  </a:lnTo>
                  <a:lnTo>
                    <a:pt x="633" y="236"/>
                  </a:lnTo>
                  <a:lnTo>
                    <a:pt x="643" y="245"/>
                  </a:lnTo>
                  <a:lnTo>
                    <a:pt x="652" y="256"/>
                  </a:lnTo>
                  <a:lnTo>
                    <a:pt x="659" y="266"/>
                  </a:lnTo>
                  <a:lnTo>
                    <a:pt x="664" y="278"/>
                  </a:lnTo>
                  <a:lnTo>
                    <a:pt x="665" y="292"/>
                  </a:lnTo>
                  <a:lnTo>
                    <a:pt x="674" y="278"/>
                  </a:lnTo>
                  <a:lnTo>
                    <a:pt x="697" y="247"/>
                  </a:lnTo>
                  <a:lnTo>
                    <a:pt x="710" y="230"/>
                  </a:lnTo>
                  <a:lnTo>
                    <a:pt x="724" y="215"/>
                  </a:lnTo>
                  <a:lnTo>
                    <a:pt x="739" y="203"/>
                  </a:lnTo>
                  <a:lnTo>
                    <a:pt x="745" y="200"/>
                  </a:lnTo>
                  <a:lnTo>
                    <a:pt x="751" y="197"/>
                  </a:lnTo>
                  <a:lnTo>
                    <a:pt x="766" y="197"/>
                  </a:lnTo>
                  <a:lnTo>
                    <a:pt x="773" y="197"/>
                  </a:lnTo>
                  <a:lnTo>
                    <a:pt x="782" y="199"/>
                  </a:lnTo>
                  <a:lnTo>
                    <a:pt x="790" y="200"/>
                  </a:lnTo>
                  <a:lnTo>
                    <a:pt x="799" y="205"/>
                  </a:lnTo>
                  <a:lnTo>
                    <a:pt x="808" y="209"/>
                  </a:lnTo>
                  <a:lnTo>
                    <a:pt x="815" y="217"/>
                  </a:lnTo>
                  <a:lnTo>
                    <a:pt x="823" y="226"/>
                  </a:lnTo>
                  <a:lnTo>
                    <a:pt x="829" y="236"/>
                  </a:lnTo>
                  <a:lnTo>
                    <a:pt x="835" y="250"/>
                  </a:lnTo>
                  <a:lnTo>
                    <a:pt x="839" y="265"/>
                  </a:lnTo>
                  <a:lnTo>
                    <a:pt x="842" y="284"/>
                  </a:lnTo>
                  <a:lnTo>
                    <a:pt x="842" y="305"/>
                  </a:lnTo>
                  <a:lnTo>
                    <a:pt x="842" y="329"/>
                  </a:lnTo>
                  <a:lnTo>
                    <a:pt x="839" y="356"/>
                  </a:lnTo>
                  <a:lnTo>
                    <a:pt x="815" y="546"/>
                  </a:lnTo>
                  <a:lnTo>
                    <a:pt x="806" y="605"/>
                  </a:lnTo>
                  <a:lnTo>
                    <a:pt x="802" y="634"/>
                  </a:lnTo>
                  <a:lnTo>
                    <a:pt x="793" y="669"/>
                  </a:lnTo>
                  <a:lnTo>
                    <a:pt x="787" y="696"/>
                  </a:lnTo>
                  <a:lnTo>
                    <a:pt x="778" y="727"/>
                  </a:lnTo>
                  <a:lnTo>
                    <a:pt x="769" y="759"/>
                  </a:lnTo>
                  <a:lnTo>
                    <a:pt x="763" y="772"/>
                  </a:lnTo>
                  <a:lnTo>
                    <a:pt x="755" y="786"/>
                  </a:lnTo>
                  <a:lnTo>
                    <a:pt x="749" y="799"/>
                  </a:lnTo>
                  <a:lnTo>
                    <a:pt x="742" y="810"/>
                  </a:lnTo>
                  <a:lnTo>
                    <a:pt x="733" y="819"/>
                  </a:lnTo>
                  <a:lnTo>
                    <a:pt x="725" y="825"/>
                  </a:lnTo>
                  <a:lnTo>
                    <a:pt x="703" y="829"/>
                  </a:lnTo>
                  <a:lnTo>
                    <a:pt x="676" y="834"/>
                  </a:lnTo>
                  <a:lnTo>
                    <a:pt x="637" y="837"/>
                  </a:lnTo>
                  <a:lnTo>
                    <a:pt x="588" y="840"/>
                  </a:lnTo>
                  <a:lnTo>
                    <a:pt x="559" y="840"/>
                  </a:lnTo>
                  <a:lnTo>
                    <a:pt x="526" y="838"/>
                  </a:lnTo>
                  <a:lnTo>
                    <a:pt x="492" y="837"/>
                  </a:lnTo>
                  <a:lnTo>
                    <a:pt x="453" y="832"/>
                  </a:lnTo>
                  <a:lnTo>
                    <a:pt x="413" y="828"/>
                  </a:lnTo>
                  <a:lnTo>
                    <a:pt x="368" y="822"/>
                  </a:lnTo>
                  <a:lnTo>
                    <a:pt x="362" y="820"/>
                  </a:lnTo>
                  <a:lnTo>
                    <a:pt x="354" y="816"/>
                  </a:lnTo>
                  <a:lnTo>
                    <a:pt x="347" y="811"/>
                  </a:lnTo>
                  <a:lnTo>
                    <a:pt x="339" y="805"/>
                  </a:lnTo>
                  <a:lnTo>
                    <a:pt x="332" y="796"/>
                  </a:lnTo>
                  <a:lnTo>
                    <a:pt x="330" y="790"/>
                  </a:lnTo>
                  <a:lnTo>
                    <a:pt x="329" y="784"/>
                  </a:lnTo>
                  <a:lnTo>
                    <a:pt x="327" y="777"/>
                  </a:lnTo>
                  <a:lnTo>
                    <a:pt x="327" y="769"/>
                  </a:lnTo>
                  <a:lnTo>
                    <a:pt x="327" y="735"/>
                  </a:lnTo>
                  <a:lnTo>
                    <a:pt x="327" y="697"/>
                  </a:lnTo>
                  <a:lnTo>
                    <a:pt x="327" y="679"/>
                  </a:lnTo>
                  <a:lnTo>
                    <a:pt x="329" y="661"/>
                  </a:lnTo>
                  <a:lnTo>
                    <a:pt x="332" y="645"/>
                  </a:lnTo>
                  <a:lnTo>
                    <a:pt x="336" y="628"/>
                  </a:lnTo>
                  <a:lnTo>
                    <a:pt x="368" y="633"/>
                  </a:lnTo>
                  <a:lnTo>
                    <a:pt x="398" y="639"/>
                  </a:lnTo>
                  <a:lnTo>
                    <a:pt x="414" y="643"/>
                  </a:lnTo>
                  <a:lnTo>
                    <a:pt x="429" y="649"/>
                  </a:lnTo>
                  <a:lnTo>
                    <a:pt x="457" y="657"/>
                  </a:lnTo>
                  <a:lnTo>
                    <a:pt x="481" y="663"/>
                  </a:lnTo>
                  <a:lnTo>
                    <a:pt x="529" y="669"/>
                  </a:lnTo>
                  <a:lnTo>
                    <a:pt x="541" y="670"/>
                  </a:lnTo>
                  <a:lnTo>
                    <a:pt x="550" y="670"/>
                  </a:lnTo>
                  <a:lnTo>
                    <a:pt x="559" y="669"/>
                  </a:lnTo>
                  <a:lnTo>
                    <a:pt x="567" y="667"/>
                  </a:lnTo>
                  <a:lnTo>
                    <a:pt x="579" y="663"/>
                  </a:lnTo>
                  <a:lnTo>
                    <a:pt x="585" y="661"/>
                  </a:lnTo>
                  <a:lnTo>
                    <a:pt x="591" y="660"/>
                  </a:lnTo>
                  <a:lnTo>
                    <a:pt x="597" y="660"/>
                  </a:lnTo>
                  <a:lnTo>
                    <a:pt x="601" y="658"/>
                  </a:lnTo>
                  <a:lnTo>
                    <a:pt x="610" y="654"/>
                  </a:lnTo>
                  <a:lnTo>
                    <a:pt x="618" y="651"/>
                  </a:lnTo>
                  <a:lnTo>
                    <a:pt x="622" y="649"/>
                  </a:lnTo>
                  <a:lnTo>
                    <a:pt x="628" y="649"/>
                  </a:lnTo>
                  <a:lnTo>
                    <a:pt x="628" y="631"/>
                  </a:lnTo>
                  <a:lnTo>
                    <a:pt x="625" y="591"/>
                  </a:lnTo>
                  <a:lnTo>
                    <a:pt x="622" y="569"/>
                  </a:lnTo>
                  <a:lnTo>
                    <a:pt x="618" y="545"/>
                  </a:lnTo>
                  <a:lnTo>
                    <a:pt x="612" y="524"/>
                  </a:lnTo>
                  <a:lnTo>
                    <a:pt x="609" y="516"/>
                  </a:lnTo>
                  <a:lnTo>
                    <a:pt x="606" y="509"/>
                  </a:lnTo>
                  <a:lnTo>
                    <a:pt x="523" y="362"/>
                  </a:lnTo>
                  <a:lnTo>
                    <a:pt x="339" y="444"/>
                  </a:lnTo>
                  <a:lnTo>
                    <a:pt x="339" y="438"/>
                  </a:lnTo>
                  <a:lnTo>
                    <a:pt x="339" y="425"/>
                  </a:lnTo>
                  <a:lnTo>
                    <a:pt x="342" y="407"/>
                  </a:lnTo>
                  <a:lnTo>
                    <a:pt x="345" y="396"/>
                  </a:lnTo>
                  <a:lnTo>
                    <a:pt x="351" y="386"/>
                  </a:lnTo>
                  <a:lnTo>
                    <a:pt x="311" y="365"/>
                  </a:lnTo>
                  <a:lnTo>
                    <a:pt x="251" y="332"/>
                  </a:lnTo>
                  <a:lnTo>
                    <a:pt x="240" y="328"/>
                  </a:lnTo>
                  <a:lnTo>
                    <a:pt x="230" y="323"/>
                  </a:lnTo>
                  <a:lnTo>
                    <a:pt x="208" y="316"/>
                  </a:lnTo>
                  <a:lnTo>
                    <a:pt x="197" y="311"/>
                  </a:lnTo>
                  <a:lnTo>
                    <a:pt x="187" y="305"/>
                  </a:lnTo>
                  <a:lnTo>
                    <a:pt x="178" y="298"/>
                  </a:lnTo>
                  <a:lnTo>
                    <a:pt x="169" y="289"/>
                  </a:lnTo>
                  <a:lnTo>
                    <a:pt x="148" y="263"/>
                  </a:lnTo>
                  <a:lnTo>
                    <a:pt x="121" y="230"/>
                  </a:lnTo>
                  <a:lnTo>
                    <a:pt x="76" y="181"/>
                  </a:lnTo>
                  <a:lnTo>
                    <a:pt x="68" y="172"/>
                  </a:lnTo>
                  <a:lnTo>
                    <a:pt x="59" y="158"/>
                  </a:lnTo>
                  <a:lnTo>
                    <a:pt x="38" y="126"/>
                  </a:lnTo>
                  <a:lnTo>
                    <a:pt x="16" y="93"/>
                  </a:lnTo>
                  <a:lnTo>
                    <a:pt x="7" y="82"/>
                  </a:lnTo>
                  <a:lnTo>
                    <a:pt x="0" y="75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1B171B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5" name="Freeform 48"/>
            <p:cNvSpPr/>
            <p:nvPr/>
          </p:nvSpPr>
          <p:spPr>
            <a:xfrm>
              <a:off x="4068" y="1699"/>
              <a:ext cx="101" cy="104"/>
            </a:xfrm>
            <a:custGeom>
              <a:avLst/>
              <a:gdLst/>
              <a:ahLst/>
              <a:cxnLst>
                <a:cxn ang="0">
                  <a:pos x="51" y="31"/>
                </a:cxn>
                <a:cxn ang="0">
                  <a:pos x="37" y="15"/>
                </a:cxn>
                <a:cxn ang="0">
                  <a:pos x="32" y="10"/>
                </a:cxn>
                <a:cxn ang="0">
                  <a:pos x="28" y="7"/>
                </a:cxn>
                <a:cxn ang="0">
                  <a:pos x="14" y="1"/>
                </a:cxn>
                <a:cxn ang="0">
                  <a:pos x="14" y="0"/>
                </a:cxn>
                <a:cxn ang="0">
                  <a:pos x="12" y="1"/>
                </a:cxn>
                <a:cxn ang="0">
                  <a:pos x="12" y="3"/>
                </a:cxn>
                <a:cxn ang="0">
                  <a:pos x="14" y="5"/>
                </a:cxn>
                <a:cxn ang="0">
                  <a:pos x="16" y="7"/>
                </a:cxn>
                <a:cxn ang="0">
                  <a:pos x="23" y="12"/>
                </a:cxn>
                <a:cxn ang="0">
                  <a:pos x="25" y="13"/>
                </a:cxn>
                <a:cxn ang="0">
                  <a:pos x="26" y="15"/>
                </a:cxn>
                <a:cxn ang="0">
                  <a:pos x="26" y="17"/>
                </a:cxn>
                <a:cxn ang="0">
                  <a:pos x="24" y="19"/>
                </a:cxn>
                <a:cxn ang="0">
                  <a:pos x="21" y="20"/>
                </a:cxn>
                <a:cxn ang="0">
                  <a:pos x="15" y="21"/>
                </a:cxn>
                <a:cxn ang="0">
                  <a:pos x="6" y="21"/>
                </a:cxn>
                <a:cxn ang="0">
                  <a:pos x="4" y="22"/>
                </a:cxn>
                <a:cxn ang="0">
                  <a:pos x="2" y="24"/>
                </a:cxn>
                <a:cxn ang="0">
                  <a:pos x="0" y="26"/>
                </a:cxn>
                <a:cxn ang="0">
                  <a:pos x="1" y="27"/>
                </a:cxn>
                <a:cxn ang="0">
                  <a:pos x="2" y="29"/>
                </a:cxn>
                <a:cxn ang="0">
                  <a:pos x="6" y="31"/>
                </a:cxn>
                <a:cxn ang="0">
                  <a:pos x="6" y="33"/>
                </a:cxn>
                <a:cxn ang="0">
                  <a:pos x="9" y="36"/>
                </a:cxn>
                <a:cxn ang="0">
                  <a:pos x="10" y="38"/>
                </a:cxn>
                <a:cxn ang="0">
                  <a:pos x="12" y="42"/>
                </a:cxn>
                <a:cxn ang="0">
                  <a:pos x="13" y="44"/>
                </a:cxn>
                <a:cxn ang="0">
                  <a:pos x="16" y="49"/>
                </a:cxn>
                <a:cxn ang="0">
                  <a:pos x="20" y="52"/>
                </a:cxn>
                <a:cxn ang="0">
                  <a:pos x="21" y="53"/>
                </a:cxn>
                <a:cxn ang="0">
                  <a:pos x="41" y="53"/>
                </a:cxn>
                <a:cxn ang="0">
                  <a:pos x="46" y="51"/>
                </a:cxn>
              </a:cxnLst>
              <a:rect l="0" t="0" r="0" b="0"/>
              <a:pathLst>
                <a:path w="202" h="206">
                  <a:moveTo>
                    <a:pt x="202" y="122"/>
                  </a:moveTo>
                  <a:lnTo>
                    <a:pt x="202" y="122"/>
                  </a:lnTo>
                  <a:lnTo>
                    <a:pt x="171" y="85"/>
                  </a:lnTo>
                  <a:lnTo>
                    <a:pt x="147" y="57"/>
                  </a:lnTo>
                  <a:lnTo>
                    <a:pt x="135" y="46"/>
                  </a:lnTo>
                  <a:lnTo>
                    <a:pt x="126" y="39"/>
                  </a:lnTo>
                  <a:lnTo>
                    <a:pt x="109" y="28"/>
                  </a:lnTo>
                  <a:lnTo>
                    <a:pt x="88" y="18"/>
                  </a:lnTo>
                  <a:lnTo>
                    <a:pt x="56" y="1"/>
                  </a:lnTo>
                  <a:lnTo>
                    <a:pt x="53" y="0"/>
                  </a:lnTo>
                  <a:lnTo>
                    <a:pt x="50" y="0"/>
                  </a:lnTo>
                  <a:lnTo>
                    <a:pt x="47" y="1"/>
                  </a:lnTo>
                  <a:lnTo>
                    <a:pt x="47" y="3"/>
                  </a:lnTo>
                  <a:lnTo>
                    <a:pt x="47" y="10"/>
                  </a:lnTo>
                  <a:lnTo>
                    <a:pt x="53" y="19"/>
                  </a:lnTo>
                  <a:lnTo>
                    <a:pt x="56" y="24"/>
                  </a:lnTo>
                  <a:lnTo>
                    <a:pt x="62" y="28"/>
                  </a:lnTo>
                  <a:lnTo>
                    <a:pt x="77" y="37"/>
                  </a:lnTo>
                  <a:lnTo>
                    <a:pt x="91" y="46"/>
                  </a:lnTo>
                  <a:lnTo>
                    <a:pt x="100" y="52"/>
                  </a:lnTo>
                  <a:lnTo>
                    <a:pt x="102" y="55"/>
                  </a:lnTo>
                  <a:lnTo>
                    <a:pt x="103" y="60"/>
                  </a:lnTo>
                  <a:lnTo>
                    <a:pt x="103" y="64"/>
                  </a:lnTo>
                  <a:lnTo>
                    <a:pt x="102" y="67"/>
                  </a:lnTo>
                  <a:lnTo>
                    <a:pt x="99" y="72"/>
                  </a:lnTo>
                  <a:lnTo>
                    <a:pt x="94" y="75"/>
                  </a:lnTo>
                  <a:lnTo>
                    <a:pt x="88" y="78"/>
                  </a:lnTo>
                  <a:lnTo>
                    <a:pt x="81" y="79"/>
                  </a:lnTo>
                  <a:lnTo>
                    <a:pt x="60" y="81"/>
                  </a:lnTo>
                  <a:lnTo>
                    <a:pt x="41" y="82"/>
                  </a:lnTo>
                  <a:lnTo>
                    <a:pt x="24" y="84"/>
                  </a:lnTo>
                  <a:lnTo>
                    <a:pt x="14" y="85"/>
                  </a:lnTo>
                  <a:lnTo>
                    <a:pt x="9" y="88"/>
                  </a:lnTo>
                  <a:lnTo>
                    <a:pt x="5" y="93"/>
                  </a:lnTo>
                  <a:lnTo>
                    <a:pt x="2" y="100"/>
                  </a:lnTo>
                  <a:lnTo>
                    <a:pt x="0" y="103"/>
                  </a:lnTo>
                  <a:lnTo>
                    <a:pt x="2" y="106"/>
                  </a:lnTo>
                  <a:lnTo>
                    <a:pt x="3" y="109"/>
                  </a:lnTo>
                  <a:lnTo>
                    <a:pt x="6" y="112"/>
                  </a:lnTo>
                  <a:lnTo>
                    <a:pt x="14" y="116"/>
                  </a:lnTo>
                  <a:lnTo>
                    <a:pt x="23" y="122"/>
                  </a:lnTo>
                  <a:lnTo>
                    <a:pt x="24" y="128"/>
                  </a:lnTo>
                  <a:lnTo>
                    <a:pt x="27" y="134"/>
                  </a:lnTo>
                  <a:lnTo>
                    <a:pt x="33" y="143"/>
                  </a:lnTo>
                  <a:lnTo>
                    <a:pt x="39" y="151"/>
                  </a:lnTo>
                  <a:lnTo>
                    <a:pt x="42" y="158"/>
                  </a:lnTo>
                  <a:lnTo>
                    <a:pt x="45" y="166"/>
                  </a:lnTo>
                  <a:lnTo>
                    <a:pt x="50" y="173"/>
                  </a:lnTo>
                  <a:lnTo>
                    <a:pt x="54" y="184"/>
                  </a:lnTo>
                  <a:lnTo>
                    <a:pt x="63" y="194"/>
                  </a:lnTo>
                  <a:lnTo>
                    <a:pt x="72" y="202"/>
                  </a:lnTo>
                  <a:lnTo>
                    <a:pt x="78" y="205"/>
                  </a:lnTo>
                  <a:lnTo>
                    <a:pt x="83" y="206"/>
                  </a:lnTo>
                  <a:lnTo>
                    <a:pt x="130" y="206"/>
                  </a:lnTo>
                  <a:lnTo>
                    <a:pt x="162" y="206"/>
                  </a:lnTo>
                  <a:lnTo>
                    <a:pt x="174" y="205"/>
                  </a:lnTo>
                  <a:lnTo>
                    <a:pt x="183" y="202"/>
                  </a:lnTo>
                  <a:lnTo>
                    <a:pt x="202" y="122"/>
                  </a:lnTo>
                  <a:close/>
                </a:path>
              </a:pathLst>
            </a:custGeom>
            <a:solidFill>
              <a:srgbClr val="FCD6A4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6" name="Freeform 49"/>
            <p:cNvSpPr/>
            <p:nvPr/>
          </p:nvSpPr>
          <p:spPr>
            <a:xfrm>
              <a:off x="4210" y="1508"/>
              <a:ext cx="167" cy="127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0" y="22"/>
                </a:cxn>
                <a:cxn ang="0">
                  <a:pos x="8" y="32"/>
                </a:cxn>
                <a:cxn ang="0">
                  <a:pos x="7" y="41"/>
                </a:cxn>
                <a:cxn ang="0">
                  <a:pos x="6" y="49"/>
                </a:cxn>
                <a:cxn ang="0">
                  <a:pos x="6" y="51"/>
                </a:cxn>
                <a:cxn ang="0">
                  <a:pos x="0" y="64"/>
                </a:cxn>
                <a:cxn ang="0">
                  <a:pos x="8" y="54"/>
                </a:cxn>
                <a:cxn ang="0">
                  <a:pos x="21" y="36"/>
                </a:cxn>
                <a:cxn ang="0">
                  <a:pos x="25" y="29"/>
                </a:cxn>
                <a:cxn ang="0">
                  <a:pos x="30" y="24"/>
                </a:cxn>
                <a:cxn ang="0">
                  <a:pos x="33" y="23"/>
                </a:cxn>
                <a:cxn ang="0">
                  <a:pos x="34" y="23"/>
                </a:cxn>
                <a:cxn ang="0">
                  <a:pos x="41" y="21"/>
                </a:cxn>
                <a:cxn ang="0">
                  <a:pos x="43" y="20"/>
                </a:cxn>
                <a:cxn ang="0">
                  <a:pos x="43" y="22"/>
                </a:cxn>
                <a:cxn ang="0">
                  <a:pos x="46" y="26"/>
                </a:cxn>
                <a:cxn ang="0">
                  <a:pos x="47" y="28"/>
                </a:cxn>
                <a:cxn ang="0">
                  <a:pos x="54" y="33"/>
                </a:cxn>
                <a:cxn ang="0">
                  <a:pos x="58" y="38"/>
                </a:cxn>
                <a:cxn ang="0">
                  <a:pos x="59" y="42"/>
                </a:cxn>
                <a:cxn ang="0">
                  <a:pos x="60" y="44"/>
                </a:cxn>
                <a:cxn ang="0">
                  <a:pos x="64" y="37"/>
                </a:cxn>
                <a:cxn ang="0">
                  <a:pos x="70" y="28"/>
                </a:cxn>
                <a:cxn ang="0">
                  <a:pos x="78" y="19"/>
                </a:cxn>
                <a:cxn ang="0">
                  <a:pos x="83" y="14"/>
                </a:cxn>
                <a:cxn ang="0">
                  <a:pos x="66" y="0"/>
                </a:cxn>
                <a:cxn ang="0">
                  <a:pos x="52" y="6"/>
                </a:cxn>
                <a:cxn ang="0">
                  <a:pos x="39" y="13"/>
                </a:cxn>
                <a:cxn ang="0">
                  <a:pos x="25" y="22"/>
                </a:cxn>
                <a:cxn ang="0">
                  <a:pos x="18" y="1"/>
                </a:cxn>
                <a:cxn ang="0">
                  <a:pos x="13" y="6"/>
                </a:cxn>
                <a:cxn ang="0">
                  <a:pos x="7" y="10"/>
                </a:cxn>
                <a:cxn ang="0">
                  <a:pos x="1" y="13"/>
                </a:cxn>
              </a:cxnLst>
              <a:rect l="0" t="0" r="0" b="0"/>
              <a:pathLst>
                <a:path w="335" h="254">
                  <a:moveTo>
                    <a:pt x="6" y="50"/>
                  </a:moveTo>
                  <a:lnTo>
                    <a:pt x="42" y="62"/>
                  </a:lnTo>
                  <a:lnTo>
                    <a:pt x="40" y="86"/>
                  </a:lnTo>
                  <a:lnTo>
                    <a:pt x="34" y="125"/>
                  </a:lnTo>
                  <a:lnTo>
                    <a:pt x="33" y="143"/>
                  </a:lnTo>
                  <a:lnTo>
                    <a:pt x="31" y="163"/>
                  </a:lnTo>
                  <a:lnTo>
                    <a:pt x="30" y="182"/>
                  </a:lnTo>
                  <a:lnTo>
                    <a:pt x="27" y="193"/>
                  </a:lnTo>
                  <a:lnTo>
                    <a:pt x="24" y="202"/>
                  </a:lnTo>
                  <a:lnTo>
                    <a:pt x="8" y="236"/>
                  </a:lnTo>
                  <a:lnTo>
                    <a:pt x="0" y="254"/>
                  </a:lnTo>
                  <a:lnTo>
                    <a:pt x="33" y="215"/>
                  </a:lnTo>
                  <a:lnTo>
                    <a:pt x="60" y="179"/>
                  </a:lnTo>
                  <a:lnTo>
                    <a:pt x="85" y="143"/>
                  </a:lnTo>
                  <a:lnTo>
                    <a:pt x="103" y="116"/>
                  </a:lnTo>
                  <a:lnTo>
                    <a:pt x="117" y="100"/>
                  </a:lnTo>
                  <a:lnTo>
                    <a:pt x="121" y="95"/>
                  </a:lnTo>
                  <a:lnTo>
                    <a:pt x="127" y="92"/>
                  </a:lnTo>
                  <a:lnTo>
                    <a:pt x="132" y="89"/>
                  </a:lnTo>
                  <a:lnTo>
                    <a:pt x="136" y="89"/>
                  </a:lnTo>
                  <a:lnTo>
                    <a:pt x="159" y="86"/>
                  </a:lnTo>
                  <a:lnTo>
                    <a:pt x="166" y="83"/>
                  </a:lnTo>
                  <a:lnTo>
                    <a:pt x="171" y="82"/>
                  </a:lnTo>
                  <a:lnTo>
                    <a:pt x="172" y="79"/>
                  </a:lnTo>
                  <a:lnTo>
                    <a:pt x="174" y="86"/>
                  </a:lnTo>
                  <a:lnTo>
                    <a:pt x="177" y="94"/>
                  </a:lnTo>
                  <a:lnTo>
                    <a:pt x="184" y="104"/>
                  </a:lnTo>
                  <a:lnTo>
                    <a:pt x="189" y="110"/>
                  </a:lnTo>
                  <a:lnTo>
                    <a:pt x="198" y="116"/>
                  </a:lnTo>
                  <a:lnTo>
                    <a:pt x="216" y="131"/>
                  </a:lnTo>
                  <a:lnTo>
                    <a:pt x="225" y="140"/>
                  </a:lnTo>
                  <a:lnTo>
                    <a:pt x="232" y="149"/>
                  </a:lnTo>
                  <a:lnTo>
                    <a:pt x="238" y="161"/>
                  </a:lnTo>
                  <a:lnTo>
                    <a:pt x="239" y="167"/>
                  </a:lnTo>
                  <a:lnTo>
                    <a:pt x="241" y="173"/>
                  </a:lnTo>
                  <a:lnTo>
                    <a:pt x="247" y="160"/>
                  </a:lnTo>
                  <a:lnTo>
                    <a:pt x="256" y="146"/>
                  </a:lnTo>
                  <a:lnTo>
                    <a:pt x="266" y="128"/>
                  </a:lnTo>
                  <a:lnTo>
                    <a:pt x="281" y="110"/>
                  </a:lnTo>
                  <a:lnTo>
                    <a:pt x="296" y="91"/>
                  </a:lnTo>
                  <a:lnTo>
                    <a:pt x="314" y="73"/>
                  </a:lnTo>
                  <a:lnTo>
                    <a:pt x="325" y="64"/>
                  </a:lnTo>
                  <a:lnTo>
                    <a:pt x="335" y="56"/>
                  </a:lnTo>
                  <a:lnTo>
                    <a:pt x="266" y="0"/>
                  </a:lnTo>
                  <a:lnTo>
                    <a:pt x="250" y="6"/>
                  </a:lnTo>
                  <a:lnTo>
                    <a:pt x="210" y="22"/>
                  </a:lnTo>
                  <a:lnTo>
                    <a:pt x="183" y="35"/>
                  </a:lnTo>
                  <a:lnTo>
                    <a:pt x="156" y="50"/>
                  </a:lnTo>
                  <a:lnTo>
                    <a:pt x="127" y="67"/>
                  </a:lnTo>
                  <a:lnTo>
                    <a:pt x="100" y="86"/>
                  </a:lnTo>
                  <a:lnTo>
                    <a:pt x="72" y="3"/>
                  </a:lnTo>
                  <a:lnTo>
                    <a:pt x="66" y="8"/>
                  </a:lnTo>
                  <a:lnTo>
                    <a:pt x="52" y="23"/>
                  </a:lnTo>
                  <a:lnTo>
                    <a:pt x="42" y="31"/>
                  </a:lnTo>
                  <a:lnTo>
                    <a:pt x="31" y="38"/>
                  </a:lnTo>
                  <a:lnTo>
                    <a:pt x="19" y="46"/>
                  </a:lnTo>
                  <a:lnTo>
                    <a:pt x="6" y="50"/>
                  </a:lnTo>
                  <a:close/>
                </a:path>
              </a:pathLst>
            </a:custGeom>
            <a:solidFill>
              <a:srgbClr val="D4145A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7" name="Freeform 50"/>
            <p:cNvSpPr/>
            <p:nvPr/>
          </p:nvSpPr>
          <p:spPr>
            <a:xfrm>
              <a:off x="4224" y="1330"/>
              <a:ext cx="214" cy="294"/>
            </a:xfrm>
            <a:custGeom>
              <a:avLst/>
              <a:gdLst/>
              <a:ahLst/>
              <a:cxnLst>
                <a:cxn ang="0">
                  <a:pos x="100" y="138"/>
                </a:cxn>
                <a:cxn ang="0">
                  <a:pos x="106" y="123"/>
                </a:cxn>
                <a:cxn ang="0">
                  <a:pos x="107" y="116"/>
                </a:cxn>
                <a:cxn ang="0">
                  <a:pos x="106" y="113"/>
                </a:cxn>
                <a:cxn ang="0">
                  <a:pos x="103" y="104"/>
                </a:cxn>
                <a:cxn ang="0">
                  <a:pos x="99" y="97"/>
                </a:cxn>
                <a:cxn ang="0">
                  <a:pos x="95" y="88"/>
                </a:cxn>
                <a:cxn ang="0">
                  <a:pos x="93" y="74"/>
                </a:cxn>
                <a:cxn ang="0">
                  <a:pos x="91" y="62"/>
                </a:cxn>
                <a:cxn ang="0">
                  <a:pos x="85" y="32"/>
                </a:cxn>
                <a:cxn ang="0">
                  <a:pos x="79" y="18"/>
                </a:cxn>
                <a:cxn ang="0">
                  <a:pos x="74" y="13"/>
                </a:cxn>
                <a:cxn ang="0">
                  <a:pos x="65" y="5"/>
                </a:cxn>
                <a:cxn ang="0">
                  <a:pos x="52" y="1"/>
                </a:cxn>
                <a:cxn ang="0">
                  <a:pos x="44" y="0"/>
                </a:cxn>
                <a:cxn ang="0">
                  <a:pos x="34" y="3"/>
                </a:cxn>
                <a:cxn ang="0">
                  <a:pos x="22" y="10"/>
                </a:cxn>
                <a:cxn ang="0">
                  <a:pos x="13" y="18"/>
                </a:cxn>
                <a:cxn ang="0">
                  <a:pos x="8" y="25"/>
                </a:cxn>
                <a:cxn ang="0">
                  <a:pos x="6" y="31"/>
                </a:cxn>
                <a:cxn ang="0">
                  <a:pos x="5" y="44"/>
                </a:cxn>
                <a:cxn ang="0">
                  <a:pos x="6" y="61"/>
                </a:cxn>
                <a:cxn ang="0">
                  <a:pos x="7" y="74"/>
                </a:cxn>
                <a:cxn ang="0">
                  <a:pos x="7" y="89"/>
                </a:cxn>
                <a:cxn ang="0">
                  <a:pos x="4" y="95"/>
                </a:cxn>
                <a:cxn ang="0">
                  <a:pos x="6" y="95"/>
                </a:cxn>
                <a:cxn ang="0">
                  <a:pos x="10" y="92"/>
                </a:cxn>
                <a:cxn ang="0">
                  <a:pos x="10" y="92"/>
                </a:cxn>
                <a:cxn ang="0">
                  <a:pos x="12" y="99"/>
                </a:cxn>
                <a:cxn ang="0">
                  <a:pos x="11" y="107"/>
                </a:cxn>
                <a:cxn ang="0">
                  <a:pos x="9" y="110"/>
                </a:cxn>
                <a:cxn ang="0">
                  <a:pos x="5" y="110"/>
                </a:cxn>
                <a:cxn ang="0">
                  <a:pos x="1" y="110"/>
                </a:cxn>
                <a:cxn ang="0">
                  <a:pos x="1" y="110"/>
                </a:cxn>
                <a:cxn ang="0">
                  <a:pos x="4" y="113"/>
                </a:cxn>
                <a:cxn ang="0">
                  <a:pos x="12" y="114"/>
                </a:cxn>
                <a:cxn ang="0">
                  <a:pos x="19" y="111"/>
                </a:cxn>
                <a:cxn ang="0">
                  <a:pos x="27" y="102"/>
                </a:cxn>
                <a:cxn ang="0">
                  <a:pos x="31" y="94"/>
                </a:cxn>
                <a:cxn ang="0">
                  <a:pos x="54" y="85"/>
                </a:cxn>
                <a:cxn ang="0">
                  <a:pos x="58" y="89"/>
                </a:cxn>
                <a:cxn ang="0">
                  <a:pos x="58" y="93"/>
                </a:cxn>
                <a:cxn ang="0">
                  <a:pos x="59" y="103"/>
                </a:cxn>
                <a:cxn ang="0">
                  <a:pos x="61" y="107"/>
                </a:cxn>
                <a:cxn ang="0">
                  <a:pos x="61" y="104"/>
                </a:cxn>
                <a:cxn ang="0">
                  <a:pos x="62" y="98"/>
                </a:cxn>
                <a:cxn ang="0">
                  <a:pos x="63" y="102"/>
                </a:cxn>
                <a:cxn ang="0">
                  <a:pos x="65" y="108"/>
                </a:cxn>
                <a:cxn ang="0">
                  <a:pos x="67" y="109"/>
                </a:cxn>
                <a:cxn ang="0">
                  <a:pos x="67" y="104"/>
                </a:cxn>
                <a:cxn ang="0">
                  <a:pos x="68" y="102"/>
                </a:cxn>
                <a:cxn ang="0">
                  <a:pos x="75" y="106"/>
                </a:cxn>
                <a:cxn ang="0">
                  <a:pos x="86" y="114"/>
                </a:cxn>
                <a:cxn ang="0">
                  <a:pos x="93" y="119"/>
                </a:cxn>
                <a:cxn ang="0">
                  <a:pos x="94" y="123"/>
                </a:cxn>
                <a:cxn ang="0">
                  <a:pos x="95" y="147"/>
                </a:cxn>
              </a:cxnLst>
              <a:rect l="0" t="0" r="0" b="0"/>
              <a:pathLst>
                <a:path w="428" h="587">
                  <a:moveTo>
                    <a:pt x="391" y="579"/>
                  </a:moveTo>
                  <a:lnTo>
                    <a:pt x="391" y="579"/>
                  </a:lnTo>
                  <a:lnTo>
                    <a:pt x="400" y="552"/>
                  </a:lnTo>
                  <a:lnTo>
                    <a:pt x="416" y="510"/>
                  </a:lnTo>
                  <a:lnTo>
                    <a:pt x="422" y="492"/>
                  </a:lnTo>
                  <a:lnTo>
                    <a:pt x="426" y="477"/>
                  </a:lnTo>
                  <a:lnTo>
                    <a:pt x="428" y="470"/>
                  </a:lnTo>
                  <a:lnTo>
                    <a:pt x="428" y="462"/>
                  </a:lnTo>
                  <a:lnTo>
                    <a:pt x="426" y="456"/>
                  </a:lnTo>
                  <a:lnTo>
                    <a:pt x="423" y="450"/>
                  </a:lnTo>
                  <a:lnTo>
                    <a:pt x="419" y="440"/>
                  </a:lnTo>
                  <a:lnTo>
                    <a:pt x="413" y="428"/>
                  </a:lnTo>
                  <a:lnTo>
                    <a:pt x="409" y="414"/>
                  </a:lnTo>
                  <a:lnTo>
                    <a:pt x="403" y="401"/>
                  </a:lnTo>
                  <a:lnTo>
                    <a:pt x="395" y="387"/>
                  </a:lnTo>
                  <a:lnTo>
                    <a:pt x="386" y="374"/>
                  </a:lnTo>
                  <a:lnTo>
                    <a:pt x="380" y="359"/>
                  </a:lnTo>
                  <a:lnTo>
                    <a:pt x="377" y="352"/>
                  </a:lnTo>
                  <a:lnTo>
                    <a:pt x="376" y="341"/>
                  </a:lnTo>
                  <a:lnTo>
                    <a:pt x="371" y="296"/>
                  </a:lnTo>
                  <a:lnTo>
                    <a:pt x="368" y="272"/>
                  </a:lnTo>
                  <a:lnTo>
                    <a:pt x="362" y="248"/>
                  </a:lnTo>
                  <a:lnTo>
                    <a:pt x="355" y="211"/>
                  </a:lnTo>
                  <a:lnTo>
                    <a:pt x="343" y="157"/>
                  </a:lnTo>
                  <a:lnTo>
                    <a:pt x="337" y="128"/>
                  </a:lnTo>
                  <a:lnTo>
                    <a:pt x="328" y="102"/>
                  </a:lnTo>
                  <a:lnTo>
                    <a:pt x="319" y="79"/>
                  </a:lnTo>
                  <a:lnTo>
                    <a:pt x="313" y="70"/>
                  </a:lnTo>
                  <a:lnTo>
                    <a:pt x="308" y="63"/>
                  </a:lnTo>
                  <a:lnTo>
                    <a:pt x="296" y="51"/>
                  </a:lnTo>
                  <a:lnTo>
                    <a:pt x="284" y="39"/>
                  </a:lnTo>
                  <a:lnTo>
                    <a:pt x="272" y="28"/>
                  </a:lnTo>
                  <a:lnTo>
                    <a:pt x="259" y="19"/>
                  </a:lnTo>
                  <a:lnTo>
                    <a:pt x="242" y="12"/>
                  </a:lnTo>
                  <a:lnTo>
                    <a:pt x="226" y="6"/>
                  </a:lnTo>
                  <a:lnTo>
                    <a:pt x="206" y="1"/>
                  </a:lnTo>
                  <a:lnTo>
                    <a:pt x="186" y="0"/>
                  </a:lnTo>
                  <a:lnTo>
                    <a:pt x="174" y="0"/>
                  </a:lnTo>
                  <a:lnTo>
                    <a:pt x="162" y="3"/>
                  </a:lnTo>
                  <a:lnTo>
                    <a:pt x="150" y="6"/>
                  </a:lnTo>
                  <a:lnTo>
                    <a:pt x="136" y="10"/>
                  </a:lnTo>
                  <a:lnTo>
                    <a:pt x="123" y="16"/>
                  </a:lnTo>
                  <a:lnTo>
                    <a:pt x="109" y="24"/>
                  </a:lnTo>
                  <a:lnTo>
                    <a:pt x="85" y="39"/>
                  </a:lnTo>
                  <a:lnTo>
                    <a:pt x="73" y="48"/>
                  </a:lnTo>
                  <a:lnTo>
                    <a:pt x="63" y="58"/>
                  </a:lnTo>
                  <a:lnTo>
                    <a:pt x="52" y="69"/>
                  </a:lnTo>
                  <a:lnTo>
                    <a:pt x="43" y="78"/>
                  </a:lnTo>
                  <a:lnTo>
                    <a:pt x="36" y="88"/>
                  </a:lnTo>
                  <a:lnTo>
                    <a:pt x="30" y="100"/>
                  </a:lnTo>
                  <a:lnTo>
                    <a:pt x="25" y="111"/>
                  </a:lnTo>
                  <a:lnTo>
                    <a:pt x="22" y="121"/>
                  </a:lnTo>
                  <a:lnTo>
                    <a:pt x="19" y="140"/>
                  </a:lnTo>
                  <a:lnTo>
                    <a:pt x="18" y="158"/>
                  </a:lnTo>
                  <a:lnTo>
                    <a:pt x="18" y="175"/>
                  </a:lnTo>
                  <a:lnTo>
                    <a:pt x="18" y="191"/>
                  </a:lnTo>
                  <a:lnTo>
                    <a:pt x="19" y="218"/>
                  </a:lnTo>
                  <a:lnTo>
                    <a:pt x="24" y="241"/>
                  </a:lnTo>
                  <a:lnTo>
                    <a:pt x="27" y="272"/>
                  </a:lnTo>
                  <a:lnTo>
                    <a:pt x="28" y="293"/>
                  </a:lnTo>
                  <a:lnTo>
                    <a:pt x="28" y="316"/>
                  </a:lnTo>
                  <a:lnTo>
                    <a:pt x="28" y="337"/>
                  </a:lnTo>
                  <a:lnTo>
                    <a:pt x="25" y="356"/>
                  </a:lnTo>
                  <a:lnTo>
                    <a:pt x="24" y="365"/>
                  </a:lnTo>
                  <a:lnTo>
                    <a:pt x="21" y="371"/>
                  </a:lnTo>
                  <a:lnTo>
                    <a:pt x="16" y="377"/>
                  </a:lnTo>
                  <a:lnTo>
                    <a:pt x="12" y="381"/>
                  </a:lnTo>
                  <a:lnTo>
                    <a:pt x="24" y="377"/>
                  </a:lnTo>
                  <a:lnTo>
                    <a:pt x="31" y="371"/>
                  </a:lnTo>
                  <a:lnTo>
                    <a:pt x="36" y="368"/>
                  </a:lnTo>
                  <a:lnTo>
                    <a:pt x="37" y="365"/>
                  </a:lnTo>
                  <a:lnTo>
                    <a:pt x="39" y="363"/>
                  </a:lnTo>
                  <a:lnTo>
                    <a:pt x="40" y="365"/>
                  </a:lnTo>
                  <a:lnTo>
                    <a:pt x="43" y="371"/>
                  </a:lnTo>
                  <a:lnTo>
                    <a:pt x="45" y="381"/>
                  </a:lnTo>
                  <a:lnTo>
                    <a:pt x="46" y="393"/>
                  </a:lnTo>
                  <a:lnTo>
                    <a:pt x="46" y="407"/>
                  </a:lnTo>
                  <a:lnTo>
                    <a:pt x="45" y="420"/>
                  </a:lnTo>
                  <a:lnTo>
                    <a:pt x="42" y="425"/>
                  </a:lnTo>
                  <a:lnTo>
                    <a:pt x="40" y="431"/>
                  </a:lnTo>
                  <a:lnTo>
                    <a:pt x="37" y="434"/>
                  </a:lnTo>
                  <a:lnTo>
                    <a:pt x="33" y="437"/>
                  </a:lnTo>
                  <a:lnTo>
                    <a:pt x="25" y="440"/>
                  </a:lnTo>
                  <a:lnTo>
                    <a:pt x="18" y="440"/>
                  </a:lnTo>
                  <a:lnTo>
                    <a:pt x="12" y="441"/>
                  </a:lnTo>
                  <a:lnTo>
                    <a:pt x="7" y="440"/>
                  </a:lnTo>
                  <a:lnTo>
                    <a:pt x="1" y="438"/>
                  </a:lnTo>
                  <a:lnTo>
                    <a:pt x="0" y="437"/>
                  </a:lnTo>
                  <a:lnTo>
                    <a:pt x="1" y="440"/>
                  </a:lnTo>
                  <a:lnTo>
                    <a:pt x="6" y="444"/>
                  </a:lnTo>
                  <a:lnTo>
                    <a:pt x="10" y="449"/>
                  </a:lnTo>
                  <a:lnTo>
                    <a:pt x="16" y="452"/>
                  </a:lnTo>
                  <a:lnTo>
                    <a:pt x="25" y="455"/>
                  </a:lnTo>
                  <a:lnTo>
                    <a:pt x="36" y="456"/>
                  </a:lnTo>
                  <a:lnTo>
                    <a:pt x="48" y="455"/>
                  </a:lnTo>
                  <a:lnTo>
                    <a:pt x="61" y="450"/>
                  </a:lnTo>
                  <a:lnTo>
                    <a:pt x="73" y="443"/>
                  </a:lnTo>
                  <a:lnTo>
                    <a:pt x="87" y="432"/>
                  </a:lnTo>
                  <a:lnTo>
                    <a:pt x="97" y="420"/>
                  </a:lnTo>
                  <a:lnTo>
                    <a:pt x="108" y="408"/>
                  </a:lnTo>
                  <a:lnTo>
                    <a:pt x="115" y="396"/>
                  </a:lnTo>
                  <a:lnTo>
                    <a:pt x="120" y="384"/>
                  </a:lnTo>
                  <a:lnTo>
                    <a:pt x="121" y="374"/>
                  </a:lnTo>
                  <a:lnTo>
                    <a:pt x="212" y="338"/>
                  </a:lnTo>
                  <a:lnTo>
                    <a:pt x="215" y="340"/>
                  </a:lnTo>
                  <a:lnTo>
                    <a:pt x="223" y="344"/>
                  </a:lnTo>
                  <a:lnTo>
                    <a:pt x="226" y="349"/>
                  </a:lnTo>
                  <a:lnTo>
                    <a:pt x="229" y="355"/>
                  </a:lnTo>
                  <a:lnTo>
                    <a:pt x="232" y="362"/>
                  </a:lnTo>
                  <a:lnTo>
                    <a:pt x="232" y="371"/>
                  </a:lnTo>
                  <a:lnTo>
                    <a:pt x="232" y="389"/>
                  </a:lnTo>
                  <a:lnTo>
                    <a:pt x="233" y="404"/>
                  </a:lnTo>
                  <a:lnTo>
                    <a:pt x="235" y="410"/>
                  </a:lnTo>
                  <a:lnTo>
                    <a:pt x="236" y="416"/>
                  </a:lnTo>
                  <a:lnTo>
                    <a:pt x="239" y="420"/>
                  </a:lnTo>
                  <a:lnTo>
                    <a:pt x="244" y="425"/>
                  </a:lnTo>
                  <a:lnTo>
                    <a:pt x="244" y="422"/>
                  </a:lnTo>
                  <a:lnTo>
                    <a:pt x="242" y="413"/>
                  </a:lnTo>
                  <a:lnTo>
                    <a:pt x="242" y="401"/>
                  </a:lnTo>
                  <a:lnTo>
                    <a:pt x="245" y="395"/>
                  </a:lnTo>
                  <a:lnTo>
                    <a:pt x="248" y="389"/>
                  </a:lnTo>
                  <a:lnTo>
                    <a:pt x="248" y="395"/>
                  </a:lnTo>
                  <a:lnTo>
                    <a:pt x="250" y="408"/>
                  </a:lnTo>
                  <a:lnTo>
                    <a:pt x="251" y="416"/>
                  </a:lnTo>
                  <a:lnTo>
                    <a:pt x="254" y="423"/>
                  </a:lnTo>
                  <a:lnTo>
                    <a:pt x="259" y="431"/>
                  </a:lnTo>
                  <a:lnTo>
                    <a:pt x="265" y="438"/>
                  </a:lnTo>
                  <a:lnTo>
                    <a:pt x="265" y="434"/>
                  </a:lnTo>
                  <a:lnTo>
                    <a:pt x="265" y="423"/>
                  </a:lnTo>
                  <a:lnTo>
                    <a:pt x="266" y="417"/>
                  </a:lnTo>
                  <a:lnTo>
                    <a:pt x="266" y="413"/>
                  </a:lnTo>
                  <a:lnTo>
                    <a:pt x="269" y="410"/>
                  </a:lnTo>
                  <a:lnTo>
                    <a:pt x="272" y="408"/>
                  </a:lnTo>
                  <a:lnTo>
                    <a:pt x="278" y="408"/>
                  </a:lnTo>
                  <a:lnTo>
                    <a:pt x="284" y="411"/>
                  </a:lnTo>
                  <a:lnTo>
                    <a:pt x="299" y="422"/>
                  </a:lnTo>
                  <a:lnTo>
                    <a:pt x="329" y="446"/>
                  </a:lnTo>
                  <a:lnTo>
                    <a:pt x="343" y="455"/>
                  </a:lnTo>
                  <a:lnTo>
                    <a:pt x="358" y="464"/>
                  </a:lnTo>
                  <a:lnTo>
                    <a:pt x="364" y="470"/>
                  </a:lnTo>
                  <a:lnTo>
                    <a:pt x="370" y="476"/>
                  </a:lnTo>
                  <a:lnTo>
                    <a:pt x="374" y="483"/>
                  </a:lnTo>
                  <a:lnTo>
                    <a:pt x="376" y="491"/>
                  </a:lnTo>
                  <a:lnTo>
                    <a:pt x="376" y="536"/>
                  </a:lnTo>
                  <a:lnTo>
                    <a:pt x="377" y="561"/>
                  </a:lnTo>
                  <a:lnTo>
                    <a:pt x="380" y="587"/>
                  </a:lnTo>
                  <a:lnTo>
                    <a:pt x="391" y="579"/>
                  </a:lnTo>
                  <a:close/>
                </a:path>
              </a:pathLst>
            </a:custGeom>
            <a:solidFill>
              <a:srgbClr val="1B171B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8" name="Freeform 51"/>
            <p:cNvSpPr/>
            <p:nvPr/>
          </p:nvSpPr>
          <p:spPr>
            <a:xfrm>
              <a:off x="4248" y="1376"/>
              <a:ext cx="107" cy="180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7" y="5"/>
                </a:cxn>
                <a:cxn ang="0">
                  <a:pos x="9" y="2"/>
                </a:cxn>
                <a:cxn ang="0">
                  <a:pos x="10" y="2"/>
                </a:cxn>
                <a:cxn ang="0">
                  <a:pos x="23" y="0"/>
                </a:cxn>
                <a:cxn ang="0">
                  <a:pos x="31" y="1"/>
                </a:cxn>
                <a:cxn ang="0">
                  <a:pos x="35" y="2"/>
                </a:cxn>
                <a:cxn ang="0">
                  <a:pos x="36" y="3"/>
                </a:cxn>
                <a:cxn ang="0">
                  <a:pos x="41" y="11"/>
                </a:cxn>
                <a:cxn ang="0">
                  <a:pos x="44" y="19"/>
                </a:cxn>
                <a:cxn ang="0">
                  <a:pos x="44" y="22"/>
                </a:cxn>
                <a:cxn ang="0">
                  <a:pos x="45" y="37"/>
                </a:cxn>
                <a:cxn ang="0">
                  <a:pos x="46" y="42"/>
                </a:cxn>
                <a:cxn ang="0">
                  <a:pos x="48" y="46"/>
                </a:cxn>
                <a:cxn ang="0">
                  <a:pos x="53" y="52"/>
                </a:cxn>
                <a:cxn ang="0">
                  <a:pos x="54" y="55"/>
                </a:cxn>
                <a:cxn ang="0">
                  <a:pos x="54" y="57"/>
                </a:cxn>
                <a:cxn ang="0">
                  <a:pos x="52" y="60"/>
                </a:cxn>
                <a:cxn ang="0">
                  <a:pos x="50" y="63"/>
                </a:cxn>
                <a:cxn ang="0">
                  <a:pos x="45" y="67"/>
                </a:cxn>
                <a:cxn ang="0">
                  <a:pos x="27" y="78"/>
                </a:cxn>
                <a:cxn ang="0">
                  <a:pos x="14" y="88"/>
                </a:cxn>
                <a:cxn ang="0">
                  <a:pos x="12" y="90"/>
                </a:cxn>
                <a:cxn ang="0">
                  <a:pos x="12" y="84"/>
                </a:cxn>
                <a:cxn ang="0">
                  <a:pos x="12" y="76"/>
                </a:cxn>
                <a:cxn ang="0">
                  <a:pos x="11" y="74"/>
                </a:cxn>
                <a:cxn ang="0">
                  <a:pos x="9" y="70"/>
                </a:cxn>
                <a:cxn ang="0">
                  <a:pos x="4" y="64"/>
                </a:cxn>
                <a:cxn ang="0">
                  <a:pos x="2" y="59"/>
                </a:cxn>
                <a:cxn ang="0">
                  <a:pos x="1" y="56"/>
                </a:cxn>
                <a:cxn ang="0">
                  <a:pos x="0" y="42"/>
                </a:cxn>
                <a:cxn ang="0">
                  <a:pos x="1" y="28"/>
                </a:cxn>
                <a:cxn ang="0">
                  <a:pos x="1" y="24"/>
                </a:cxn>
                <a:cxn ang="0">
                  <a:pos x="4" y="13"/>
                </a:cxn>
                <a:cxn ang="0">
                  <a:pos x="6" y="8"/>
                </a:cxn>
              </a:cxnLst>
              <a:rect l="0" t="0" r="0" b="0"/>
              <a:pathLst>
                <a:path w="212" h="359">
                  <a:moveTo>
                    <a:pt x="21" y="29"/>
                  </a:moveTo>
                  <a:lnTo>
                    <a:pt x="21" y="29"/>
                  </a:lnTo>
                  <a:lnTo>
                    <a:pt x="21" y="26"/>
                  </a:lnTo>
                  <a:lnTo>
                    <a:pt x="25" y="18"/>
                  </a:lnTo>
                  <a:lnTo>
                    <a:pt x="31" y="9"/>
                  </a:lnTo>
                  <a:lnTo>
                    <a:pt x="36" y="6"/>
                  </a:lnTo>
                  <a:lnTo>
                    <a:pt x="40" y="5"/>
                  </a:lnTo>
                  <a:lnTo>
                    <a:pt x="61" y="2"/>
                  </a:lnTo>
                  <a:lnTo>
                    <a:pt x="91" y="0"/>
                  </a:lnTo>
                  <a:lnTo>
                    <a:pt x="108" y="0"/>
                  </a:lnTo>
                  <a:lnTo>
                    <a:pt x="123" y="2"/>
                  </a:lnTo>
                  <a:lnTo>
                    <a:pt x="133" y="5"/>
                  </a:lnTo>
                  <a:lnTo>
                    <a:pt x="138" y="6"/>
                  </a:lnTo>
                  <a:lnTo>
                    <a:pt x="141" y="9"/>
                  </a:lnTo>
                  <a:lnTo>
                    <a:pt x="151" y="23"/>
                  </a:lnTo>
                  <a:lnTo>
                    <a:pt x="160" y="42"/>
                  </a:lnTo>
                  <a:lnTo>
                    <a:pt x="169" y="64"/>
                  </a:lnTo>
                  <a:lnTo>
                    <a:pt x="172" y="76"/>
                  </a:lnTo>
                  <a:lnTo>
                    <a:pt x="173" y="88"/>
                  </a:lnTo>
                  <a:lnTo>
                    <a:pt x="178" y="130"/>
                  </a:lnTo>
                  <a:lnTo>
                    <a:pt x="179" y="148"/>
                  </a:lnTo>
                  <a:lnTo>
                    <a:pt x="182" y="165"/>
                  </a:lnTo>
                  <a:lnTo>
                    <a:pt x="185" y="172"/>
                  </a:lnTo>
                  <a:lnTo>
                    <a:pt x="190" y="181"/>
                  </a:lnTo>
                  <a:lnTo>
                    <a:pt x="199" y="195"/>
                  </a:lnTo>
                  <a:lnTo>
                    <a:pt x="208" y="208"/>
                  </a:lnTo>
                  <a:lnTo>
                    <a:pt x="211" y="213"/>
                  </a:lnTo>
                  <a:lnTo>
                    <a:pt x="212" y="219"/>
                  </a:lnTo>
                  <a:lnTo>
                    <a:pt x="211" y="228"/>
                  </a:lnTo>
                  <a:lnTo>
                    <a:pt x="209" y="234"/>
                  </a:lnTo>
                  <a:lnTo>
                    <a:pt x="206" y="240"/>
                  </a:lnTo>
                  <a:lnTo>
                    <a:pt x="202" y="246"/>
                  </a:lnTo>
                  <a:lnTo>
                    <a:pt x="197" y="252"/>
                  </a:lnTo>
                  <a:lnTo>
                    <a:pt x="188" y="259"/>
                  </a:lnTo>
                  <a:lnTo>
                    <a:pt x="179" y="267"/>
                  </a:lnTo>
                  <a:lnTo>
                    <a:pt x="106" y="311"/>
                  </a:lnTo>
                  <a:lnTo>
                    <a:pt x="67" y="340"/>
                  </a:lnTo>
                  <a:lnTo>
                    <a:pt x="54" y="350"/>
                  </a:lnTo>
                  <a:lnTo>
                    <a:pt x="45" y="359"/>
                  </a:lnTo>
                  <a:lnTo>
                    <a:pt x="46" y="353"/>
                  </a:lnTo>
                  <a:lnTo>
                    <a:pt x="48" y="335"/>
                  </a:lnTo>
                  <a:lnTo>
                    <a:pt x="46" y="314"/>
                  </a:lnTo>
                  <a:lnTo>
                    <a:pt x="46" y="302"/>
                  </a:lnTo>
                  <a:lnTo>
                    <a:pt x="43" y="293"/>
                  </a:lnTo>
                  <a:lnTo>
                    <a:pt x="40" y="284"/>
                  </a:lnTo>
                  <a:lnTo>
                    <a:pt x="36" y="277"/>
                  </a:lnTo>
                  <a:lnTo>
                    <a:pt x="25" y="265"/>
                  </a:lnTo>
                  <a:lnTo>
                    <a:pt x="15" y="253"/>
                  </a:lnTo>
                  <a:lnTo>
                    <a:pt x="10" y="246"/>
                  </a:lnTo>
                  <a:lnTo>
                    <a:pt x="7" y="235"/>
                  </a:lnTo>
                  <a:lnTo>
                    <a:pt x="4" y="222"/>
                  </a:lnTo>
                  <a:lnTo>
                    <a:pt x="1" y="205"/>
                  </a:lnTo>
                  <a:lnTo>
                    <a:pt x="0" y="166"/>
                  </a:lnTo>
                  <a:lnTo>
                    <a:pt x="0" y="127"/>
                  </a:lnTo>
                  <a:lnTo>
                    <a:pt x="1" y="109"/>
                  </a:lnTo>
                  <a:lnTo>
                    <a:pt x="3" y="96"/>
                  </a:lnTo>
                  <a:lnTo>
                    <a:pt x="9" y="72"/>
                  </a:lnTo>
                  <a:lnTo>
                    <a:pt x="13" y="51"/>
                  </a:lnTo>
                  <a:lnTo>
                    <a:pt x="21" y="29"/>
                  </a:lnTo>
                  <a:close/>
                </a:path>
              </a:pathLst>
            </a:custGeom>
            <a:solidFill>
              <a:srgbClr val="FCD6A4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4" name="Picture 33" descr="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47950" cy="1724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框 65"/>
          <p:cNvSpPr txBox="1"/>
          <p:nvPr/>
        </p:nvSpPr>
        <p:spPr>
          <a:xfrm>
            <a:off x="1016000" y="330200"/>
            <a:ext cx="7924800" cy="76944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r">
              <a:buFont typeface="Arial" panose="020B0604020202020204" pitchFamily="34" charset="0"/>
            </a:pPr>
            <a:r>
              <a:rPr lang="en-IN" altLang="en-US" sz="4400" b="1" dirty="0">
                <a:solidFill>
                  <a:schemeClr val="bg1"/>
                </a:solidFill>
                <a:latin typeface="Showcard Gothic" pitchFamily="82" charset="0"/>
                <a:ea typeface="Microsoft YaHei" panose="020B0503020204020204" pitchFamily="34" charset="-122"/>
              </a:rPr>
              <a:t>Requirements</a:t>
            </a:r>
          </a:p>
        </p:txBody>
      </p:sp>
      <p:grpSp>
        <p:nvGrpSpPr>
          <p:cNvPr id="11267" name="组合 21"/>
          <p:cNvGrpSpPr/>
          <p:nvPr/>
        </p:nvGrpSpPr>
        <p:grpSpPr>
          <a:xfrm rot="-779889">
            <a:off x="9837739" y="392113"/>
            <a:ext cx="796925" cy="504825"/>
            <a:chOff x="7734796" y="351678"/>
            <a:chExt cx="4071397" cy="2583783"/>
          </a:xfrm>
        </p:grpSpPr>
        <p:sp>
          <p:nvSpPr>
            <p:cNvPr id="23" name="等腰三角形 22"/>
            <p:cNvSpPr/>
            <p:nvPr/>
          </p:nvSpPr>
          <p:spPr>
            <a:xfrm rot="13570841">
              <a:off x="11467650" y="242814"/>
              <a:ext cx="128110" cy="345795"/>
            </a:xfrm>
            <a:prstGeom prst="triangle">
              <a:avLst/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 rot="15263054">
              <a:off x="10526928" y="186171"/>
              <a:ext cx="225446" cy="608525"/>
            </a:xfrm>
            <a:prstGeom prst="triangle">
              <a:avLst/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5263054">
              <a:off x="10369081" y="1397985"/>
              <a:ext cx="637027" cy="552017"/>
            </a:xfrm>
            <a:prstGeom prst="triangle">
              <a:avLst/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直角三角形 25"/>
            <p:cNvSpPr/>
            <p:nvPr/>
          </p:nvSpPr>
          <p:spPr>
            <a:xfrm rot="11165260" flipV="1">
              <a:off x="11051450" y="844434"/>
              <a:ext cx="754743" cy="271577"/>
            </a:xfrm>
            <a:prstGeom prst="rtTriangle">
              <a:avLst/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10114597">
              <a:off x="8966858" y="513991"/>
              <a:ext cx="1043850" cy="899870"/>
            </a:xfrm>
            <a:prstGeom prst="triangle">
              <a:avLst>
                <a:gd name="adj" fmla="val 28316"/>
              </a:avLst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2291006">
              <a:off x="9590602" y="1801992"/>
              <a:ext cx="809980" cy="513724"/>
            </a:xfrm>
            <a:prstGeom prst="triangle">
              <a:avLst>
                <a:gd name="adj" fmla="val 15836"/>
              </a:avLst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5758459">
              <a:off x="7762165" y="724090"/>
              <a:ext cx="1358894" cy="1413632"/>
            </a:xfrm>
            <a:prstGeom prst="triangle">
              <a:avLst>
                <a:gd name="adj" fmla="val 28316"/>
              </a:avLst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15165992">
              <a:off x="8726989" y="2235920"/>
              <a:ext cx="856078" cy="542961"/>
            </a:xfrm>
            <a:prstGeom prst="triangle">
              <a:avLst>
                <a:gd name="adj" fmla="val 15836"/>
              </a:avLst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9248" name="组合 7"/>
          <p:cNvGrpSpPr/>
          <p:nvPr/>
        </p:nvGrpSpPr>
        <p:grpSpPr>
          <a:xfrm rot="-3401500">
            <a:off x="9912985" y="4551045"/>
            <a:ext cx="1443355" cy="1568450"/>
            <a:chOff x="1155088" y="1803538"/>
            <a:chExt cx="3759248" cy="3988832"/>
          </a:xfrm>
        </p:grpSpPr>
        <p:grpSp>
          <p:nvGrpSpPr>
            <p:cNvPr id="9249" name="组合 8"/>
            <p:cNvGrpSpPr/>
            <p:nvPr/>
          </p:nvGrpSpPr>
          <p:grpSpPr>
            <a:xfrm>
              <a:off x="1682782" y="1803538"/>
              <a:ext cx="2620962" cy="2408453"/>
              <a:chOff x="2547136" y="1033997"/>
              <a:chExt cx="3582987" cy="3292476"/>
            </a:xfrm>
          </p:grpSpPr>
          <p:sp>
            <p:nvSpPr>
              <p:cNvPr id="9250" name="Rectangle 5"/>
              <p:cNvSpPr/>
              <p:nvPr/>
            </p:nvSpPr>
            <p:spPr>
              <a:xfrm>
                <a:off x="2547136" y="1033997"/>
                <a:ext cx="3582987" cy="300038"/>
              </a:xfrm>
              <a:prstGeom prst="rect">
                <a:avLst/>
              </a:prstGeom>
              <a:solidFill>
                <a:srgbClr val="0071BC"/>
              </a:solidFill>
              <a:ln w="9525">
                <a:noFill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</a:pPr>
                <a:endParaRPr lang="zh-CN" altLang="en-US" dirty="0">
                  <a:solidFill>
                    <a:srgbClr val="000000"/>
                  </a:solidFill>
                  <a:latin typeface="Calibri" panose="020F050202020403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9251" name="Rectangle 6"/>
              <p:cNvSpPr/>
              <p:nvPr/>
            </p:nvSpPr>
            <p:spPr>
              <a:xfrm>
                <a:off x="4637874" y="1100672"/>
                <a:ext cx="1358900" cy="13335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</a:pPr>
                <a:endParaRPr lang="zh-CN" altLang="en-US" dirty="0">
                  <a:solidFill>
                    <a:srgbClr val="000000"/>
                  </a:solidFill>
                  <a:latin typeface="Calibri" panose="020F050202020403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9252" name="Freeform 7"/>
              <p:cNvSpPr/>
              <p:nvPr/>
            </p:nvSpPr>
            <p:spPr>
              <a:xfrm>
                <a:off x="4404511" y="1100672"/>
                <a:ext cx="133350" cy="133350"/>
              </a:xfrm>
              <a:custGeom>
                <a:avLst/>
                <a:gdLst/>
                <a:ahLst/>
                <a:cxnLst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0" y="2147483646"/>
                  </a:cxn>
                  <a:cxn ang="0">
                    <a:pos x="0" y="2147483646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2147483646"/>
                  </a:cxn>
                </a:cxnLst>
                <a:rect l="0" t="0" r="0" b="0"/>
                <a:pathLst>
                  <a:path w="4" h="4">
                    <a:moveTo>
                      <a:pt x="4" y="2"/>
                    </a:moveTo>
                    <a:cubicBezTo>
                      <a:pt x="4" y="3"/>
                      <a:pt x="4" y="4"/>
                      <a:pt x="3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4" y="1"/>
                      <a:pt x="4" y="2"/>
                    </a:cubicBezTo>
                    <a:close/>
                  </a:path>
                </a:pathLst>
              </a:custGeom>
              <a:solidFill>
                <a:srgbClr val="005683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3" name="Freeform 8"/>
              <p:cNvSpPr/>
              <p:nvPr/>
            </p:nvSpPr>
            <p:spPr>
              <a:xfrm>
                <a:off x="4206074" y="1100672"/>
                <a:ext cx="131762" cy="133350"/>
              </a:xfrm>
              <a:custGeom>
                <a:avLst/>
                <a:gdLst/>
                <a:ahLst/>
                <a:cxnLst>
                  <a:cxn ang="0">
                    <a:pos x="105846161" y="0"/>
                  </a:cxn>
                  <a:cxn ang="0">
                    <a:pos x="158768448" y="52924075"/>
                  </a:cxn>
                  <a:cxn ang="0">
                    <a:pos x="209171381" y="52924075"/>
                  </a:cxn>
                  <a:cxn ang="0">
                    <a:pos x="158768448" y="105846563"/>
                  </a:cxn>
                  <a:cxn ang="0">
                    <a:pos x="158768448" y="211693125"/>
                  </a:cxn>
                  <a:cxn ang="0">
                    <a:pos x="105846161" y="158770638"/>
                  </a:cxn>
                  <a:cxn ang="0">
                    <a:pos x="52922287" y="211693125"/>
                  </a:cxn>
                  <a:cxn ang="0">
                    <a:pos x="52922287" y="105846563"/>
                  </a:cxn>
                  <a:cxn ang="0">
                    <a:pos x="0" y="52924075"/>
                  </a:cxn>
                  <a:cxn ang="0">
                    <a:pos x="52922287" y="52924075"/>
                  </a:cxn>
                  <a:cxn ang="0">
                    <a:pos x="105846161" y="0"/>
                  </a:cxn>
                </a:cxnLst>
                <a:rect l="0" t="0" r="0" b="0"/>
                <a:pathLst>
                  <a:path w="83" h="84">
                    <a:moveTo>
                      <a:pt x="42" y="0"/>
                    </a:moveTo>
                    <a:lnTo>
                      <a:pt x="63" y="21"/>
                    </a:lnTo>
                    <a:lnTo>
                      <a:pt x="83" y="21"/>
                    </a:lnTo>
                    <a:lnTo>
                      <a:pt x="63" y="42"/>
                    </a:lnTo>
                    <a:lnTo>
                      <a:pt x="63" y="84"/>
                    </a:lnTo>
                    <a:lnTo>
                      <a:pt x="42" y="63"/>
                    </a:lnTo>
                    <a:lnTo>
                      <a:pt x="21" y="84"/>
                    </a:lnTo>
                    <a:lnTo>
                      <a:pt x="21" y="42"/>
                    </a:lnTo>
                    <a:lnTo>
                      <a:pt x="0" y="21"/>
                    </a:lnTo>
                    <a:lnTo>
                      <a:pt x="21" y="21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F7931E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4" name="Oval 9"/>
              <p:cNvSpPr/>
              <p:nvPr/>
            </p:nvSpPr>
            <p:spPr>
              <a:xfrm>
                <a:off x="2613811" y="1100672"/>
                <a:ext cx="133350" cy="133350"/>
              </a:xfrm>
              <a:prstGeom prst="ellipse">
                <a:avLst/>
              </a:prstGeom>
              <a:solidFill>
                <a:srgbClr val="ED1C24"/>
              </a:solidFill>
              <a:ln w="9525">
                <a:noFill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</a:pPr>
                <a:endParaRPr lang="zh-CN" altLang="en-US" dirty="0">
                  <a:solidFill>
                    <a:srgbClr val="000000"/>
                  </a:solidFill>
                  <a:latin typeface="Calibri" panose="020F050202020403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9255" name="Oval 10"/>
              <p:cNvSpPr/>
              <p:nvPr/>
            </p:nvSpPr>
            <p:spPr>
              <a:xfrm>
                <a:off x="2680486" y="1134010"/>
                <a:ext cx="33337" cy="66675"/>
              </a:xfrm>
              <a:prstGeom prst="ellipse">
                <a:avLst/>
              </a:prstGeom>
              <a:solidFill>
                <a:srgbClr val="534741"/>
              </a:solidFill>
              <a:ln w="9525">
                <a:noFill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</a:pPr>
                <a:endParaRPr lang="zh-CN" altLang="en-US" dirty="0">
                  <a:solidFill>
                    <a:srgbClr val="000000"/>
                  </a:solidFill>
                  <a:latin typeface="Calibri" panose="020F050202020403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9256" name="Oval 11"/>
              <p:cNvSpPr/>
              <p:nvPr/>
            </p:nvSpPr>
            <p:spPr>
              <a:xfrm>
                <a:off x="2845586" y="1100672"/>
                <a:ext cx="133350" cy="133350"/>
              </a:xfrm>
              <a:prstGeom prst="ellipse">
                <a:avLst/>
              </a:prstGeom>
              <a:solidFill>
                <a:srgbClr val="FBB03B"/>
              </a:solidFill>
              <a:ln w="9525">
                <a:noFill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</a:pPr>
                <a:endParaRPr lang="zh-CN" altLang="en-US" dirty="0">
                  <a:solidFill>
                    <a:srgbClr val="000000"/>
                  </a:solidFill>
                  <a:latin typeface="Calibri" panose="020F050202020403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9257" name="Oval 12"/>
              <p:cNvSpPr/>
              <p:nvPr/>
            </p:nvSpPr>
            <p:spPr>
              <a:xfrm>
                <a:off x="3045611" y="1100672"/>
                <a:ext cx="131762" cy="133350"/>
              </a:xfrm>
              <a:prstGeom prst="ellipse">
                <a:avLst/>
              </a:prstGeom>
              <a:solidFill>
                <a:srgbClr val="8CC63F"/>
              </a:solidFill>
              <a:ln w="9525">
                <a:noFill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</a:pPr>
                <a:endParaRPr lang="zh-CN" altLang="en-US" dirty="0">
                  <a:solidFill>
                    <a:srgbClr val="000000"/>
                  </a:solidFill>
                  <a:latin typeface="Calibri" panose="020F050202020403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9258" name="Rectangle 13"/>
              <p:cNvSpPr/>
              <p:nvPr/>
            </p:nvSpPr>
            <p:spPr>
              <a:xfrm>
                <a:off x="2547136" y="1334035"/>
                <a:ext cx="3582987" cy="2992438"/>
              </a:xfrm>
              <a:prstGeom prst="rect">
                <a:avLst/>
              </a:prstGeom>
              <a:solidFill>
                <a:srgbClr val="F2F2F2"/>
              </a:solidFill>
              <a:ln w="9525">
                <a:noFill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</a:pPr>
                <a:endParaRPr lang="zh-CN" altLang="en-US" dirty="0">
                  <a:solidFill>
                    <a:srgbClr val="000000"/>
                  </a:solidFill>
                  <a:latin typeface="Calibri" panose="020F050202020403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9259" name="Rectangle 14"/>
              <p:cNvSpPr/>
              <p:nvPr/>
            </p:nvSpPr>
            <p:spPr>
              <a:xfrm>
                <a:off x="2845586" y="1499135"/>
                <a:ext cx="2952750" cy="998538"/>
              </a:xfrm>
              <a:prstGeom prst="rect">
                <a:avLst/>
              </a:prstGeom>
              <a:solidFill>
                <a:srgbClr val="A9D9D2"/>
              </a:solidFill>
              <a:ln w="9525">
                <a:noFill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</a:pPr>
                <a:endParaRPr lang="zh-CN" altLang="en-US" dirty="0">
                  <a:solidFill>
                    <a:srgbClr val="000000"/>
                  </a:solidFill>
                  <a:latin typeface="Calibri" panose="020F050202020403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9260" name="Rectangle 15"/>
              <p:cNvSpPr/>
              <p:nvPr/>
            </p:nvSpPr>
            <p:spPr>
              <a:xfrm>
                <a:off x="3045611" y="2197635"/>
                <a:ext cx="530225" cy="565150"/>
              </a:xfrm>
              <a:prstGeom prst="rect">
                <a:avLst/>
              </a:prstGeom>
              <a:solidFill>
                <a:srgbClr val="007F74"/>
              </a:solidFill>
              <a:ln w="9525">
                <a:noFill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</a:pPr>
                <a:endParaRPr lang="zh-CN" altLang="en-US" dirty="0">
                  <a:solidFill>
                    <a:srgbClr val="000000"/>
                  </a:solidFill>
                  <a:latin typeface="Calibri" panose="020F050202020403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9261" name="Rectangle 16"/>
              <p:cNvSpPr/>
              <p:nvPr/>
            </p:nvSpPr>
            <p:spPr>
              <a:xfrm>
                <a:off x="4637874" y="1832510"/>
                <a:ext cx="993775" cy="133350"/>
              </a:xfrm>
              <a:prstGeom prst="rect">
                <a:avLst/>
              </a:prstGeom>
              <a:solidFill>
                <a:srgbClr val="007F74"/>
              </a:solidFill>
              <a:ln w="9525">
                <a:noFill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</a:pPr>
                <a:endParaRPr lang="zh-CN" altLang="en-US" dirty="0">
                  <a:solidFill>
                    <a:srgbClr val="000000"/>
                  </a:solidFill>
                  <a:latin typeface="Calibri" panose="020F050202020403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9262" name="Rectangle 17"/>
              <p:cNvSpPr/>
              <p:nvPr/>
            </p:nvSpPr>
            <p:spPr>
              <a:xfrm>
                <a:off x="4106061" y="2697697"/>
                <a:ext cx="1525587" cy="131763"/>
              </a:xfrm>
              <a:prstGeom prst="rect">
                <a:avLst/>
              </a:prstGeom>
              <a:solidFill>
                <a:srgbClr val="F7B653"/>
              </a:solidFill>
              <a:ln w="9525">
                <a:noFill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</a:pPr>
                <a:endParaRPr lang="zh-CN" altLang="en-US" dirty="0">
                  <a:solidFill>
                    <a:srgbClr val="000000"/>
                  </a:solidFill>
                  <a:latin typeface="Calibri" panose="020F050202020403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9263" name="Rectangle 18"/>
              <p:cNvSpPr/>
              <p:nvPr/>
            </p:nvSpPr>
            <p:spPr>
              <a:xfrm>
                <a:off x="5168099" y="3627972"/>
                <a:ext cx="463550" cy="100013"/>
              </a:xfrm>
              <a:prstGeom prst="rect">
                <a:avLst/>
              </a:prstGeom>
              <a:solidFill>
                <a:srgbClr val="F7B653"/>
              </a:solidFill>
              <a:ln w="9525">
                <a:noFill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</a:pPr>
                <a:endParaRPr lang="zh-CN" altLang="en-US" dirty="0">
                  <a:solidFill>
                    <a:srgbClr val="000000"/>
                  </a:solidFill>
                  <a:latin typeface="Calibri" panose="020F050202020403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9264" name="Rectangle 19"/>
              <p:cNvSpPr/>
              <p:nvPr/>
            </p:nvSpPr>
            <p:spPr>
              <a:xfrm>
                <a:off x="5366536" y="3661310"/>
                <a:ext cx="200025" cy="3333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</a:pPr>
                <a:endParaRPr lang="zh-CN" altLang="en-US" dirty="0">
                  <a:solidFill>
                    <a:srgbClr val="000000"/>
                  </a:solidFill>
                  <a:latin typeface="Calibri" panose="020F050202020403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9265" name="Rectangle 20"/>
              <p:cNvSpPr/>
              <p:nvPr/>
            </p:nvSpPr>
            <p:spPr>
              <a:xfrm>
                <a:off x="4106061" y="2962810"/>
                <a:ext cx="1525587" cy="66675"/>
              </a:xfrm>
              <a:prstGeom prst="rect">
                <a:avLst/>
              </a:prstGeom>
              <a:solidFill>
                <a:srgbClr val="CADEE1"/>
              </a:solidFill>
              <a:ln w="9525">
                <a:noFill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</a:pPr>
                <a:endParaRPr lang="zh-CN" altLang="en-US" dirty="0">
                  <a:solidFill>
                    <a:srgbClr val="000000"/>
                  </a:solidFill>
                  <a:latin typeface="Calibri" panose="020F050202020403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9266" name="Rectangle 21"/>
              <p:cNvSpPr/>
              <p:nvPr/>
            </p:nvSpPr>
            <p:spPr>
              <a:xfrm>
                <a:off x="2845586" y="2962810"/>
                <a:ext cx="895350" cy="66675"/>
              </a:xfrm>
              <a:prstGeom prst="rect">
                <a:avLst/>
              </a:prstGeom>
              <a:solidFill>
                <a:srgbClr val="CADEE1"/>
              </a:solidFill>
              <a:ln w="9525">
                <a:noFill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</a:pPr>
                <a:endParaRPr lang="zh-CN" altLang="en-US" dirty="0">
                  <a:solidFill>
                    <a:srgbClr val="000000"/>
                  </a:solidFill>
                  <a:latin typeface="Calibri" panose="020F050202020403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9267" name="Rectangle 22"/>
              <p:cNvSpPr/>
              <p:nvPr/>
            </p:nvSpPr>
            <p:spPr>
              <a:xfrm>
                <a:off x="2845586" y="3229510"/>
                <a:ext cx="895350" cy="33338"/>
              </a:xfrm>
              <a:prstGeom prst="rect">
                <a:avLst/>
              </a:prstGeom>
              <a:solidFill>
                <a:srgbClr val="CADEE1"/>
              </a:solidFill>
              <a:ln w="9525">
                <a:noFill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</a:pPr>
                <a:endParaRPr lang="zh-CN" altLang="en-US" dirty="0">
                  <a:solidFill>
                    <a:srgbClr val="000000"/>
                  </a:solidFill>
                  <a:latin typeface="Calibri" panose="020F050202020403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9268" name="Rectangle 23"/>
              <p:cNvSpPr/>
              <p:nvPr/>
            </p:nvSpPr>
            <p:spPr>
              <a:xfrm>
                <a:off x="2845586" y="3096160"/>
                <a:ext cx="365125" cy="66675"/>
              </a:xfrm>
              <a:prstGeom prst="rect">
                <a:avLst/>
              </a:prstGeom>
              <a:solidFill>
                <a:srgbClr val="CADEE1"/>
              </a:solidFill>
              <a:ln w="9525">
                <a:noFill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</a:pPr>
                <a:endParaRPr lang="zh-CN" altLang="en-US" dirty="0">
                  <a:solidFill>
                    <a:srgbClr val="000000"/>
                  </a:solidFill>
                  <a:latin typeface="Calibri" panose="020F050202020403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9269" name="Rectangle 24"/>
              <p:cNvSpPr/>
              <p:nvPr/>
            </p:nvSpPr>
            <p:spPr>
              <a:xfrm>
                <a:off x="3344061" y="3096160"/>
                <a:ext cx="396875" cy="66675"/>
              </a:xfrm>
              <a:prstGeom prst="rect">
                <a:avLst/>
              </a:prstGeom>
              <a:solidFill>
                <a:srgbClr val="CADEE1"/>
              </a:solidFill>
              <a:ln w="9525">
                <a:noFill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</a:pPr>
                <a:endParaRPr lang="zh-CN" altLang="en-US" dirty="0">
                  <a:solidFill>
                    <a:srgbClr val="000000"/>
                  </a:solidFill>
                  <a:latin typeface="Calibri" panose="020F050202020403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9270" name="Rectangle 25"/>
              <p:cNvSpPr/>
              <p:nvPr/>
            </p:nvSpPr>
            <p:spPr>
              <a:xfrm>
                <a:off x="3542499" y="3329522"/>
                <a:ext cx="198437" cy="65088"/>
              </a:xfrm>
              <a:prstGeom prst="rect">
                <a:avLst/>
              </a:prstGeom>
              <a:solidFill>
                <a:srgbClr val="CADEE1"/>
              </a:solidFill>
              <a:ln w="9525">
                <a:noFill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</a:pPr>
                <a:endParaRPr lang="zh-CN" altLang="en-US" dirty="0">
                  <a:solidFill>
                    <a:srgbClr val="000000"/>
                  </a:solidFill>
                  <a:latin typeface="Calibri" panose="020F050202020403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9271" name="Rectangle 26"/>
              <p:cNvSpPr/>
              <p:nvPr/>
            </p:nvSpPr>
            <p:spPr>
              <a:xfrm>
                <a:off x="3210711" y="3329522"/>
                <a:ext cx="265112" cy="65088"/>
              </a:xfrm>
              <a:prstGeom prst="rect">
                <a:avLst/>
              </a:prstGeom>
              <a:solidFill>
                <a:srgbClr val="CADEE1"/>
              </a:solidFill>
              <a:ln w="9525">
                <a:noFill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</a:pPr>
                <a:endParaRPr lang="zh-CN" altLang="en-US" dirty="0">
                  <a:solidFill>
                    <a:srgbClr val="000000"/>
                  </a:solidFill>
                  <a:latin typeface="Calibri" panose="020F050202020403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9272" name="Rectangle 27"/>
              <p:cNvSpPr/>
              <p:nvPr/>
            </p:nvSpPr>
            <p:spPr>
              <a:xfrm>
                <a:off x="2845586" y="3329522"/>
                <a:ext cx="265112" cy="65088"/>
              </a:xfrm>
              <a:prstGeom prst="rect">
                <a:avLst/>
              </a:prstGeom>
              <a:solidFill>
                <a:srgbClr val="CADEE1"/>
              </a:solidFill>
              <a:ln w="9525">
                <a:noFill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</a:pPr>
                <a:endParaRPr lang="zh-CN" altLang="en-US" dirty="0">
                  <a:solidFill>
                    <a:srgbClr val="000000"/>
                  </a:solidFill>
                  <a:latin typeface="Calibri" panose="020F050202020403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9273" name="Rectangle 28"/>
              <p:cNvSpPr/>
              <p:nvPr/>
            </p:nvSpPr>
            <p:spPr>
              <a:xfrm>
                <a:off x="4106061" y="3096160"/>
                <a:ext cx="1525587" cy="66675"/>
              </a:xfrm>
              <a:prstGeom prst="rect">
                <a:avLst/>
              </a:prstGeom>
              <a:solidFill>
                <a:srgbClr val="CADEE1"/>
              </a:solidFill>
              <a:ln w="9525">
                <a:noFill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</a:pPr>
                <a:endParaRPr lang="zh-CN" altLang="en-US" dirty="0">
                  <a:solidFill>
                    <a:srgbClr val="000000"/>
                  </a:solidFill>
                  <a:latin typeface="Calibri" panose="020F050202020403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9274" name="Rectangle 29"/>
              <p:cNvSpPr/>
              <p:nvPr/>
            </p:nvSpPr>
            <p:spPr>
              <a:xfrm>
                <a:off x="4106061" y="3229510"/>
                <a:ext cx="1525587" cy="33338"/>
              </a:xfrm>
              <a:prstGeom prst="rect">
                <a:avLst/>
              </a:prstGeom>
              <a:solidFill>
                <a:srgbClr val="CADEE1"/>
              </a:solidFill>
              <a:ln w="9525">
                <a:noFill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</a:pPr>
                <a:endParaRPr lang="zh-CN" altLang="en-US" dirty="0">
                  <a:solidFill>
                    <a:srgbClr val="000000"/>
                  </a:solidFill>
                  <a:latin typeface="Calibri" panose="020F050202020403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9275" name="Rectangle 30"/>
              <p:cNvSpPr/>
              <p:nvPr/>
            </p:nvSpPr>
            <p:spPr>
              <a:xfrm>
                <a:off x="2845586" y="3961347"/>
                <a:ext cx="2786062" cy="131763"/>
              </a:xfrm>
              <a:prstGeom prst="rect">
                <a:avLst/>
              </a:prstGeom>
              <a:solidFill>
                <a:srgbClr val="CADEE1"/>
              </a:solidFill>
              <a:ln w="9525">
                <a:noFill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</a:pPr>
                <a:endParaRPr lang="zh-CN" altLang="en-US" dirty="0">
                  <a:solidFill>
                    <a:srgbClr val="000000"/>
                  </a:solidFill>
                  <a:latin typeface="Calibri" panose="020F050202020403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9276" name="Rectangle 31"/>
              <p:cNvSpPr/>
              <p:nvPr/>
            </p:nvSpPr>
            <p:spPr>
              <a:xfrm>
                <a:off x="4106061" y="3329522"/>
                <a:ext cx="1525587" cy="65088"/>
              </a:xfrm>
              <a:prstGeom prst="rect">
                <a:avLst/>
              </a:prstGeom>
              <a:solidFill>
                <a:srgbClr val="CADEE1"/>
              </a:solidFill>
              <a:ln w="9525">
                <a:noFill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</a:pPr>
                <a:endParaRPr lang="zh-CN" altLang="en-US" dirty="0">
                  <a:solidFill>
                    <a:srgbClr val="000000"/>
                  </a:solidFill>
                  <a:latin typeface="Calibri" panose="020F050202020403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9277" name="Rectangle 32"/>
              <p:cNvSpPr/>
              <p:nvPr/>
            </p:nvSpPr>
            <p:spPr>
              <a:xfrm>
                <a:off x="4736299" y="3461285"/>
                <a:ext cx="895350" cy="66675"/>
              </a:xfrm>
              <a:prstGeom prst="rect">
                <a:avLst/>
              </a:prstGeom>
              <a:solidFill>
                <a:srgbClr val="CADEE1"/>
              </a:solidFill>
              <a:ln w="9525">
                <a:noFill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</a:pPr>
                <a:endParaRPr lang="zh-CN" altLang="en-US" dirty="0">
                  <a:solidFill>
                    <a:srgbClr val="000000"/>
                  </a:solidFill>
                  <a:latin typeface="Calibri" panose="020F050202020403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9278" name="Rectangle 33"/>
              <p:cNvSpPr/>
              <p:nvPr/>
            </p:nvSpPr>
            <p:spPr>
              <a:xfrm>
                <a:off x="4637874" y="2065872"/>
                <a:ext cx="993775" cy="131763"/>
              </a:xfrm>
              <a:prstGeom prst="rect">
                <a:avLst/>
              </a:prstGeom>
              <a:solidFill>
                <a:srgbClr val="007F74"/>
              </a:solidFill>
              <a:ln w="9525">
                <a:noFill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</a:pPr>
                <a:endParaRPr lang="zh-CN" altLang="en-US" dirty="0">
                  <a:solidFill>
                    <a:srgbClr val="000000"/>
                  </a:solidFill>
                  <a:latin typeface="Calibri" panose="020F0502020204030204" pitchFamily="34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9279" name="组合 9"/>
            <p:cNvGrpSpPr/>
            <p:nvPr/>
          </p:nvGrpSpPr>
          <p:grpSpPr>
            <a:xfrm>
              <a:off x="1155088" y="3324208"/>
              <a:ext cx="1601376" cy="1921884"/>
              <a:chOff x="1883562" y="3029485"/>
              <a:chExt cx="2189162" cy="2627313"/>
            </a:xfrm>
          </p:grpSpPr>
          <p:sp>
            <p:nvSpPr>
              <p:cNvPr id="9280" name="Freeform 43"/>
              <p:cNvSpPr/>
              <p:nvPr/>
            </p:nvSpPr>
            <p:spPr>
              <a:xfrm>
                <a:off x="1883562" y="3029485"/>
                <a:ext cx="2189162" cy="2627313"/>
              </a:xfrm>
              <a:custGeom>
                <a:avLst/>
                <a:gdLst/>
                <a:ahLst/>
                <a:cxnLst>
                  <a:cxn ang="0">
                    <a:pos x="2147483646" y="1741429094"/>
                  </a:cxn>
                  <a:cxn ang="0">
                    <a:pos x="2147483646" y="2147483646"/>
                  </a:cxn>
                  <a:cxn ang="0">
                    <a:pos x="0" y="2147483646"/>
                  </a:cxn>
                  <a:cxn ang="0">
                    <a:pos x="685482343" y="0"/>
                  </a:cxn>
                  <a:cxn ang="0">
                    <a:pos x="2147483646" y="370463833"/>
                  </a:cxn>
                  <a:cxn ang="0">
                    <a:pos x="2147483646" y="1741429094"/>
                  </a:cxn>
                </a:cxnLst>
                <a:rect l="0" t="0" r="0" b="0"/>
                <a:pathLst>
                  <a:path w="1379" h="1655">
                    <a:moveTo>
                      <a:pt x="1379" y="691"/>
                    </a:moveTo>
                    <a:lnTo>
                      <a:pt x="1191" y="1655"/>
                    </a:lnTo>
                    <a:lnTo>
                      <a:pt x="0" y="1425"/>
                    </a:lnTo>
                    <a:lnTo>
                      <a:pt x="272" y="0"/>
                    </a:lnTo>
                    <a:lnTo>
                      <a:pt x="1024" y="147"/>
                    </a:lnTo>
                    <a:lnTo>
                      <a:pt x="1379" y="691"/>
                    </a:lnTo>
                    <a:close/>
                  </a:path>
                </a:pathLst>
              </a:custGeom>
              <a:solidFill>
                <a:srgbClr val="D4DED9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81" name="Freeform 44"/>
              <p:cNvSpPr/>
              <p:nvPr/>
            </p:nvSpPr>
            <p:spPr>
              <a:xfrm>
                <a:off x="2482049" y="3527960"/>
                <a:ext cx="1292225" cy="400050"/>
              </a:xfrm>
              <a:custGeom>
                <a:avLst/>
                <a:gdLst/>
                <a:ahLst/>
                <a:cxnLst>
                  <a:cxn ang="0">
                    <a:pos x="1998484700" y="635079375"/>
                  </a:cxn>
                  <a:cxn ang="0">
                    <a:pos x="0" y="264617200"/>
                  </a:cxn>
                  <a:cxn ang="0">
                    <a:pos x="50403125" y="0"/>
                  </a:cxn>
                  <a:cxn ang="0">
                    <a:pos x="2051407188" y="423386250"/>
                  </a:cxn>
                  <a:cxn ang="0">
                    <a:pos x="1998484700" y="635079375"/>
                  </a:cxn>
                </a:cxnLst>
                <a:rect l="0" t="0" r="0" b="0"/>
                <a:pathLst>
                  <a:path w="814" h="252">
                    <a:moveTo>
                      <a:pt x="793" y="252"/>
                    </a:moveTo>
                    <a:lnTo>
                      <a:pt x="0" y="105"/>
                    </a:lnTo>
                    <a:lnTo>
                      <a:pt x="20" y="0"/>
                    </a:lnTo>
                    <a:lnTo>
                      <a:pt x="814" y="168"/>
                    </a:lnTo>
                    <a:lnTo>
                      <a:pt x="793" y="252"/>
                    </a:lnTo>
                    <a:close/>
                  </a:path>
                </a:pathLst>
              </a:custGeom>
              <a:solidFill>
                <a:srgbClr val="00A99D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82" name="Freeform 45"/>
              <p:cNvSpPr/>
              <p:nvPr/>
            </p:nvSpPr>
            <p:spPr>
              <a:xfrm>
                <a:off x="2415374" y="3894672"/>
                <a:ext cx="1293812" cy="398463"/>
              </a:xfrm>
              <a:custGeom>
                <a:avLst/>
                <a:gdLst/>
                <a:ahLst/>
                <a:cxnLst>
                  <a:cxn ang="0">
                    <a:pos x="2001003289" y="632560806"/>
                  </a:cxn>
                  <a:cxn ang="0">
                    <a:pos x="0" y="262096579"/>
                  </a:cxn>
                  <a:cxn ang="0">
                    <a:pos x="52922467" y="0"/>
                  </a:cxn>
                  <a:cxn ang="0">
                    <a:pos x="2053925756" y="420867416"/>
                  </a:cxn>
                  <a:cxn ang="0">
                    <a:pos x="2001003289" y="632560806"/>
                  </a:cxn>
                </a:cxnLst>
                <a:rect l="0" t="0" r="0" b="0"/>
                <a:pathLst>
                  <a:path w="815" h="251">
                    <a:moveTo>
                      <a:pt x="794" y="251"/>
                    </a:moveTo>
                    <a:lnTo>
                      <a:pt x="0" y="104"/>
                    </a:lnTo>
                    <a:lnTo>
                      <a:pt x="21" y="0"/>
                    </a:lnTo>
                    <a:lnTo>
                      <a:pt x="815" y="167"/>
                    </a:lnTo>
                    <a:lnTo>
                      <a:pt x="794" y="251"/>
                    </a:lnTo>
                    <a:close/>
                  </a:path>
                </a:pathLst>
              </a:custGeom>
              <a:solidFill>
                <a:srgbClr val="00A99D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83" name="Freeform 46"/>
              <p:cNvSpPr/>
              <p:nvPr/>
            </p:nvSpPr>
            <p:spPr>
              <a:xfrm>
                <a:off x="2348699" y="4226460"/>
                <a:ext cx="1293812" cy="400050"/>
              </a:xfrm>
              <a:custGeom>
                <a:avLst/>
                <a:gdLst/>
                <a:ahLst/>
                <a:cxnLst>
                  <a:cxn ang="0">
                    <a:pos x="2053925756" y="635079375"/>
                  </a:cxn>
                  <a:cxn ang="0">
                    <a:pos x="0" y="264617200"/>
                  </a:cxn>
                  <a:cxn ang="0">
                    <a:pos x="52922467" y="0"/>
                  </a:cxn>
                  <a:cxn ang="0">
                    <a:pos x="2053925756" y="370463763"/>
                  </a:cxn>
                  <a:cxn ang="0">
                    <a:pos x="2053925756" y="635079375"/>
                  </a:cxn>
                </a:cxnLst>
                <a:rect l="0" t="0" r="0" b="0"/>
                <a:pathLst>
                  <a:path w="815" h="252">
                    <a:moveTo>
                      <a:pt x="815" y="252"/>
                    </a:moveTo>
                    <a:lnTo>
                      <a:pt x="0" y="105"/>
                    </a:lnTo>
                    <a:lnTo>
                      <a:pt x="21" y="0"/>
                    </a:lnTo>
                    <a:lnTo>
                      <a:pt x="815" y="147"/>
                    </a:lnTo>
                    <a:lnTo>
                      <a:pt x="815" y="252"/>
                    </a:lnTo>
                    <a:close/>
                  </a:path>
                </a:pathLst>
              </a:custGeom>
              <a:solidFill>
                <a:srgbClr val="00A99D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84" name="Freeform 47"/>
              <p:cNvSpPr/>
              <p:nvPr/>
            </p:nvSpPr>
            <p:spPr>
              <a:xfrm>
                <a:off x="2215349" y="4593172"/>
                <a:ext cx="1360487" cy="698500"/>
              </a:xfrm>
              <a:custGeom>
                <a:avLst/>
                <a:gdLst/>
                <a:ahLst/>
                <a:cxnLst>
                  <a:cxn ang="0">
                    <a:pos x="2053925795" y="1108868750"/>
                  </a:cxn>
                  <a:cxn ang="0">
                    <a:pos x="0" y="738406575"/>
                  </a:cxn>
                  <a:cxn ang="0">
                    <a:pos x="158768992" y="0"/>
                  </a:cxn>
                  <a:cxn ang="0">
                    <a:pos x="2147483646" y="367942813"/>
                  </a:cxn>
                  <a:cxn ang="0">
                    <a:pos x="2053925795" y="1108868750"/>
                  </a:cxn>
                </a:cxnLst>
                <a:rect l="0" t="0" r="0" b="0"/>
                <a:pathLst>
                  <a:path w="857" h="440">
                    <a:moveTo>
                      <a:pt x="815" y="440"/>
                    </a:moveTo>
                    <a:lnTo>
                      <a:pt x="0" y="293"/>
                    </a:lnTo>
                    <a:lnTo>
                      <a:pt x="63" y="0"/>
                    </a:lnTo>
                    <a:lnTo>
                      <a:pt x="857" y="146"/>
                    </a:lnTo>
                    <a:lnTo>
                      <a:pt x="815" y="440"/>
                    </a:lnTo>
                    <a:close/>
                  </a:path>
                </a:pathLst>
              </a:custGeom>
              <a:solidFill>
                <a:srgbClr val="00A99D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285" name="组合 10"/>
            <p:cNvGrpSpPr/>
            <p:nvPr/>
          </p:nvGrpSpPr>
          <p:grpSpPr>
            <a:xfrm>
              <a:off x="2984835" y="4136652"/>
              <a:ext cx="451298" cy="1655718"/>
              <a:chOff x="4404511" y="3727985"/>
              <a:chExt cx="498475" cy="1828800"/>
            </a:xfrm>
          </p:grpSpPr>
          <p:sp>
            <p:nvSpPr>
              <p:cNvPr id="9286" name="Rectangle 48"/>
              <p:cNvSpPr/>
              <p:nvPr/>
            </p:nvSpPr>
            <p:spPr>
              <a:xfrm>
                <a:off x="4404511" y="4259797"/>
                <a:ext cx="166687" cy="1230313"/>
              </a:xfrm>
              <a:prstGeom prst="rect">
                <a:avLst/>
              </a:prstGeom>
              <a:solidFill>
                <a:srgbClr val="00A99D"/>
              </a:solidFill>
              <a:ln w="9525">
                <a:noFill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</a:pPr>
                <a:endParaRPr lang="zh-CN" altLang="en-US" dirty="0">
                  <a:solidFill>
                    <a:srgbClr val="000000"/>
                  </a:solidFill>
                  <a:latin typeface="Calibri" panose="020F050202020403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9287" name="Rectangle 49"/>
              <p:cNvSpPr/>
              <p:nvPr/>
            </p:nvSpPr>
            <p:spPr>
              <a:xfrm>
                <a:off x="4736299" y="4259797"/>
                <a:ext cx="166687" cy="1230313"/>
              </a:xfrm>
              <a:prstGeom prst="rect">
                <a:avLst/>
              </a:prstGeom>
              <a:solidFill>
                <a:srgbClr val="00A99D"/>
              </a:solidFill>
              <a:ln w="9525">
                <a:noFill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</a:pPr>
                <a:endParaRPr lang="zh-CN" altLang="en-US" dirty="0">
                  <a:solidFill>
                    <a:srgbClr val="000000"/>
                  </a:solidFill>
                  <a:latin typeface="Calibri" panose="020F050202020403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9288" name="Rectangle 50"/>
              <p:cNvSpPr/>
              <p:nvPr/>
            </p:nvSpPr>
            <p:spPr>
              <a:xfrm>
                <a:off x="4571199" y="4259797"/>
                <a:ext cx="165100" cy="1230313"/>
              </a:xfrm>
              <a:prstGeom prst="rect">
                <a:avLst/>
              </a:prstGeom>
              <a:solidFill>
                <a:srgbClr val="00866F"/>
              </a:solidFill>
              <a:ln w="9525">
                <a:noFill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</a:pPr>
                <a:endParaRPr lang="zh-CN" altLang="en-US" dirty="0">
                  <a:solidFill>
                    <a:srgbClr val="000000"/>
                  </a:solidFill>
                  <a:latin typeface="Calibri" panose="020F050202020403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9289" name="Freeform 51"/>
              <p:cNvSpPr/>
              <p:nvPr/>
            </p:nvSpPr>
            <p:spPr>
              <a:xfrm>
                <a:off x="4404511" y="3727985"/>
                <a:ext cx="498475" cy="531813"/>
              </a:xfrm>
              <a:custGeom>
                <a:avLst/>
                <a:gdLst/>
                <a:ahLst/>
                <a:cxnLst>
                  <a:cxn ang="0">
                    <a:pos x="0" y="844253931"/>
                  </a:cxn>
                  <a:cxn ang="0">
                    <a:pos x="420866888" y="0"/>
                  </a:cxn>
                  <a:cxn ang="0">
                    <a:pos x="791329063" y="844253931"/>
                  </a:cxn>
                  <a:cxn ang="0">
                    <a:pos x="0" y="844253931"/>
                  </a:cxn>
                </a:cxnLst>
                <a:rect l="0" t="0" r="0" b="0"/>
                <a:pathLst>
                  <a:path w="314" h="335">
                    <a:moveTo>
                      <a:pt x="0" y="335"/>
                    </a:moveTo>
                    <a:lnTo>
                      <a:pt x="167" y="0"/>
                    </a:lnTo>
                    <a:lnTo>
                      <a:pt x="314" y="335"/>
                    </a:lnTo>
                    <a:lnTo>
                      <a:pt x="0" y="335"/>
                    </a:lnTo>
                    <a:close/>
                  </a:path>
                </a:pathLst>
              </a:custGeom>
              <a:solidFill>
                <a:srgbClr val="F7B679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90" name="Freeform 52"/>
              <p:cNvSpPr/>
              <p:nvPr/>
            </p:nvSpPr>
            <p:spPr>
              <a:xfrm>
                <a:off x="4571199" y="3727985"/>
                <a:ext cx="165100" cy="166688"/>
              </a:xfrm>
              <a:custGeom>
                <a:avLst/>
                <a:gdLst/>
                <a:ahLst/>
                <a:cxnLst>
                  <a:cxn ang="0">
                    <a:pos x="156249688" y="0"/>
                  </a:cxn>
                  <a:cxn ang="0">
                    <a:pos x="0" y="264617994"/>
                  </a:cxn>
                  <a:cxn ang="0">
                    <a:pos x="262096250" y="264617994"/>
                  </a:cxn>
                  <a:cxn ang="0">
                    <a:pos x="156249688" y="0"/>
                  </a:cxn>
                </a:cxnLst>
                <a:rect l="0" t="0" r="0" b="0"/>
                <a:pathLst>
                  <a:path w="104" h="105">
                    <a:moveTo>
                      <a:pt x="62" y="0"/>
                    </a:moveTo>
                    <a:lnTo>
                      <a:pt x="0" y="105"/>
                    </a:lnTo>
                    <a:lnTo>
                      <a:pt x="104" y="105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534741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91" name="Freeform 53"/>
              <p:cNvSpPr/>
              <p:nvPr/>
            </p:nvSpPr>
            <p:spPr>
              <a:xfrm>
                <a:off x="4404511" y="5490110"/>
                <a:ext cx="498475" cy="666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8770638" y="105846563"/>
                  </a:cxn>
                  <a:cxn ang="0">
                    <a:pos x="685482500" y="105846563"/>
                  </a:cxn>
                  <a:cxn ang="0">
                    <a:pos x="791329063" y="0"/>
                  </a:cxn>
                  <a:cxn ang="0">
                    <a:pos x="0" y="0"/>
                  </a:cxn>
                </a:cxnLst>
                <a:rect l="0" t="0" r="0" b="0"/>
                <a:pathLst>
                  <a:path w="314" h="42">
                    <a:moveTo>
                      <a:pt x="0" y="0"/>
                    </a:moveTo>
                    <a:lnTo>
                      <a:pt x="63" y="42"/>
                    </a:lnTo>
                    <a:lnTo>
                      <a:pt x="272" y="42"/>
                    </a:lnTo>
                    <a:lnTo>
                      <a:pt x="3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34741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292" name="组合 12"/>
            <p:cNvGrpSpPr/>
            <p:nvPr/>
          </p:nvGrpSpPr>
          <p:grpSpPr>
            <a:xfrm>
              <a:off x="3708370" y="3855887"/>
              <a:ext cx="1205966" cy="1611697"/>
              <a:chOff x="5101424" y="3961347"/>
              <a:chExt cx="1193800" cy="1595438"/>
            </a:xfrm>
          </p:grpSpPr>
          <p:sp>
            <p:nvSpPr>
              <p:cNvPr id="9293" name="Freeform 54"/>
              <p:cNvSpPr/>
              <p:nvPr/>
            </p:nvSpPr>
            <p:spPr>
              <a:xfrm>
                <a:off x="5201436" y="4426485"/>
                <a:ext cx="828675" cy="1130300"/>
              </a:xfrm>
              <a:custGeom>
                <a:avLst/>
                <a:gdLst/>
                <a:ahLst/>
                <a:cxnLst>
                  <a:cxn ang="0">
                    <a:pos x="1315521563" y="1635582200"/>
                  </a:cxn>
                  <a:cxn ang="0">
                    <a:pos x="1103828438" y="1794351250"/>
                  </a:cxn>
                  <a:cxn ang="0">
                    <a:pos x="0" y="158770638"/>
                  </a:cxn>
                  <a:cxn ang="0">
                    <a:pos x="209173763" y="0"/>
                  </a:cxn>
                  <a:cxn ang="0">
                    <a:pos x="1315521563" y="1635582200"/>
                  </a:cxn>
                </a:cxnLst>
                <a:rect l="0" t="0" r="0" b="0"/>
                <a:pathLst>
                  <a:path w="522" h="712">
                    <a:moveTo>
                      <a:pt x="522" y="649"/>
                    </a:moveTo>
                    <a:lnTo>
                      <a:pt x="438" y="712"/>
                    </a:lnTo>
                    <a:lnTo>
                      <a:pt x="0" y="63"/>
                    </a:lnTo>
                    <a:lnTo>
                      <a:pt x="83" y="0"/>
                    </a:lnTo>
                    <a:lnTo>
                      <a:pt x="522" y="649"/>
                    </a:lnTo>
                    <a:close/>
                  </a:path>
                </a:pathLst>
              </a:custGeom>
              <a:solidFill>
                <a:srgbClr val="F15A24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94" name="Freeform 55"/>
              <p:cNvSpPr/>
              <p:nvPr/>
            </p:nvSpPr>
            <p:spPr>
              <a:xfrm>
                <a:off x="5466549" y="4259797"/>
                <a:ext cx="828675" cy="1096963"/>
              </a:xfrm>
              <a:custGeom>
                <a:avLst/>
                <a:gdLst/>
                <a:ahLst/>
                <a:cxnLst>
                  <a:cxn ang="0">
                    <a:pos x="1315521563" y="1585179798"/>
                  </a:cxn>
                  <a:cxn ang="0">
                    <a:pos x="1106349388" y="1741429556"/>
                  </a:cxn>
                  <a:cxn ang="0">
                    <a:pos x="0" y="105846611"/>
                  </a:cxn>
                  <a:cxn ang="0">
                    <a:pos x="209173763" y="0"/>
                  </a:cxn>
                  <a:cxn ang="0">
                    <a:pos x="1315521563" y="1585179798"/>
                  </a:cxn>
                </a:cxnLst>
                <a:rect l="0" t="0" r="0" b="0"/>
                <a:pathLst>
                  <a:path w="522" h="691">
                    <a:moveTo>
                      <a:pt x="522" y="629"/>
                    </a:moveTo>
                    <a:lnTo>
                      <a:pt x="439" y="691"/>
                    </a:lnTo>
                    <a:lnTo>
                      <a:pt x="0" y="42"/>
                    </a:lnTo>
                    <a:lnTo>
                      <a:pt x="83" y="0"/>
                    </a:lnTo>
                    <a:lnTo>
                      <a:pt x="522" y="629"/>
                    </a:lnTo>
                    <a:close/>
                  </a:path>
                </a:pathLst>
              </a:custGeom>
              <a:solidFill>
                <a:srgbClr val="F15A24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95" name="Freeform 56"/>
              <p:cNvSpPr/>
              <p:nvPr/>
            </p:nvSpPr>
            <p:spPr>
              <a:xfrm>
                <a:off x="5333199" y="4326472"/>
                <a:ext cx="830262" cy="1130300"/>
              </a:xfrm>
              <a:custGeom>
                <a:avLst/>
                <a:gdLst/>
                <a:ahLst/>
                <a:cxnLst>
                  <a:cxn ang="0">
                    <a:pos x="1318040131" y="1635582200"/>
                  </a:cxn>
                  <a:cxn ang="0">
                    <a:pos x="1106347134" y="1794351250"/>
                  </a:cxn>
                  <a:cxn ang="0">
                    <a:pos x="0" y="158770638"/>
                  </a:cxn>
                  <a:cxn ang="0">
                    <a:pos x="211692998" y="0"/>
                  </a:cxn>
                  <a:cxn ang="0">
                    <a:pos x="1318040131" y="1635582200"/>
                  </a:cxn>
                </a:cxnLst>
                <a:rect l="0" t="0" r="0" b="0"/>
                <a:pathLst>
                  <a:path w="523" h="712">
                    <a:moveTo>
                      <a:pt x="523" y="649"/>
                    </a:moveTo>
                    <a:lnTo>
                      <a:pt x="439" y="712"/>
                    </a:lnTo>
                    <a:lnTo>
                      <a:pt x="0" y="63"/>
                    </a:lnTo>
                    <a:lnTo>
                      <a:pt x="84" y="0"/>
                    </a:lnTo>
                    <a:lnTo>
                      <a:pt x="523" y="649"/>
                    </a:lnTo>
                    <a:close/>
                  </a:path>
                </a:pathLst>
              </a:custGeom>
              <a:solidFill>
                <a:srgbClr val="C1272D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96" name="Freeform 57"/>
              <p:cNvSpPr/>
              <p:nvPr/>
            </p:nvSpPr>
            <p:spPr>
              <a:xfrm>
                <a:off x="5101424" y="3961347"/>
                <a:ext cx="496887" cy="565150"/>
              </a:xfrm>
              <a:custGeom>
                <a:avLst/>
                <a:gdLst/>
                <a:ahLst/>
                <a:cxnLst>
                  <a:cxn ang="0">
                    <a:pos x="158768890" y="897175625"/>
                  </a:cxn>
                  <a:cxn ang="0">
                    <a:pos x="0" y="0"/>
                  </a:cxn>
                  <a:cxn ang="0">
                    <a:pos x="788807319" y="473789375"/>
                  </a:cxn>
                  <a:cxn ang="0">
                    <a:pos x="158768890" y="897175625"/>
                  </a:cxn>
                </a:cxnLst>
                <a:rect l="0" t="0" r="0" b="0"/>
                <a:pathLst>
                  <a:path w="313" h="356">
                    <a:moveTo>
                      <a:pt x="63" y="356"/>
                    </a:moveTo>
                    <a:lnTo>
                      <a:pt x="0" y="0"/>
                    </a:lnTo>
                    <a:lnTo>
                      <a:pt x="313" y="188"/>
                    </a:lnTo>
                    <a:lnTo>
                      <a:pt x="63" y="356"/>
                    </a:lnTo>
                    <a:close/>
                  </a:path>
                </a:pathLst>
              </a:custGeom>
              <a:solidFill>
                <a:srgbClr val="F7B679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97" name="Freeform 58"/>
              <p:cNvSpPr/>
              <p:nvPr/>
            </p:nvSpPr>
            <p:spPr>
              <a:xfrm>
                <a:off x="5101424" y="3961347"/>
                <a:ext cx="165100" cy="1984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2924075" y="315021119"/>
                  </a:cxn>
                  <a:cxn ang="0">
                    <a:pos x="262096250" y="156250081"/>
                  </a:cxn>
                  <a:cxn ang="0">
                    <a:pos x="0" y="0"/>
                  </a:cxn>
                </a:cxnLst>
                <a:rect l="0" t="0" r="0" b="0"/>
                <a:pathLst>
                  <a:path w="104" h="125">
                    <a:moveTo>
                      <a:pt x="0" y="0"/>
                    </a:moveTo>
                    <a:lnTo>
                      <a:pt x="21" y="125"/>
                    </a:lnTo>
                    <a:lnTo>
                      <a:pt x="104" y="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34741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98" name="Freeform 59"/>
              <p:cNvSpPr/>
              <p:nvPr/>
            </p:nvSpPr>
            <p:spPr>
              <a:xfrm>
                <a:off x="5896761" y="5258335"/>
                <a:ext cx="398462" cy="298450"/>
              </a:xfrm>
              <a:custGeom>
                <a:avLst/>
                <a:gdLst/>
                <a:ahLst/>
                <a:cxnLst>
                  <a:cxn ang="0">
                    <a:pos x="0" y="473789375"/>
                  </a:cxn>
                  <a:cxn ang="0">
                    <a:pos x="158768851" y="473789375"/>
                  </a:cxn>
                  <a:cxn ang="0">
                    <a:pos x="579635210" y="156249688"/>
                  </a:cxn>
                  <a:cxn ang="0">
                    <a:pos x="632557631" y="0"/>
                  </a:cxn>
                  <a:cxn ang="0">
                    <a:pos x="0" y="473789375"/>
                  </a:cxn>
                </a:cxnLst>
                <a:rect l="0" t="0" r="0" b="0"/>
                <a:pathLst>
                  <a:path w="251" h="188">
                    <a:moveTo>
                      <a:pt x="0" y="188"/>
                    </a:moveTo>
                    <a:lnTo>
                      <a:pt x="63" y="188"/>
                    </a:lnTo>
                    <a:lnTo>
                      <a:pt x="230" y="62"/>
                    </a:lnTo>
                    <a:lnTo>
                      <a:pt x="251" y="0"/>
                    </a:lnTo>
                    <a:lnTo>
                      <a:pt x="0" y="188"/>
                    </a:lnTo>
                    <a:close/>
                  </a:path>
                </a:pathLst>
              </a:custGeom>
              <a:solidFill>
                <a:srgbClr val="534741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299" name="组合 13"/>
            <p:cNvGrpSpPr/>
            <p:nvPr/>
          </p:nvGrpSpPr>
          <p:grpSpPr>
            <a:xfrm>
              <a:off x="1649266" y="1849479"/>
              <a:ext cx="1648107" cy="1723008"/>
              <a:chOff x="6045250" y="1053818"/>
              <a:chExt cx="2970948" cy="3105967"/>
            </a:xfrm>
          </p:grpSpPr>
          <p:grpSp>
            <p:nvGrpSpPr>
              <p:cNvPr id="9300" name="组合 17"/>
              <p:cNvGrpSpPr/>
              <p:nvPr/>
            </p:nvGrpSpPr>
            <p:grpSpPr>
              <a:xfrm>
                <a:off x="6045250" y="1053818"/>
                <a:ext cx="2970948" cy="3105967"/>
                <a:chOff x="4021188" y="1520543"/>
                <a:chExt cx="2970948" cy="3105967"/>
              </a:xfrm>
            </p:grpSpPr>
            <p:sp>
              <p:nvSpPr>
                <p:cNvPr id="50" name="Freeform 34"/>
                <p:cNvSpPr/>
                <p:nvPr/>
              </p:nvSpPr>
              <p:spPr bwMode="auto">
                <a:xfrm>
                  <a:off x="5700450" y="3194141"/>
                  <a:ext cx="596990" cy="631965"/>
                </a:xfrm>
                <a:custGeom>
                  <a:avLst/>
                  <a:gdLst>
                    <a:gd name="T0" fmla="*/ 125 w 376"/>
                    <a:gd name="T1" fmla="*/ 0 h 398"/>
                    <a:gd name="T2" fmla="*/ 376 w 376"/>
                    <a:gd name="T3" fmla="*/ 293 h 398"/>
                    <a:gd name="T4" fmla="*/ 251 w 376"/>
                    <a:gd name="T5" fmla="*/ 398 h 398"/>
                    <a:gd name="T6" fmla="*/ 0 w 376"/>
                    <a:gd name="T7" fmla="*/ 125 h 398"/>
                    <a:gd name="T8" fmla="*/ 125 w 376"/>
                    <a:gd name="T9" fmla="*/ 0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6" h="398">
                      <a:moveTo>
                        <a:pt x="125" y="0"/>
                      </a:moveTo>
                      <a:lnTo>
                        <a:pt x="376" y="293"/>
                      </a:lnTo>
                      <a:lnTo>
                        <a:pt x="251" y="398"/>
                      </a:lnTo>
                      <a:lnTo>
                        <a:pt x="0" y="125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9302" name="Freeform 35"/>
                <p:cNvSpPr>
                  <a:spLocks noEditPoints="1"/>
                </p:cNvSpPr>
                <p:nvPr/>
              </p:nvSpPr>
              <p:spPr>
                <a:xfrm>
                  <a:off x="4021188" y="1520543"/>
                  <a:ext cx="2244582" cy="2205882"/>
                </a:xfrm>
                <a:custGeom>
                  <a:avLst/>
                  <a:gdLst/>
                  <a:ahLst/>
                  <a:cxnLst>
                    <a:cxn ang="0">
                      <a:pos x="2147483646" y="2147483646"/>
                    </a:cxn>
                    <a:cxn ang="0">
                      <a:pos x="2147483646" y="2147483646"/>
                    </a:cxn>
                    <a:cxn ang="0">
                      <a:pos x="2147483646" y="2147483646"/>
                    </a:cxn>
                    <a:cxn ang="0">
                      <a:pos x="2147483646" y="2147483646"/>
                    </a:cxn>
                    <a:cxn ang="0">
                      <a:pos x="2147483646" y="2147483646"/>
                    </a:cxn>
                    <a:cxn ang="0">
                      <a:pos x="2147483646" y="2147483646"/>
                    </a:cxn>
                    <a:cxn ang="0">
                      <a:pos x="2147483646" y="2147483646"/>
                    </a:cxn>
                    <a:cxn ang="0">
                      <a:pos x="2147483646" y="2147483646"/>
                    </a:cxn>
                    <a:cxn ang="0">
                      <a:pos x="2147483646" y="2147483646"/>
                    </a:cxn>
                    <a:cxn ang="0">
                      <a:pos x="2147483646" y="2147483646"/>
                    </a:cxn>
                  </a:cxnLst>
                  <a:rect l="0" t="0" r="0" b="0"/>
                  <a:pathLst>
                    <a:path w="50" h="49">
                      <a:moveTo>
                        <a:pt x="42" y="10"/>
                      </a:moveTo>
                      <a:cubicBezTo>
                        <a:pt x="34" y="1"/>
                        <a:pt x="20" y="0"/>
                        <a:pt x="10" y="8"/>
                      </a:cubicBezTo>
                      <a:cubicBezTo>
                        <a:pt x="1" y="16"/>
                        <a:pt x="0" y="30"/>
                        <a:pt x="8" y="39"/>
                      </a:cubicBezTo>
                      <a:cubicBezTo>
                        <a:pt x="16" y="48"/>
                        <a:pt x="30" y="49"/>
                        <a:pt x="40" y="41"/>
                      </a:cubicBezTo>
                      <a:cubicBezTo>
                        <a:pt x="49" y="33"/>
                        <a:pt x="50" y="19"/>
                        <a:pt x="42" y="10"/>
                      </a:cubicBezTo>
                      <a:close/>
                      <a:moveTo>
                        <a:pt x="12" y="35"/>
                      </a:moveTo>
                      <a:cubicBezTo>
                        <a:pt x="6" y="28"/>
                        <a:pt x="7" y="18"/>
                        <a:pt x="14" y="11"/>
                      </a:cubicBezTo>
                      <a:cubicBezTo>
                        <a:pt x="21" y="5"/>
                        <a:pt x="32" y="6"/>
                        <a:pt x="38" y="13"/>
                      </a:cubicBezTo>
                      <a:cubicBezTo>
                        <a:pt x="44" y="20"/>
                        <a:pt x="43" y="31"/>
                        <a:pt x="36" y="37"/>
                      </a:cubicBezTo>
                      <a:cubicBezTo>
                        <a:pt x="29" y="43"/>
                        <a:pt x="18" y="42"/>
                        <a:pt x="12" y="3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03" name="Freeform 36"/>
                <p:cNvSpPr/>
                <p:nvPr/>
              </p:nvSpPr>
              <p:spPr>
                <a:xfrm>
                  <a:off x="5996774" y="3527960"/>
                  <a:ext cx="995362" cy="1098550"/>
                </a:xfrm>
                <a:custGeom>
                  <a:avLst/>
                  <a:gdLst/>
                  <a:ahLst/>
                  <a:cxnLst>
                    <a:cxn ang="0">
                      <a:pos x="2147483646" y="2147483646"/>
                    </a:cxn>
                    <a:cxn ang="0">
                      <a:pos x="2147483646" y="2147483646"/>
                    </a:cxn>
                    <a:cxn ang="0">
                      <a:pos x="1100837193" y="2147483646"/>
                    </a:cxn>
                    <a:cxn ang="0">
                      <a:pos x="1100837193" y="2147483646"/>
                    </a:cxn>
                    <a:cxn ang="0">
                      <a:pos x="2147483646" y="2147483646"/>
                    </a:cxn>
                    <a:cxn ang="0">
                      <a:pos x="2147483646" y="2147483646"/>
                    </a:cxn>
                    <a:cxn ang="0">
                      <a:pos x="2147483646" y="2147483646"/>
                    </a:cxn>
                    <a:cxn ang="0">
                      <a:pos x="2147483646" y="2147483646"/>
                    </a:cxn>
                    <a:cxn ang="0">
                      <a:pos x="2147483646" y="2147483646"/>
                    </a:cxn>
                  </a:cxnLst>
                  <a:rect l="0" t="0" r="0" b="0"/>
                  <a:pathLst>
                    <a:path w="30" h="33">
                      <a:moveTo>
                        <a:pt x="25" y="32"/>
                      </a:moveTo>
                      <a:cubicBezTo>
                        <a:pt x="24" y="33"/>
                        <a:pt x="22" y="33"/>
                        <a:pt x="21" y="32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0" y="8"/>
                        <a:pt x="0" y="5"/>
                        <a:pt x="1" y="4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6" y="0"/>
                        <a:pt x="8" y="0"/>
                        <a:pt x="9" y="2"/>
                      </a:cubicBezTo>
                      <a:cubicBezTo>
                        <a:pt x="29" y="24"/>
                        <a:pt x="29" y="24"/>
                        <a:pt x="29" y="24"/>
                      </a:cubicBezTo>
                      <a:cubicBezTo>
                        <a:pt x="30" y="26"/>
                        <a:pt x="30" y="28"/>
                        <a:pt x="28" y="29"/>
                      </a:cubicBezTo>
                      <a:lnTo>
                        <a:pt x="25" y="32"/>
                      </a:lnTo>
                      <a:close/>
                    </a:path>
                  </a:pathLst>
                </a:custGeom>
                <a:solidFill>
                  <a:srgbClr val="535D62"/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04" name="Freeform 38"/>
                <p:cNvSpPr/>
                <p:nvPr/>
              </p:nvSpPr>
              <p:spPr>
                <a:xfrm>
                  <a:off x="6195211" y="3761322"/>
                  <a:ext cx="233362" cy="233363"/>
                </a:xfrm>
                <a:custGeom>
                  <a:avLst/>
                  <a:gdLst/>
                  <a:ahLst/>
                  <a:cxnLst>
                    <a:cxn ang="0">
                      <a:pos x="105846336" y="370464556"/>
                    </a:cxn>
                    <a:cxn ang="0">
                      <a:pos x="0" y="264617767"/>
                    </a:cxn>
                    <a:cxn ang="0">
                      <a:pos x="264615046" y="0"/>
                    </a:cxn>
                    <a:cxn ang="0">
                      <a:pos x="370461381" y="105846789"/>
                    </a:cxn>
                    <a:cxn ang="0">
                      <a:pos x="105846336" y="370464556"/>
                    </a:cxn>
                  </a:cxnLst>
                  <a:rect l="0" t="0" r="0" b="0"/>
                  <a:pathLst>
                    <a:path w="147" h="147">
                      <a:moveTo>
                        <a:pt x="42" y="147"/>
                      </a:moveTo>
                      <a:lnTo>
                        <a:pt x="0" y="105"/>
                      </a:lnTo>
                      <a:lnTo>
                        <a:pt x="105" y="0"/>
                      </a:lnTo>
                      <a:lnTo>
                        <a:pt x="147" y="42"/>
                      </a:lnTo>
                      <a:lnTo>
                        <a:pt x="42" y="147"/>
                      </a:lnTo>
                      <a:close/>
                    </a:path>
                  </a:pathLst>
                </a:custGeom>
                <a:solidFill>
                  <a:srgbClr val="3D4444"/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05" name="Freeform 39"/>
                <p:cNvSpPr/>
                <p:nvPr/>
              </p:nvSpPr>
              <p:spPr>
                <a:xfrm>
                  <a:off x="6328561" y="3894672"/>
                  <a:ext cx="231775" cy="231775"/>
                </a:xfrm>
                <a:custGeom>
                  <a:avLst/>
                  <a:gdLst/>
                  <a:ahLst/>
                  <a:cxnLst>
                    <a:cxn ang="0">
                      <a:pos x="52924075" y="367942813"/>
                    </a:cxn>
                    <a:cxn ang="0">
                      <a:pos x="0" y="262096250"/>
                    </a:cxn>
                    <a:cxn ang="0">
                      <a:pos x="262096250" y="0"/>
                    </a:cxn>
                    <a:cxn ang="0">
                      <a:pos x="367942813" y="105846563"/>
                    </a:cxn>
                    <a:cxn ang="0">
                      <a:pos x="52924075" y="367942813"/>
                    </a:cxn>
                  </a:cxnLst>
                  <a:rect l="0" t="0" r="0" b="0"/>
                  <a:pathLst>
                    <a:path w="146" h="146">
                      <a:moveTo>
                        <a:pt x="21" y="146"/>
                      </a:moveTo>
                      <a:lnTo>
                        <a:pt x="0" y="104"/>
                      </a:lnTo>
                      <a:lnTo>
                        <a:pt x="104" y="0"/>
                      </a:lnTo>
                      <a:lnTo>
                        <a:pt x="146" y="42"/>
                      </a:lnTo>
                      <a:lnTo>
                        <a:pt x="21" y="146"/>
                      </a:lnTo>
                      <a:close/>
                    </a:path>
                  </a:pathLst>
                </a:custGeom>
                <a:solidFill>
                  <a:srgbClr val="3D4444"/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06" name="Freeform 40"/>
                <p:cNvSpPr/>
                <p:nvPr/>
              </p:nvSpPr>
              <p:spPr>
                <a:xfrm>
                  <a:off x="6428574" y="4059772"/>
                  <a:ext cx="231775" cy="200025"/>
                </a:xfrm>
                <a:custGeom>
                  <a:avLst/>
                  <a:gdLst/>
                  <a:ahLst/>
                  <a:cxnLst>
                    <a:cxn ang="0">
                      <a:pos x="103327200" y="317539688"/>
                    </a:cxn>
                    <a:cxn ang="0">
                      <a:pos x="0" y="211693125"/>
                    </a:cxn>
                    <a:cxn ang="0">
                      <a:pos x="315020325" y="0"/>
                    </a:cxn>
                    <a:cxn ang="0">
                      <a:pos x="367942813" y="105846563"/>
                    </a:cxn>
                    <a:cxn ang="0">
                      <a:pos x="103327200" y="317539688"/>
                    </a:cxn>
                  </a:cxnLst>
                  <a:rect l="0" t="0" r="0" b="0"/>
                  <a:pathLst>
                    <a:path w="146" h="126">
                      <a:moveTo>
                        <a:pt x="41" y="126"/>
                      </a:moveTo>
                      <a:lnTo>
                        <a:pt x="0" y="84"/>
                      </a:lnTo>
                      <a:lnTo>
                        <a:pt x="125" y="0"/>
                      </a:lnTo>
                      <a:lnTo>
                        <a:pt x="146" y="42"/>
                      </a:lnTo>
                      <a:lnTo>
                        <a:pt x="41" y="126"/>
                      </a:lnTo>
                      <a:close/>
                    </a:path>
                  </a:pathLst>
                </a:custGeom>
                <a:solidFill>
                  <a:srgbClr val="3D4444"/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07" name="Freeform 41"/>
                <p:cNvSpPr/>
                <p:nvPr/>
              </p:nvSpPr>
              <p:spPr>
                <a:xfrm>
                  <a:off x="6560336" y="4193122"/>
                  <a:ext cx="233362" cy="200025"/>
                </a:xfrm>
                <a:custGeom>
                  <a:avLst/>
                  <a:gdLst/>
                  <a:ahLst/>
                  <a:cxnLst>
                    <a:cxn ang="0">
                      <a:pos x="105846336" y="317539688"/>
                    </a:cxn>
                    <a:cxn ang="0">
                      <a:pos x="0" y="211693125"/>
                    </a:cxn>
                    <a:cxn ang="0">
                      <a:pos x="264615046" y="0"/>
                    </a:cxn>
                    <a:cxn ang="0">
                      <a:pos x="370461381" y="105846563"/>
                    </a:cxn>
                    <a:cxn ang="0">
                      <a:pos x="105846336" y="317539688"/>
                    </a:cxn>
                  </a:cxnLst>
                  <a:rect l="0" t="0" r="0" b="0"/>
                  <a:pathLst>
                    <a:path w="147" h="126">
                      <a:moveTo>
                        <a:pt x="42" y="126"/>
                      </a:moveTo>
                      <a:lnTo>
                        <a:pt x="0" y="84"/>
                      </a:lnTo>
                      <a:lnTo>
                        <a:pt x="105" y="0"/>
                      </a:lnTo>
                      <a:lnTo>
                        <a:pt x="147" y="42"/>
                      </a:lnTo>
                      <a:lnTo>
                        <a:pt x="42" y="126"/>
                      </a:lnTo>
                      <a:close/>
                    </a:path>
                  </a:pathLst>
                </a:custGeom>
                <a:solidFill>
                  <a:srgbClr val="3D4444"/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08" name="Freeform 42"/>
                <p:cNvSpPr/>
                <p:nvPr/>
              </p:nvSpPr>
              <p:spPr>
                <a:xfrm>
                  <a:off x="6693686" y="4326472"/>
                  <a:ext cx="231775" cy="200025"/>
                </a:xfrm>
                <a:custGeom>
                  <a:avLst/>
                  <a:gdLst/>
                  <a:ahLst/>
                  <a:cxnLst>
                    <a:cxn ang="0">
                      <a:pos x="52924075" y="317539688"/>
                    </a:cxn>
                    <a:cxn ang="0">
                      <a:pos x="0" y="264617200"/>
                    </a:cxn>
                    <a:cxn ang="0">
                      <a:pos x="262096250" y="0"/>
                    </a:cxn>
                    <a:cxn ang="0">
                      <a:pos x="367942813" y="105846563"/>
                    </a:cxn>
                    <a:cxn ang="0">
                      <a:pos x="52924075" y="317539688"/>
                    </a:cxn>
                  </a:cxnLst>
                  <a:rect l="0" t="0" r="0" b="0"/>
                  <a:pathLst>
                    <a:path w="146" h="126">
                      <a:moveTo>
                        <a:pt x="21" y="126"/>
                      </a:moveTo>
                      <a:lnTo>
                        <a:pt x="0" y="105"/>
                      </a:lnTo>
                      <a:lnTo>
                        <a:pt x="104" y="0"/>
                      </a:lnTo>
                      <a:lnTo>
                        <a:pt x="146" y="42"/>
                      </a:lnTo>
                      <a:lnTo>
                        <a:pt x="21" y="126"/>
                      </a:lnTo>
                      <a:close/>
                    </a:path>
                  </a:pathLst>
                </a:custGeom>
                <a:solidFill>
                  <a:srgbClr val="3D4444"/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309" name="Freeform 37"/>
              <p:cNvSpPr/>
              <p:nvPr/>
            </p:nvSpPr>
            <p:spPr>
              <a:xfrm>
                <a:off x="8103385" y="3177915"/>
                <a:ext cx="231775" cy="233363"/>
              </a:xfrm>
              <a:custGeom>
                <a:avLst/>
                <a:gdLst/>
                <a:ahLst/>
                <a:cxnLst>
                  <a:cxn ang="0">
                    <a:pos x="105846563" y="370464556"/>
                  </a:cxn>
                  <a:cxn ang="0">
                    <a:pos x="0" y="264617767"/>
                  </a:cxn>
                  <a:cxn ang="0">
                    <a:pos x="315020325" y="0"/>
                  </a:cxn>
                  <a:cxn ang="0">
                    <a:pos x="367942813" y="105846789"/>
                  </a:cxn>
                  <a:cxn ang="0">
                    <a:pos x="105846563" y="370464556"/>
                  </a:cxn>
                </a:cxnLst>
                <a:rect l="0" t="0" r="0" b="0"/>
                <a:pathLst>
                  <a:path w="146" h="147">
                    <a:moveTo>
                      <a:pt x="42" y="147"/>
                    </a:moveTo>
                    <a:lnTo>
                      <a:pt x="0" y="105"/>
                    </a:lnTo>
                    <a:lnTo>
                      <a:pt x="125" y="0"/>
                    </a:lnTo>
                    <a:lnTo>
                      <a:pt x="146" y="42"/>
                    </a:lnTo>
                    <a:lnTo>
                      <a:pt x="42" y="147"/>
                    </a:lnTo>
                    <a:close/>
                  </a:path>
                </a:pathLst>
              </a:custGeom>
              <a:solidFill>
                <a:srgbClr val="3D4444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" name="Text Box 1"/>
          <p:cNvSpPr txBox="1"/>
          <p:nvPr/>
        </p:nvSpPr>
        <p:spPr>
          <a:xfrm>
            <a:off x="1463674" y="1607185"/>
            <a:ext cx="8912226" cy="38164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None/>
            </a:pPr>
            <a:r>
              <a:rPr lang="en-US" sz="4400" dirty="0" smtClean="0">
                <a:solidFill>
                  <a:schemeClr val="bg1"/>
                </a:solidFill>
                <a:latin typeface="Lucida Sans Typewriter" pitchFamily="49" charset="0"/>
                <a:ea typeface="Microsoft YaHei" panose="020B0503020204020204" pitchFamily="34" charset="-122"/>
                <a:sym typeface="+mn-ea"/>
              </a:rPr>
              <a:t>Website </a:t>
            </a:r>
            <a:r>
              <a:rPr lang="en-US" sz="4400" dirty="0">
                <a:solidFill>
                  <a:schemeClr val="bg1"/>
                </a:solidFill>
                <a:latin typeface="Lucida Sans Typewriter" pitchFamily="49" charset="0"/>
                <a:ea typeface="Microsoft YaHei" panose="020B0503020204020204" pitchFamily="34" charset="-122"/>
                <a:sym typeface="+mn-ea"/>
              </a:rPr>
              <a:t>Details </a:t>
            </a:r>
            <a:r>
              <a:rPr lang="en-US" sz="4400" dirty="0" smtClean="0">
                <a:solidFill>
                  <a:schemeClr val="bg1"/>
                </a:solidFill>
                <a:latin typeface="Lucida Sans Typewriter" pitchFamily="49" charset="0"/>
                <a:ea typeface="Microsoft YaHei" panose="020B0503020204020204" pitchFamily="34" charset="-122"/>
                <a:sym typeface="+mn-ea"/>
              </a:rPr>
              <a:t>: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*Front End- </a:t>
            </a:r>
            <a:r>
              <a:rPr lang="en-I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REACT, HTML, CSS, JAVASCRIPT, BOOTSTRAP</a:t>
            </a:r>
          </a:p>
          <a:p>
            <a:endParaRPr 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*Platform- Any web browser of suitable compatibility.</a:t>
            </a:r>
          </a:p>
          <a:p>
            <a:endParaRPr 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r>
              <a:rPr lang="en-US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*Device- Suitable for all.</a:t>
            </a:r>
          </a:p>
          <a:p>
            <a:endParaRPr lang="en-US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r>
              <a:rPr lang="en-US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* Network Connectivity- Works fine at minimal speed too due to use of React.</a:t>
            </a:r>
            <a:endParaRPr lang="en-I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     </a:t>
            </a:r>
            <a:endParaRPr 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5" name="Picture 74" descr="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47950" cy="1724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Custom 1">
      <a:majorFont>
        <a:latin typeface="Old English Text MT"/>
        <a:ea typeface=""/>
        <a:cs typeface=""/>
      </a:majorFont>
      <a:minorFont>
        <a:latin typeface="Georgia"/>
        <a:ea typeface=""/>
        <a:cs typeface="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54</TotalTime>
  <Words>323</Words>
  <Application>WPS Presentation</Application>
  <PresentationFormat>Custom</PresentationFormat>
  <Paragraphs>56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com</cp:lastModifiedBy>
  <cp:revision>91</cp:revision>
  <dcterms:created xsi:type="dcterms:W3CDTF">2015-10-01T10:28:00Z</dcterms:created>
  <dcterms:modified xsi:type="dcterms:W3CDTF">2021-06-25T18:43:18Z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