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58" r:id="rId7"/>
    <p:sldId id="263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0" i="0" dirty="0"/>
            <a:t>Java  </a:t>
          </a:r>
          <a:r>
            <a:rPr lang="en-US" sz="200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IBM java method trace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JfreeChart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124E143-47A9-40F0-BD17-999453943290}">
      <dgm:prSet phldrT="[Text]"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DA14DBED-3988-4ACC-9660-57935866C6F4}" type="parTrans" cxnId="{8CEA7E86-79AF-407F-BC9B-9D8E43D303B0}">
      <dgm:prSet/>
      <dgm:spPr/>
      <dgm:t>
        <a:bodyPr/>
        <a:lstStyle/>
        <a:p>
          <a:endParaRPr lang="en-IN"/>
        </a:p>
      </dgm:t>
    </dgm:pt>
    <dgm:pt modelId="{6712F0B9-F00D-48B0-BE50-FA5F0C611F3A}" type="sibTrans" cxnId="{8CEA7E86-79AF-407F-BC9B-9D8E43D303B0}">
      <dgm:prSet/>
      <dgm:spPr/>
      <dgm:t>
        <a:bodyPr/>
        <a:lstStyle/>
        <a:p>
          <a:endParaRPr lang="en-IN"/>
        </a:p>
      </dgm:t>
    </dgm:pt>
    <dgm:pt modelId="{09145891-8EA0-4E73-8717-5569EDFB1B4F}">
      <dgm:prSet phldrT="[Text]"/>
      <dgm:spPr/>
      <dgm:t>
        <a:bodyPr/>
        <a:lstStyle/>
        <a:p>
          <a:r>
            <a:rPr lang="en-US" dirty="0"/>
            <a:t>Eclipse	</a:t>
          </a:r>
        </a:p>
      </dgm:t>
    </dgm:pt>
    <dgm:pt modelId="{37360BE1-FC12-4C54-AC99-AC9128D558A8}" type="parTrans" cxnId="{4197B134-D5B9-47E5-81A8-E39663024C11}">
      <dgm:prSet/>
      <dgm:spPr/>
      <dgm:t>
        <a:bodyPr/>
        <a:lstStyle/>
        <a:p>
          <a:endParaRPr lang="en-IN"/>
        </a:p>
      </dgm:t>
    </dgm:pt>
    <dgm:pt modelId="{2A0C5E18-EC4E-491C-AC05-C04DF64D5CB4}" type="sibTrans" cxnId="{4197B134-D5B9-47E5-81A8-E39663024C11}">
      <dgm:prSet/>
      <dgm:spPr/>
      <dgm:t>
        <a:bodyPr/>
        <a:lstStyle/>
        <a:p>
          <a:endParaRPr lang="en-US"/>
        </a:p>
      </dgm:t>
    </dgm:pt>
    <dgm:pt modelId="{01C21BDB-F63E-486F-9407-B57234305A6C}">
      <dgm:prSet phldrT="[Text]"/>
      <dgm:spPr/>
      <dgm:t>
        <a:bodyPr/>
        <a:lstStyle/>
        <a:p>
          <a:r>
            <a:rPr lang="en-US" dirty="0" err="1"/>
            <a:t>WindowBuilder</a:t>
          </a:r>
          <a:endParaRPr lang="en-US" dirty="0"/>
        </a:p>
      </dgm:t>
    </dgm:pt>
    <dgm:pt modelId="{8E0C1B57-27A4-46FF-A8E0-5A5AFB5F9687}" type="parTrans" cxnId="{7548FD30-0B0B-43AD-AD13-3D26165A0E85}">
      <dgm:prSet/>
      <dgm:spPr/>
      <dgm:t>
        <a:bodyPr/>
        <a:lstStyle/>
        <a:p>
          <a:endParaRPr lang="en-IN"/>
        </a:p>
      </dgm:t>
    </dgm:pt>
    <dgm:pt modelId="{10F1D218-5C86-4617-B022-E9E84D53AC97}" type="sibTrans" cxnId="{7548FD30-0B0B-43AD-AD13-3D26165A0E85}">
      <dgm:prSet/>
      <dgm:spPr/>
      <dgm:t>
        <a:bodyPr/>
        <a:lstStyle/>
        <a:p>
          <a:endParaRPr lang="en-IN"/>
        </a:p>
      </dgm:t>
    </dgm:pt>
    <dgm:pt modelId="{73B31A93-A1B6-41D5-A171-95894F6E2552}">
      <dgm:prSet phldrT="[Text]"/>
      <dgm:spPr/>
      <dgm:t>
        <a:bodyPr/>
        <a:lstStyle/>
        <a:p>
          <a:r>
            <a:rPr lang="en-US" dirty="0" err="1"/>
            <a:t>OpenJdk</a:t>
          </a:r>
          <a:r>
            <a:rPr lang="en-US" dirty="0"/>
            <a:t> with Openj9</a:t>
          </a:r>
        </a:p>
      </dgm:t>
    </dgm:pt>
    <dgm:pt modelId="{6F73EE93-7DEC-44BB-9862-12D94D15D633}" type="parTrans" cxnId="{1A2CE7EB-B027-4833-B22F-48B61C947CE4}">
      <dgm:prSet/>
      <dgm:spPr/>
      <dgm:t>
        <a:bodyPr/>
        <a:lstStyle/>
        <a:p>
          <a:endParaRPr lang="en-IN"/>
        </a:p>
      </dgm:t>
    </dgm:pt>
    <dgm:pt modelId="{376D019C-3E73-4DCA-8F85-1A414DD49DE4}" type="sibTrans" cxnId="{1A2CE7EB-B027-4833-B22F-48B61C947CE4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8CC94EBF-5853-4708-9093-C4350F6BDF56}" type="pres">
      <dgm:prSet presAssocID="{09145891-8EA0-4E73-8717-5569EDFB1B4F}" presName="text_3" presStyleLbl="node1" presStyleIdx="2" presStyleCnt="7">
        <dgm:presLayoutVars>
          <dgm:bulletEnabled val="1"/>
        </dgm:presLayoutVars>
      </dgm:prSet>
      <dgm:spPr/>
    </dgm:pt>
    <dgm:pt modelId="{B07734C4-AE28-484C-9D03-65F614E67E0E}" type="pres">
      <dgm:prSet presAssocID="{09145891-8EA0-4E73-8717-5569EDFB1B4F}" presName="accent_3" presStyleCnt="0"/>
      <dgm:spPr/>
    </dgm:pt>
    <dgm:pt modelId="{76F906B2-99DF-42A2-A2C1-3DFC610984BF}" type="pres">
      <dgm:prSet presAssocID="{09145891-8EA0-4E73-8717-5569EDFB1B4F}" presName="accentRepeatNode" presStyleLbl="solidFgAcc1" presStyleIdx="2" presStyleCnt="7"/>
      <dgm:spPr/>
    </dgm:pt>
    <dgm:pt modelId="{A33D5BC8-D6E6-4E1A-BBA4-EC544E2C25F7}" type="pres">
      <dgm:prSet presAssocID="{01C21BDB-F63E-486F-9407-B57234305A6C}" presName="text_4" presStyleLbl="node1" presStyleIdx="3" presStyleCnt="7">
        <dgm:presLayoutVars>
          <dgm:bulletEnabled val="1"/>
        </dgm:presLayoutVars>
      </dgm:prSet>
      <dgm:spPr/>
    </dgm:pt>
    <dgm:pt modelId="{8A57B06A-9A2B-454E-9E1F-1735AAD5B3B7}" type="pres">
      <dgm:prSet presAssocID="{01C21BDB-F63E-486F-9407-B57234305A6C}" presName="accent_4" presStyleCnt="0"/>
      <dgm:spPr/>
    </dgm:pt>
    <dgm:pt modelId="{5978F440-D28A-49B0-855C-BD388090E55F}" type="pres">
      <dgm:prSet presAssocID="{01C21BDB-F63E-486F-9407-B57234305A6C}" presName="accentRepeatNode" presStyleLbl="solidFgAcc1" presStyleIdx="3" presStyleCnt="7"/>
      <dgm:spPr/>
    </dgm:pt>
    <dgm:pt modelId="{4F6546ED-1CD3-454F-AAD4-262EE9BEF017}" type="pres">
      <dgm:prSet presAssocID="{73B31A93-A1B6-41D5-A171-95894F6E2552}" presName="text_5" presStyleLbl="node1" presStyleIdx="4" presStyleCnt="7">
        <dgm:presLayoutVars>
          <dgm:bulletEnabled val="1"/>
        </dgm:presLayoutVars>
      </dgm:prSet>
      <dgm:spPr/>
    </dgm:pt>
    <dgm:pt modelId="{CAB2C3A7-5BCA-4CE1-B097-02F8DD3009DB}" type="pres">
      <dgm:prSet presAssocID="{73B31A93-A1B6-41D5-A171-95894F6E2552}" presName="accent_5" presStyleCnt="0"/>
      <dgm:spPr/>
    </dgm:pt>
    <dgm:pt modelId="{F9B154C6-EBB6-40B1-A4E0-2673E7865FEA}" type="pres">
      <dgm:prSet presAssocID="{73B31A93-A1B6-41D5-A171-95894F6E2552}" presName="accentRepeatNode" presStyleLbl="solidFgAcc1" presStyleIdx="4" presStyleCnt="7"/>
      <dgm:spPr/>
    </dgm:pt>
    <dgm:pt modelId="{D11E1A6F-EF38-41AA-8C7E-90E9D588D401}" type="pres">
      <dgm:prSet presAssocID="{5605D28D-2CE6-4513-8566-952984E21E14}" presName="text_6" presStyleLbl="node1" presStyleIdx="5" presStyleCnt="7">
        <dgm:presLayoutVars>
          <dgm:bulletEnabled val="1"/>
        </dgm:presLayoutVars>
      </dgm:prSet>
      <dgm:spPr/>
    </dgm:pt>
    <dgm:pt modelId="{91411F58-A91D-4694-B8C7-3E18640EC95E}" type="pres">
      <dgm:prSet presAssocID="{5605D28D-2CE6-4513-8566-952984E21E14}" presName="accent_6" presStyleCnt="0"/>
      <dgm:spPr/>
    </dgm:pt>
    <dgm:pt modelId="{A965097E-32F1-4AB8-8C4E-2814A7596B2F}" type="pres">
      <dgm:prSet presAssocID="{5605D28D-2CE6-4513-8566-952984E21E14}" presName="accentRepeatNode" presStyleLbl="solidFgAcc1" presStyleIdx="5" presStyleCnt="7"/>
      <dgm:spPr/>
    </dgm:pt>
    <dgm:pt modelId="{DF63652B-A544-4813-B192-CBAFAA98DBE1}" type="pres">
      <dgm:prSet presAssocID="{0124E143-47A9-40F0-BD17-999453943290}" presName="text_7" presStyleLbl="node1" presStyleIdx="6" presStyleCnt="7">
        <dgm:presLayoutVars>
          <dgm:bulletEnabled val="1"/>
        </dgm:presLayoutVars>
      </dgm:prSet>
      <dgm:spPr/>
    </dgm:pt>
    <dgm:pt modelId="{59D394C6-5EF9-4485-A44A-DB2E36DBBC8B}" type="pres">
      <dgm:prSet presAssocID="{0124E143-47A9-40F0-BD17-999453943290}" presName="accent_7" presStyleCnt="0"/>
      <dgm:spPr/>
    </dgm:pt>
    <dgm:pt modelId="{277297F2-4348-48C7-975A-DB7EE32A2C99}" type="pres">
      <dgm:prSet presAssocID="{0124E143-47A9-40F0-BD17-999453943290}" presName="accentRepeatNode" presStyleLbl="solidFgAcc1" presStyleIdx="6" presStyleCnt="7"/>
      <dgm:spPr/>
    </dgm:pt>
  </dgm:ptLst>
  <dgm:cxnLst>
    <dgm:cxn modelId="{9B11030A-C06B-4DB4-94B5-7275D5793EBD}" type="presOf" srcId="{73B31A93-A1B6-41D5-A171-95894F6E2552}" destId="{4F6546ED-1CD3-454F-AAD4-262EE9BEF017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7548FD30-0B0B-43AD-AD13-3D26165A0E85}" srcId="{7E5AA53B-3EEE-4DE4-BB81-9044890C2946}" destId="{01C21BDB-F63E-486F-9407-B57234305A6C}" srcOrd="3" destOrd="0" parTransId="{8E0C1B57-27A4-46FF-A8E0-5A5AFB5F9687}" sibTransId="{10F1D218-5C86-4617-B022-E9E84D53AC97}"/>
    <dgm:cxn modelId="{4197B134-D5B9-47E5-81A8-E39663024C11}" srcId="{7E5AA53B-3EEE-4DE4-BB81-9044890C2946}" destId="{09145891-8EA0-4E73-8717-5569EDFB1B4F}" srcOrd="2" destOrd="0" parTransId="{37360BE1-FC12-4C54-AC99-AC9128D558A8}" sibTransId="{2A0C5E18-EC4E-491C-AC05-C04DF64D5CB4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3C4E166-819C-4761-867E-EF598690AE9A}" type="presOf" srcId="{09145891-8EA0-4E73-8717-5569EDFB1B4F}" destId="{8CC94EBF-5853-4708-9093-C4350F6BDF56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C24C14F-883C-4B0F-A1E1-D31439B1A873}" type="presOf" srcId="{0124E143-47A9-40F0-BD17-999453943290}" destId="{DF63652B-A544-4813-B192-CBAFAA98DBE1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5" destOrd="0" parTransId="{EB15AB98-362B-4E70-A3DA-995FC3E8BA79}" sibTransId="{823D1971-2C4D-4EC5-A874-2F463DE37109}"/>
    <dgm:cxn modelId="{8CEA7E86-79AF-407F-BC9B-9D8E43D303B0}" srcId="{7E5AA53B-3EEE-4DE4-BB81-9044890C2946}" destId="{0124E143-47A9-40F0-BD17-999453943290}" srcOrd="6" destOrd="0" parTransId="{DA14DBED-3988-4ACC-9660-57935866C6F4}" sibTransId="{6712F0B9-F00D-48B0-BE50-FA5F0C611F3A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230E1E2-17D6-476A-9B80-1EDC738D7303}" type="presOf" srcId="{5605D28D-2CE6-4513-8566-952984E21E14}" destId="{D11E1A6F-EF38-41AA-8C7E-90E9D588D401}" srcOrd="0" destOrd="0" presId="urn:microsoft.com/office/officeart/2008/layout/VerticalCurvedList"/>
    <dgm:cxn modelId="{1A2CE7EB-B027-4833-B22F-48B61C947CE4}" srcId="{7E5AA53B-3EEE-4DE4-BB81-9044890C2946}" destId="{73B31A93-A1B6-41D5-A171-95894F6E2552}" srcOrd="4" destOrd="0" parTransId="{6F73EE93-7DEC-44BB-9862-12D94D15D633}" sibTransId="{376D019C-3E73-4DCA-8F85-1A414DD49DE4}"/>
    <dgm:cxn modelId="{0D6241FF-F80B-4E64-BFE8-F008D9FD964B}" type="presOf" srcId="{01C21BDB-F63E-486F-9407-B57234305A6C}" destId="{A33D5BC8-D6E6-4E1A-BBA4-EC544E2C25F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0182F9C-02E4-4701-A0C0-897BAFBB0172}" type="presParOf" srcId="{90561C55-3C6E-4D53-85E1-2C50BCDDA392}" destId="{8CC94EBF-5853-4708-9093-C4350F6BDF56}" srcOrd="5" destOrd="0" presId="urn:microsoft.com/office/officeart/2008/layout/VerticalCurvedList"/>
    <dgm:cxn modelId="{5F2FA2D2-053F-4091-A17A-F6D7BCC2CDFF}" type="presParOf" srcId="{90561C55-3C6E-4D53-85E1-2C50BCDDA392}" destId="{B07734C4-AE28-484C-9D03-65F614E67E0E}" srcOrd="6" destOrd="0" presId="urn:microsoft.com/office/officeart/2008/layout/VerticalCurvedList"/>
    <dgm:cxn modelId="{78EA27D2-D7E4-41D7-A3C8-049D5D329DA6}" type="presParOf" srcId="{B07734C4-AE28-484C-9D03-65F614E67E0E}" destId="{76F906B2-99DF-42A2-A2C1-3DFC610984BF}" srcOrd="0" destOrd="0" presId="urn:microsoft.com/office/officeart/2008/layout/VerticalCurvedList"/>
    <dgm:cxn modelId="{5584A015-E454-4D15-A449-62377E5754C0}" type="presParOf" srcId="{90561C55-3C6E-4D53-85E1-2C50BCDDA392}" destId="{A33D5BC8-D6E6-4E1A-BBA4-EC544E2C25F7}" srcOrd="7" destOrd="0" presId="urn:microsoft.com/office/officeart/2008/layout/VerticalCurvedList"/>
    <dgm:cxn modelId="{365A85A4-4335-4414-BED7-A62DD647A466}" type="presParOf" srcId="{90561C55-3C6E-4D53-85E1-2C50BCDDA392}" destId="{8A57B06A-9A2B-454E-9E1F-1735AAD5B3B7}" srcOrd="8" destOrd="0" presId="urn:microsoft.com/office/officeart/2008/layout/VerticalCurvedList"/>
    <dgm:cxn modelId="{AEB2F5D6-8725-4B1F-9E03-871A46AEBE98}" type="presParOf" srcId="{8A57B06A-9A2B-454E-9E1F-1735AAD5B3B7}" destId="{5978F440-D28A-49B0-855C-BD388090E55F}" srcOrd="0" destOrd="0" presId="urn:microsoft.com/office/officeart/2008/layout/VerticalCurvedList"/>
    <dgm:cxn modelId="{01132207-DC35-4363-982C-8A2C1C5161C0}" type="presParOf" srcId="{90561C55-3C6E-4D53-85E1-2C50BCDDA392}" destId="{4F6546ED-1CD3-454F-AAD4-262EE9BEF017}" srcOrd="9" destOrd="0" presId="urn:microsoft.com/office/officeart/2008/layout/VerticalCurvedList"/>
    <dgm:cxn modelId="{227A4B0B-211B-4C78-819B-5B3BA5D3F237}" type="presParOf" srcId="{90561C55-3C6E-4D53-85E1-2C50BCDDA392}" destId="{CAB2C3A7-5BCA-4CE1-B097-02F8DD3009DB}" srcOrd="10" destOrd="0" presId="urn:microsoft.com/office/officeart/2008/layout/VerticalCurvedList"/>
    <dgm:cxn modelId="{E88293DD-66C6-4187-9C47-0ECC59DDCDA4}" type="presParOf" srcId="{CAB2C3A7-5BCA-4CE1-B097-02F8DD3009DB}" destId="{F9B154C6-EBB6-40B1-A4E0-2673E7865FEA}" srcOrd="0" destOrd="0" presId="urn:microsoft.com/office/officeart/2008/layout/VerticalCurvedList"/>
    <dgm:cxn modelId="{CF4C0D2C-D2EA-4844-BE50-FBA562CCC4F7}" type="presParOf" srcId="{90561C55-3C6E-4D53-85E1-2C50BCDDA392}" destId="{D11E1A6F-EF38-41AA-8C7E-90E9D588D401}" srcOrd="11" destOrd="0" presId="urn:microsoft.com/office/officeart/2008/layout/VerticalCurvedList"/>
    <dgm:cxn modelId="{3C0D2117-509D-481C-A879-844CFFBC50A3}" type="presParOf" srcId="{90561C55-3C6E-4D53-85E1-2C50BCDDA392}" destId="{91411F58-A91D-4694-B8C7-3E18640EC95E}" srcOrd="12" destOrd="0" presId="urn:microsoft.com/office/officeart/2008/layout/VerticalCurvedList"/>
    <dgm:cxn modelId="{8EEC1F9B-8E52-47BB-9650-6B6752BA631B}" type="presParOf" srcId="{91411F58-A91D-4694-B8C7-3E18640EC95E}" destId="{A965097E-32F1-4AB8-8C4E-2814A7596B2F}" srcOrd="0" destOrd="0" presId="urn:microsoft.com/office/officeart/2008/layout/VerticalCurvedList"/>
    <dgm:cxn modelId="{85B9CF77-BFA7-478B-A235-9CBA00990398}" type="presParOf" srcId="{90561C55-3C6E-4D53-85E1-2C50BCDDA392}" destId="{DF63652B-A544-4813-B192-CBAFAA98DBE1}" srcOrd="13" destOrd="0" presId="urn:microsoft.com/office/officeart/2008/layout/VerticalCurvedList"/>
    <dgm:cxn modelId="{F7749C57-9380-44AB-B736-B18EB3CEBD92}" type="presParOf" srcId="{90561C55-3C6E-4D53-85E1-2C50BCDDA392}" destId="{59D394C6-5EF9-4485-A44A-DB2E36DBBC8B}" srcOrd="14" destOrd="0" presId="urn:microsoft.com/office/officeart/2008/layout/VerticalCurvedList"/>
    <dgm:cxn modelId="{6715B3CC-56DF-447D-83E3-A5EFA58A321D}" type="presParOf" srcId="{59D394C6-5EF9-4485-A44A-DB2E36DBBC8B}" destId="{277297F2-4348-48C7-975A-DB7EE32A2C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50300" y="162016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Java  </a:t>
          </a:r>
          <a:r>
            <a:rPr lang="en-US" sz="2000" kern="1200" dirty="0"/>
            <a:t>	</a:t>
          </a:r>
        </a:p>
      </dsp:txBody>
      <dsp:txXfrm>
        <a:off x="250300" y="162016"/>
        <a:ext cx="6556659" cy="323890"/>
      </dsp:txXfrm>
    </dsp:sp>
    <dsp:sp modelId="{07CB3071-D555-47DA-A36A-69EB91531FD8}">
      <dsp:nvSpPr>
        <dsp:cNvPr id="0" name=""/>
        <dsp:cNvSpPr/>
      </dsp:nvSpPr>
      <dsp:spPr>
        <a:xfrm>
          <a:off x="47868" y="121530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43612" y="648137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IBM java method trace</a:t>
          </a:r>
        </a:p>
      </dsp:txBody>
      <dsp:txXfrm>
        <a:off x="543612" y="648137"/>
        <a:ext cx="6263347" cy="323890"/>
      </dsp:txXfrm>
    </dsp:sp>
    <dsp:sp modelId="{3F8116AC-FAC3-4E95-9865-93CCFEB191B9}">
      <dsp:nvSpPr>
        <dsp:cNvPr id="0" name=""/>
        <dsp:cNvSpPr/>
      </dsp:nvSpPr>
      <dsp:spPr>
        <a:xfrm>
          <a:off x="341180" y="607651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94EBF-5853-4708-9093-C4350F6BDF56}">
      <dsp:nvSpPr>
        <dsp:cNvPr id="0" name=""/>
        <dsp:cNvSpPr/>
      </dsp:nvSpPr>
      <dsp:spPr>
        <a:xfrm>
          <a:off x="704345" y="1133902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Eclipse	</a:t>
          </a:r>
        </a:p>
      </dsp:txBody>
      <dsp:txXfrm>
        <a:off x="704345" y="1133902"/>
        <a:ext cx="6102613" cy="323890"/>
      </dsp:txXfrm>
    </dsp:sp>
    <dsp:sp modelId="{76F906B2-99DF-42A2-A2C1-3DFC610984BF}">
      <dsp:nvSpPr>
        <dsp:cNvPr id="0" name=""/>
        <dsp:cNvSpPr/>
      </dsp:nvSpPr>
      <dsp:spPr>
        <a:xfrm>
          <a:off x="501914" y="1093416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D5BC8-D6E6-4E1A-BBA4-EC544E2C25F7}">
      <dsp:nvSpPr>
        <dsp:cNvPr id="0" name=""/>
        <dsp:cNvSpPr/>
      </dsp:nvSpPr>
      <dsp:spPr>
        <a:xfrm>
          <a:off x="755666" y="1620023"/>
          <a:ext cx="6051292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WindowBuilder</a:t>
          </a:r>
          <a:endParaRPr lang="en-US" sz="1600" kern="1200" dirty="0"/>
        </a:p>
      </dsp:txBody>
      <dsp:txXfrm>
        <a:off x="755666" y="1620023"/>
        <a:ext cx="6051292" cy="323890"/>
      </dsp:txXfrm>
    </dsp:sp>
    <dsp:sp modelId="{5978F440-D28A-49B0-855C-BD388090E55F}">
      <dsp:nvSpPr>
        <dsp:cNvPr id="0" name=""/>
        <dsp:cNvSpPr/>
      </dsp:nvSpPr>
      <dsp:spPr>
        <a:xfrm>
          <a:off x="553234" y="1579537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546ED-1CD3-454F-AAD4-262EE9BEF017}">
      <dsp:nvSpPr>
        <dsp:cNvPr id="0" name=""/>
        <dsp:cNvSpPr/>
      </dsp:nvSpPr>
      <dsp:spPr>
        <a:xfrm>
          <a:off x="704345" y="2106144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OpenJdk</a:t>
          </a:r>
          <a:r>
            <a:rPr lang="en-US" sz="1600" kern="1200" dirty="0"/>
            <a:t> with Openj9</a:t>
          </a:r>
        </a:p>
      </dsp:txBody>
      <dsp:txXfrm>
        <a:off x="704345" y="2106144"/>
        <a:ext cx="6102613" cy="323890"/>
      </dsp:txXfrm>
    </dsp:sp>
    <dsp:sp modelId="{F9B154C6-EBB6-40B1-A4E0-2673E7865FEA}">
      <dsp:nvSpPr>
        <dsp:cNvPr id="0" name=""/>
        <dsp:cNvSpPr/>
      </dsp:nvSpPr>
      <dsp:spPr>
        <a:xfrm>
          <a:off x="501914" y="2065658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E1A6F-EF38-41AA-8C7E-90E9D588D401}">
      <dsp:nvSpPr>
        <dsp:cNvPr id="0" name=""/>
        <dsp:cNvSpPr/>
      </dsp:nvSpPr>
      <dsp:spPr>
        <a:xfrm>
          <a:off x="543612" y="2591909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JfreeChart</a:t>
          </a:r>
          <a:endParaRPr lang="en-US" sz="1600" kern="1200" dirty="0"/>
        </a:p>
      </dsp:txBody>
      <dsp:txXfrm>
        <a:off x="543612" y="2591909"/>
        <a:ext cx="6263347" cy="323890"/>
      </dsp:txXfrm>
    </dsp:sp>
    <dsp:sp modelId="{A965097E-32F1-4AB8-8C4E-2814A7596B2F}">
      <dsp:nvSpPr>
        <dsp:cNvPr id="0" name=""/>
        <dsp:cNvSpPr/>
      </dsp:nvSpPr>
      <dsp:spPr>
        <a:xfrm>
          <a:off x="341180" y="2551423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3652B-A544-4813-B192-CBAFAA98DBE1}">
      <dsp:nvSpPr>
        <dsp:cNvPr id="0" name=""/>
        <dsp:cNvSpPr/>
      </dsp:nvSpPr>
      <dsp:spPr>
        <a:xfrm>
          <a:off x="250300" y="3078030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Github</a:t>
          </a:r>
          <a:endParaRPr lang="en-US" sz="1600" kern="1200" dirty="0"/>
        </a:p>
      </dsp:txBody>
      <dsp:txXfrm>
        <a:off x="250300" y="3078030"/>
        <a:ext cx="6556659" cy="323890"/>
      </dsp:txXfrm>
    </dsp:sp>
    <dsp:sp modelId="{277297F2-4348-48C7-975A-DB7EE32A2C99}">
      <dsp:nvSpPr>
        <dsp:cNvPr id="0" name=""/>
        <dsp:cNvSpPr/>
      </dsp:nvSpPr>
      <dsp:spPr>
        <a:xfrm>
          <a:off x="47868" y="3037544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6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1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0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8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18" y="2058271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        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6090082"/>
            <a:ext cx="10993546" cy="186430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                         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           </a:t>
            </a:r>
            <a:r>
              <a:rPr lang="en-US" dirty="0">
                <a:solidFill>
                  <a:srgbClr val="7CEBFF"/>
                </a:solidFill>
              </a:rPr>
              <a:t>                                 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58E884-F3E0-4FF3-9187-F0D2E5599AD9}"/>
              </a:ext>
            </a:extLst>
          </p:cNvPr>
          <p:cNvSpPr txBox="1">
            <a:spLocks/>
          </p:cNvSpPr>
          <p:nvPr/>
        </p:nvSpPr>
        <p:spPr>
          <a:xfrm>
            <a:off x="813921" y="880051"/>
            <a:ext cx="10993549" cy="895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Method Trace Analyzer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D2C07C-5CBF-477B-A4A6-F75ABA90FCB9}"/>
              </a:ext>
            </a:extLst>
          </p:cNvPr>
          <p:cNvSpPr txBox="1">
            <a:spLocks/>
          </p:cNvSpPr>
          <p:nvPr/>
        </p:nvSpPr>
        <p:spPr>
          <a:xfrm>
            <a:off x="733591" y="4724400"/>
            <a:ext cx="10993549" cy="895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6306C-410D-43BE-827D-915166E068F4}"/>
              </a:ext>
            </a:extLst>
          </p:cNvPr>
          <p:cNvSpPr/>
          <p:nvPr/>
        </p:nvSpPr>
        <p:spPr>
          <a:xfrm>
            <a:off x="2885243" y="4578324"/>
            <a:ext cx="5059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    </a:t>
            </a:r>
            <a:r>
              <a:rPr lang="en-US" sz="4000" dirty="0">
                <a:solidFill>
                  <a:schemeClr val="bg1"/>
                </a:solidFill>
              </a:rPr>
              <a:t>Jatin Jha</a:t>
            </a:r>
            <a:r>
              <a:rPr lang="en-US" dirty="0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21CD7-06A8-4771-B53C-7BCE5A497C75}"/>
              </a:ext>
            </a:extLst>
          </p:cNvPr>
          <p:cNvSpPr/>
          <p:nvPr/>
        </p:nvSpPr>
        <p:spPr>
          <a:xfrm>
            <a:off x="3248571" y="5360920"/>
            <a:ext cx="455387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</a:t>
            </a:r>
            <a:r>
              <a:rPr lang="en-US" sz="4000" dirty="0">
                <a:solidFill>
                  <a:schemeClr val="bg1"/>
                </a:solidFill>
              </a:rPr>
              <a:t>Sakar Jain </a:t>
            </a:r>
            <a:r>
              <a:rPr lang="en-US" dirty="0">
                <a:solidFill>
                  <a:schemeClr val="bg1"/>
                </a:solidFill>
              </a:rPr>
              <a:t>     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3C950-9446-4904-9D22-7A5CF7BFD127}"/>
              </a:ext>
            </a:extLst>
          </p:cNvPr>
          <p:cNvSpPr/>
          <p:nvPr/>
        </p:nvSpPr>
        <p:spPr>
          <a:xfrm>
            <a:off x="4230727" y="3061416"/>
            <a:ext cx="30058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Akatsuki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395" y="480734"/>
            <a:ext cx="9188450" cy="1121871"/>
          </a:xfrm>
        </p:spPr>
        <p:txBody>
          <a:bodyPr anchor="ctr">
            <a:normAutofit/>
          </a:bodyPr>
          <a:lstStyle/>
          <a:p>
            <a:r>
              <a:rPr lang="en-IN" b="1" dirty="0"/>
              <a:t>                      Technology Stack: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18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SCREENSHOT OF GUI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8C7370-730D-42F7-A1EC-B64B86735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6" y="2028982"/>
            <a:ext cx="5838825" cy="4030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D19F2-DCD2-4821-9CB5-301EBDFBE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739" y="2028982"/>
            <a:ext cx="5388845" cy="40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11874"/>
          </a:xfrm>
        </p:spPr>
        <p:txBody>
          <a:bodyPr/>
          <a:lstStyle/>
          <a:p>
            <a:r>
              <a:rPr lang="en-US" dirty="0"/>
              <a:t>                                        </a:t>
            </a:r>
            <a:r>
              <a:rPr lang="en-US" dirty="0" err="1"/>
              <a:t>Ouput</a:t>
            </a:r>
            <a:r>
              <a:rPr lang="en-US" dirty="0"/>
              <a:t> on console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42340B-CE2D-4AEB-A097-C5ECB9643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6" y="1341533"/>
            <a:ext cx="11239168" cy="46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11874"/>
          </a:xfrm>
        </p:spPr>
        <p:txBody>
          <a:bodyPr/>
          <a:lstStyle/>
          <a:p>
            <a:r>
              <a:rPr lang="en-US" dirty="0"/>
              <a:t> 									</a:t>
            </a:r>
            <a:r>
              <a:rPr lang="en-US" dirty="0" err="1"/>
              <a:t>Ouput</a:t>
            </a:r>
            <a:r>
              <a:rPr lang="en-US" dirty="0"/>
              <a:t> on console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BAB13C-65B5-4E1F-9D98-229E2FD17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41533"/>
            <a:ext cx="11344275" cy="45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11874"/>
          </a:xfrm>
        </p:spPr>
        <p:txBody>
          <a:bodyPr/>
          <a:lstStyle/>
          <a:p>
            <a:r>
              <a:rPr lang="en-US" dirty="0"/>
              <a:t>                       Graphical </a:t>
            </a:r>
            <a:r>
              <a:rPr lang="en-US" dirty="0" err="1"/>
              <a:t>ouput</a:t>
            </a:r>
            <a:r>
              <a:rPr lang="en-US" dirty="0"/>
              <a:t> Of methods Duration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42340B-CE2D-4AEB-A097-C5ECB9643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6" y="1341533"/>
            <a:ext cx="11239168" cy="4697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B8673-3224-44E6-B0F2-99C26BC1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16" y="1341532"/>
            <a:ext cx="11239168" cy="4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8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66664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4ED2CE-8B8C-4DE9-90B7-0AFDFF0A8736}"/>
              </a:ext>
            </a:extLst>
          </p:cNvPr>
          <p:cNvSpPr/>
          <p:nvPr/>
        </p:nvSpPr>
        <p:spPr>
          <a:xfrm>
            <a:off x="1578531" y="1005839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For explanation watch video available on </a:t>
            </a:r>
            <a:r>
              <a:rPr lang="en-US" sz="4800" dirty="0" err="1">
                <a:solidFill>
                  <a:srgbClr val="FFC000"/>
                </a:solidFill>
              </a:rPr>
              <a:t>github</a:t>
            </a:r>
            <a:r>
              <a:rPr lang="en-US" sz="4800" dirty="0">
                <a:solidFill>
                  <a:srgbClr val="FFC000"/>
                </a:solidFill>
              </a:rPr>
              <a:t> :-</a:t>
            </a:r>
          </a:p>
          <a:p>
            <a:endParaRPr lang="en-US" sz="4800" dirty="0">
              <a:solidFill>
                <a:srgbClr val="FFC000"/>
              </a:solidFill>
            </a:endParaRPr>
          </a:p>
          <a:p>
            <a:r>
              <a:rPr lang="en-US" sz="4800" dirty="0">
                <a:solidFill>
                  <a:srgbClr val="C00000"/>
                </a:solidFill>
              </a:rPr>
              <a:t>https://github.com/jatinjha/method-trace-analyzer-ibm.git</a:t>
            </a:r>
          </a:p>
          <a:p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75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               Team name</vt:lpstr>
      <vt:lpstr>                      Technology Stack:</vt:lpstr>
      <vt:lpstr>                                        SCREENSHOT OF GUI</vt:lpstr>
      <vt:lpstr>                                        Ouput on console</vt:lpstr>
      <vt:lpstr>          Ouput on console</vt:lpstr>
      <vt:lpstr>                       Graphical ouput Of methods Duration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2019-07-14T20:27:31Z</dcterms:created>
  <dcterms:modified xsi:type="dcterms:W3CDTF">2019-07-14T21:10:18Z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