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3"/>
  </p:notesMasterIdLst>
  <p:sldIdLst>
    <p:sldId id="256" r:id="rId2"/>
    <p:sldId id="257" r:id="rId3"/>
    <p:sldId id="306" r:id="rId4"/>
    <p:sldId id="307" r:id="rId5"/>
    <p:sldId id="259" r:id="rId6"/>
    <p:sldId id="260" r:id="rId7"/>
    <p:sldId id="304" r:id="rId8"/>
    <p:sldId id="305" r:id="rId9"/>
    <p:sldId id="308" r:id="rId10"/>
    <p:sldId id="309" r:id="rId11"/>
    <p:sldId id="310" r:id="rId12"/>
  </p:sldIdLst>
  <p:sldSz cx="9144000" cy="5143500" type="screen16x9"/>
  <p:notesSz cx="6858000" cy="9144000"/>
  <p:embeddedFontLst>
    <p:embeddedFont>
      <p:font typeface="Anaheim" panose="020B0604020202020204" charset="0"/>
      <p:regular r:id="rId14"/>
    </p:embeddedFont>
    <p:embeddedFont>
      <p:font typeface="Zen Dots" panose="020B060402020202020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602">
          <p15:clr>
            <a:srgbClr val="9AA0A6"/>
          </p15:clr>
        </p15:guide>
        <p15:guide id="3" orient="horz" pos="340">
          <p15:clr>
            <a:srgbClr val="9AA0A6"/>
          </p15:clr>
        </p15:guide>
        <p15:guide id="4" pos="5306">
          <p15:clr>
            <a:srgbClr val="9AA0A6"/>
          </p15:clr>
        </p15:guide>
        <p15:guide id="5"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384F1D-0544-4ED7-AFB4-1A44881C810A}">
  <a:tblStyle styleId="{27384F1D-0544-4ED7-AFB4-1A44881C81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946" y="72"/>
      </p:cViewPr>
      <p:guideLst>
        <p:guide pos="454"/>
        <p:guide orient="horz" pos="602"/>
        <p:guide orient="horz" pos="340"/>
        <p:guide pos="5306"/>
        <p:guide orient="horz"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e1d9017b4e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e1d9017b4e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8107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684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e1d9017b4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e1d9017b4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87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204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e1d9017b4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e1d9017b4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e1d9017b4e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e1d9017b4e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e1d9017b4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e1d9017b4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7067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6"/>
        <p:cNvGrpSpPr/>
        <p:nvPr/>
      </p:nvGrpSpPr>
      <p:grpSpPr>
        <a:xfrm>
          <a:off x="0" y="0"/>
          <a:ext cx="0" cy="0"/>
          <a:chOff x="0" y="0"/>
          <a:chExt cx="0" cy="0"/>
        </a:xfrm>
      </p:grpSpPr>
      <p:sp>
        <p:nvSpPr>
          <p:cNvPr id="5227" name="Google Shape;5227;gc6f6f4ce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8" name="Google Shape;5228;gc6f6f4ce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236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e1d9017b4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e1d9017b4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216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 name="Google Shape;10;p2"/>
          <p:cNvGrpSpPr/>
          <p:nvPr/>
        </p:nvGrpSpPr>
        <p:grpSpPr>
          <a:xfrm>
            <a:off x="372025" y="321975"/>
            <a:ext cx="8400000" cy="4503300"/>
            <a:chOff x="372025" y="321975"/>
            <a:chExt cx="8400000" cy="4503300"/>
          </a:xfrm>
        </p:grpSpPr>
        <p:sp>
          <p:nvSpPr>
            <p:cNvPr id="11" name="Google Shape;11;p2"/>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72025" y="321975"/>
              <a:ext cx="8400000" cy="4499700"/>
              <a:chOff x="372025" y="321975"/>
              <a:chExt cx="8400000" cy="4499700"/>
            </a:xfrm>
          </p:grpSpPr>
          <p:sp>
            <p:nvSpPr>
              <p:cNvPr id="13" name="Google Shape;13;p2"/>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19;p2"/>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0" name="Google Shape;20;p2"/>
          <p:cNvGrpSpPr/>
          <p:nvPr/>
        </p:nvGrpSpPr>
        <p:grpSpPr>
          <a:xfrm>
            <a:off x="371330" y="3441041"/>
            <a:ext cx="8400431" cy="1380780"/>
            <a:chOff x="4122825" y="2769975"/>
            <a:chExt cx="4390775" cy="1934950"/>
          </a:xfrm>
        </p:grpSpPr>
        <p:sp>
          <p:nvSpPr>
            <p:cNvPr id="21" name="Google Shape;21;p2"/>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 name="Google Shape;44;p2"/>
          <p:cNvCxnSpPr/>
          <p:nvPr/>
        </p:nvCxnSpPr>
        <p:spPr>
          <a:xfrm>
            <a:off x="372000" y="2007600"/>
            <a:ext cx="1495500" cy="0"/>
          </a:xfrm>
          <a:prstGeom prst="straightConnector1">
            <a:avLst/>
          </a:prstGeom>
          <a:noFill/>
          <a:ln w="152400" cap="flat" cmpd="sng">
            <a:solidFill>
              <a:schemeClr val="dk2"/>
            </a:solidFill>
            <a:prstDash val="solid"/>
            <a:round/>
            <a:headEnd type="none" w="med" len="med"/>
            <a:tailEnd type="none" w="med" len="med"/>
          </a:ln>
        </p:spPr>
      </p:cxnSp>
      <p:cxnSp>
        <p:nvCxnSpPr>
          <p:cNvPr id="45" name="Google Shape;45;p2"/>
          <p:cNvCxnSpPr/>
          <p:nvPr/>
        </p:nvCxnSpPr>
        <p:spPr>
          <a:xfrm>
            <a:off x="7276500" y="2007600"/>
            <a:ext cx="1495500" cy="0"/>
          </a:xfrm>
          <a:prstGeom prst="straightConnector1">
            <a:avLst/>
          </a:prstGeom>
          <a:noFill/>
          <a:ln w="152400" cap="flat" cmpd="sng">
            <a:solidFill>
              <a:schemeClr val="dk2"/>
            </a:solidFill>
            <a:prstDash val="solid"/>
            <a:round/>
            <a:headEnd type="none" w="med" len="med"/>
            <a:tailEnd type="none" w="med" len="med"/>
          </a:ln>
        </p:spPr>
      </p:cxnSp>
      <p:grpSp>
        <p:nvGrpSpPr>
          <p:cNvPr id="46" name="Google Shape;46;p2"/>
          <p:cNvGrpSpPr/>
          <p:nvPr/>
        </p:nvGrpSpPr>
        <p:grpSpPr>
          <a:xfrm>
            <a:off x="4313685" y="2999817"/>
            <a:ext cx="530320" cy="530308"/>
            <a:chOff x="5720325" y="1250450"/>
            <a:chExt cx="1103225" cy="1103200"/>
          </a:xfrm>
        </p:grpSpPr>
        <p:sp>
          <p:nvSpPr>
            <p:cNvPr id="47" name="Google Shape;47;p2"/>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2"/>
          <p:cNvSpPr txBox="1">
            <a:spLocks noGrp="1"/>
          </p:cNvSpPr>
          <p:nvPr>
            <p:ph type="ctrTitle"/>
          </p:nvPr>
        </p:nvSpPr>
        <p:spPr>
          <a:xfrm>
            <a:off x="1319275" y="590075"/>
            <a:ext cx="6505500" cy="2407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55" name="Google Shape;55;p2"/>
          <p:cNvSpPr txBox="1">
            <a:spLocks noGrp="1"/>
          </p:cNvSpPr>
          <p:nvPr>
            <p:ph type="subTitle" idx="1"/>
          </p:nvPr>
        </p:nvSpPr>
        <p:spPr>
          <a:xfrm>
            <a:off x="2904775" y="3440920"/>
            <a:ext cx="3334500" cy="448200"/>
          </a:xfrm>
          <a:prstGeom prst="rect">
            <a:avLst/>
          </a:prstGeom>
          <a:solidFill>
            <a:schemeClr val="accent3"/>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MAIN_POINT_1">
    <p:bg>
      <p:bgPr>
        <a:solidFill>
          <a:schemeClr val="accent2"/>
        </a:solidFill>
        <a:effectLst/>
      </p:bgPr>
    </p:bg>
    <p:spTree>
      <p:nvGrpSpPr>
        <p:cNvPr id="1" name="Shape 1191"/>
        <p:cNvGrpSpPr/>
        <p:nvPr/>
      </p:nvGrpSpPr>
      <p:grpSpPr>
        <a:xfrm>
          <a:off x="0" y="0"/>
          <a:ext cx="0" cy="0"/>
          <a:chOff x="0" y="0"/>
          <a:chExt cx="0" cy="0"/>
        </a:xfrm>
      </p:grpSpPr>
      <p:grpSp>
        <p:nvGrpSpPr>
          <p:cNvPr id="1192" name="Google Shape;1192;p28"/>
          <p:cNvGrpSpPr/>
          <p:nvPr/>
        </p:nvGrpSpPr>
        <p:grpSpPr>
          <a:xfrm rot="816243">
            <a:off x="7885012" y="585070"/>
            <a:ext cx="624221" cy="2019733"/>
            <a:chOff x="6505688" y="3123675"/>
            <a:chExt cx="624250" cy="2019825"/>
          </a:xfrm>
        </p:grpSpPr>
        <p:sp>
          <p:nvSpPr>
            <p:cNvPr id="1193" name="Google Shape;1193;p28"/>
            <p:cNvSpPr/>
            <p:nvPr/>
          </p:nvSpPr>
          <p:spPr>
            <a:xfrm>
              <a:off x="6666113" y="3575400"/>
              <a:ext cx="322850" cy="555300"/>
            </a:xfrm>
            <a:custGeom>
              <a:avLst/>
              <a:gdLst/>
              <a:ahLst/>
              <a:cxnLst/>
              <a:rect l="l" t="t" r="r" b="b"/>
              <a:pathLst>
                <a:path w="12914" h="22212" extrusionOk="0">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6668613" y="3230325"/>
              <a:ext cx="58900" cy="480150"/>
            </a:xfrm>
            <a:custGeom>
              <a:avLst/>
              <a:gdLst/>
              <a:ahLst/>
              <a:cxnLst/>
              <a:rect l="l" t="t" r="r" b="b"/>
              <a:pathLst>
                <a:path w="2356" h="19206" extrusionOk="0">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6845513" y="3147925"/>
              <a:ext cx="58875" cy="480150"/>
            </a:xfrm>
            <a:custGeom>
              <a:avLst/>
              <a:gdLst/>
              <a:ahLst/>
              <a:cxnLst/>
              <a:rect l="l" t="t" r="r" b="b"/>
              <a:pathLst>
                <a:path w="2355" h="19206" extrusionOk="0">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6929863" y="3303225"/>
              <a:ext cx="58925" cy="480125"/>
            </a:xfrm>
            <a:custGeom>
              <a:avLst/>
              <a:gdLst/>
              <a:ahLst/>
              <a:cxnLst/>
              <a:rect l="l" t="t" r="r" b="b"/>
              <a:pathLst>
                <a:path w="2357" h="19205" extrusionOk="0">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6756588" y="3123675"/>
              <a:ext cx="58900" cy="480150"/>
            </a:xfrm>
            <a:custGeom>
              <a:avLst/>
              <a:gdLst/>
              <a:ahLst/>
              <a:cxnLst/>
              <a:rect l="l" t="t" r="r" b="b"/>
              <a:pathLst>
                <a:path w="2356" h="19206" extrusionOk="0">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6906838" y="3509750"/>
              <a:ext cx="223100" cy="595575"/>
            </a:xfrm>
            <a:custGeom>
              <a:avLst/>
              <a:gdLst/>
              <a:ahLst/>
              <a:cxnLst/>
              <a:rect l="l" t="t" r="r" b="b"/>
              <a:pathLst>
                <a:path w="8924" h="23823" extrusionOk="0">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6747688" y="3669775"/>
              <a:ext cx="185600" cy="234225"/>
            </a:xfrm>
            <a:custGeom>
              <a:avLst/>
              <a:gdLst/>
              <a:ahLst/>
              <a:cxnLst/>
              <a:rect l="l" t="t" r="r" b="b"/>
              <a:pathLst>
                <a:path w="7424" h="9369" extrusionOk="0">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6505688" y="4325575"/>
              <a:ext cx="268950" cy="748475"/>
            </a:xfrm>
            <a:custGeom>
              <a:avLst/>
              <a:gdLst/>
              <a:ahLst/>
              <a:cxnLst/>
              <a:rect l="l" t="t" r="r" b="b"/>
              <a:pathLst>
                <a:path w="10758" h="29939" extrusionOk="0">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6515438" y="4366125"/>
              <a:ext cx="219375" cy="610225"/>
            </a:xfrm>
            <a:custGeom>
              <a:avLst/>
              <a:gdLst/>
              <a:ahLst/>
              <a:cxnLst/>
              <a:rect l="l" t="t" r="r" b="b"/>
              <a:pathLst>
                <a:path w="8775" h="24409" extrusionOk="0">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6892288" y="4372700"/>
              <a:ext cx="219950" cy="580550"/>
            </a:xfrm>
            <a:custGeom>
              <a:avLst/>
              <a:gdLst/>
              <a:ahLst/>
              <a:cxnLst/>
              <a:rect l="l" t="t" r="r" b="b"/>
              <a:pathLst>
                <a:path w="8798" h="23222" extrusionOk="0">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6988163" y="4495250"/>
              <a:ext cx="124200" cy="393575"/>
            </a:xfrm>
            <a:custGeom>
              <a:avLst/>
              <a:gdLst/>
              <a:ahLst/>
              <a:cxnLst/>
              <a:rect l="l" t="t" r="r" b="b"/>
              <a:pathLst>
                <a:path w="4968" h="15743" extrusionOk="0">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8"/>
            <p:cNvSpPr/>
            <p:nvPr/>
          </p:nvSpPr>
          <p:spPr>
            <a:xfrm>
              <a:off x="6814788" y="4120300"/>
              <a:ext cx="20750" cy="883125"/>
            </a:xfrm>
            <a:custGeom>
              <a:avLst/>
              <a:gdLst/>
              <a:ahLst/>
              <a:cxnLst/>
              <a:rect l="l" t="t" r="r" b="b"/>
              <a:pathLst>
                <a:path w="830" h="35325" extrusionOk="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8"/>
            <p:cNvSpPr/>
            <p:nvPr/>
          </p:nvSpPr>
          <p:spPr>
            <a:xfrm>
              <a:off x="6740563" y="4975650"/>
              <a:ext cx="167875" cy="167850"/>
            </a:xfrm>
            <a:custGeom>
              <a:avLst/>
              <a:gdLst/>
              <a:ahLst/>
              <a:cxnLst/>
              <a:rect l="l" t="t" r="r" b="b"/>
              <a:pathLst>
                <a:path w="6715" h="6714" extrusionOk="0">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6520438" y="4328650"/>
              <a:ext cx="231925" cy="450350"/>
            </a:xfrm>
            <a:custGeom>
              <a:avLst/>
              <a:gdLst/>
              <a:ahLst/>
              <a:cxnLst/>
              <a:rect l="l" t="t" r="r" b="b"/>
              <a:pathLst>
                <a:path w="9277" h="18014" extrusionOk="0">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6601713" y="4721000"/>
              <a:ext cx="57850" cy="57900"/>
            </a:xfrm>
            <a:custGeom>
              <a:avLst/>
              <a:gdLst/>
              <a:ahLst/>
              <a:cxnLst/>
              <a:rect l="l" t="t" r="r" b="b"/>
              <a:pathLst>
                <a:path w="2314" h="2316" extrusionOk="0">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6676913" y="4483725"/>
              <a:ext cx="57900" cy="57875"/>
            </a:xfrm>
            <a:custGeom>
              <a:avLst/>
              <a:gdLst/>
              <a:ahLst/>
              <a:cxnLst/>
              <a:rect l="l" t="t" r="r" b="b"/>
              <a:pathLst>
                <a:path w="2316" h="2315" extrusionOk="0">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8"/>
            <p:cNvSpPr/>
            <p:nvPr/>
          </p:nvSpPr>
          <p:spPr>
            <a:xfrm>
              <a:off x="6695088" y="4091975"/>
              <a:ext cx="316850" cy="737175"/>
            </a:xfrm>
            <a:custGeom>
              <a:avLst/>
              <a:gdLst/>
              <a:ahLst/>
              <a:cxnLst/>
              <a:rect l="l" t="t" r="r" b="b"/>
              <a:pathLst>
                <a:path w="12674" h="29487" extrusionOk="0">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8"/>
            <p:cNvSpPr/>
            <p:nvPr/>
          </p:nvSpPr>
          <p:spPr>
            <a:xfrm>
              <a:off x="6763713" y="4003350"/>
              <a:ext cx="133125" cy="133175"/>
            </a:xfrm>
            <a:custGeom>
              <a:avLst/>
              <a:gdLst/>
              <a:ahLst/>
              <a:cxnLst/>
              <a:rect l="l" t="t" r="r" b="b"/>
              <a:pathLst>
                <a:path w="5325" h="5327" extrusionOk="0">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8"/>
            <p:cNvSpPr/>
            <p:nvPr/>
          </p:nvSpPr>
          <p:spPr>
            <a:xfrm>
              <a:off x="6781088" y="4796225"/>
              <a:ext cx="92650" cy="92650"/>
            </a:xfrm>
            <a:custGeom>
              <a:avLst/>
              <a:gdLst/>
              <a:ahLst/>
              <a:cxnLst/>
              <a:rect l="l" t="t" r="r" b="b"/>
              <a:pathLst>
                <a:path w="3706" h="3706" extrusionOk="0">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8"/>
            <p:cNvSpPr/>
            <p:nvPr/>
          </p:nvSpPr>
          <p:spPr>
            <a:xfrm>
              <a:off x="6743388" y="3720400"/>
              <a:ext cx="178275" cy="201975"/>
            </a:xfrm>
            <a:custGeom>
              <a:avLst/>
              <a:gdLst/>
              <a:ahLst/>
              <a:cxnLst/>
              <a:rect l="l" t="t" r="r" b="b"/>
              <a:pathLst>
                <a:path w="7131" h="8079" extrusionOk="0">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8"/>
            <p:cNvSpPr/>
            <p:nvPr/>
          </p:nvSpPr>
          <p:spPr>
            <a:xfrm>
              <a:off x="6909738" y="3936950"/>
              <a:ext cx="66825" cy="51800"/>
            </a:xfrm>
            <a:custGeom>
              <a:avLst/>
              <a:gdLst/>
              <a:ahLst/>
              <a:cxnLst/>
              <a:rect l="l" t="t" r="r" b="b"/>
              <a:pathLst>
                <a:path w="2673" h="2072" extrusionOk="0">
                  <a:moveTo>
                    <a:pt x="1336" y="0"/>
                  </a:moveTo>
                  <a:cubicBezTo>
                    <a:pt x="3" y="2"/>
                    <a:pt x="0" y="2071"/>
                    <a:pt x="1336" y="2071"/>
                  </a:cubicBezTo>
                  <a:cubicBezTo>
                    <a:pt x="2668" y="2071"/>
                    <a:pt x="2672"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8"/>
            <p:cNvSpPr/>
            <p:nvPr/>
          </p:nvSpPr>
          <p:spPr>
            <a:xfrm>
              <a:off x="6955413" y="3868875"/>
              <a:ext cx="33350" cy="25925"/>
            </a:xfrm>
            <a:custGeom>
              <a:avLst/>
              <a:gdLst/>
              <a:ahLst/>
              <a:cxnLst/>
              <a:rect l="l" t="t" r="r" b="b"/>
              <a:pathLst>
                <a:path w="1334" h="1037" extrusionOk="0">
                  <a:moveTo>
                    <a:pt x="667" y="1"/>
                  </a:moveTo>
                  <a:cubicBezTo>
                    <a:pt x="0" y="1"/>
                    <a:pt x="0" y="1037"/>
                    <a:pt x="667" y="1037"/>
                  </a:cubicBezTo>
                  <a:cubicBezTo>
                    <a:pt x="1333" y="1037"/>
                    <a:pt x="1333"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8"/>
            <p:cNvSpPr/>
            <p:nvPr/>
          </p:nvSpPr>
          <p:spPr>
            <a:xfrm>
              <a:off x="6584963" y="4985875"/>
              <a:ext cx="33425" cy="25875"/>
            </a:xfrm>
            <a:custGeom>
              <a:avLst/>
              <a:gdLst/>
              <a:ahLst/>
              <a:cxnLst/>
              <a:rect l="l" t="t" r="r" b="b"/>
              <a:pathLst>
                <a:path w="1337" h="1035" extrusionOk="0">
                  <a:moveTo>
                    <a:pt x="670" y="0"/>
                  </a:moveTo>
                  <a:cubicBezTo>
                    <a:pt x="2" y="0"/>
                    <a:pt x="1" y="1035"/>
                    <a:pt x="670" y="1035"/>
                  </a:cubicBezTo>
                  <a:cubicBezTo>
                    <a:pt x="1337" y="1035"/>
                    <a:pt x="1337" y="0"/>
                    <a:pt x="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8"/>
            <p:cNvSpPr/>
            <p:nvPr/>
          </p:nvSpPr>
          <p:spPr>
            <a:xfrm>
              <a:off x="6573388" y="4864300"/>
              <a:ext cx="33425" cy="25925"/>
            </a:xfrm>
            <a:custGeom>
              <a:avLst/>
              <a:gdLst/>
              <a:ahLst/>
              <a:cxnLst/>
              <a:rect l="l" t="t" r="r" b="b"/>
              <a:pathLst>
                <a:path w="1337" h="1037" extrusionOk="0">
                  <a:moveTo>
                    <a:pt x="670" y="1"/>
                  </a:moveTo>
                  <a:cubicBezTo>
                    <a:pt x="3" y="1"/>
                    <a:pt x="0" y="1037"/>
                    <a:pt x="670" y="1037"/>
                  </a:cubicBezTo>
                  <a:cubicBezTo>
                    <a:pt x="1336" y="1037"/>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8"/>
            <p:cNvSpPr/>
            <p:nvPr/>
          </p:nvSpPr>
          <p:spPr>
            <a:xfrm>
              <a:off x="6775988" y="5037950"/>
              <a:ext cx="39150" cy="25900"/>
            </a:xfrm>
            <a:custGeom>
              <a:avLst/>
              <a:gdLst/>
              <a:ahLst/>
              <a:cxnLst/>
              <a:rect l="l" t="t" r="r" b="b"/>
              <a:pathLst>
                <a:path w="1566" h="1036" extrusionOk="0">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8"/>
            <p:cNvSpPr/>
            <p:nvPr/>
          </p:nvSpPr>
          <p:spPr>
            <a:xfrm>
              <a:off x="6804913" y="4013575"/>
              <a:ext cx="33400" cy="25925"/>
            </a:xfrm>
            <a:custGeom>
              <a:avLst/>
              <a:gdLst/>
              <a:ahLst/>
              <a:cxnLst/>
              <a:rect l="l" t="t" r="r" b="b"/>
              <a:pathLst>
                <a:path w="1336" h="1037" extrusionOk="0">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8"/>
            <p:cNvSpPr/>
            <p:nvPr/>
          </p:nvSpPr>
          <p:spPr>
            <a:xfrm>
              <a:off x="6961838" y="4776125"/>
              <a:ext cx="66800" cy="51800"/>
            </a:xfrm>
            <a:custGeom>
              <a:avLst/>
              <a:gdLst/>
              <a:ahLst/>
              <a:cxnLst/>
              <a:rect l="l" t="t" r="r" b="b"/>
              <a:pathLst>
                <a:path w="2672" h="2072" extrusionOk="0">
                  <a:moveTo>
                    <a:pt x="1335" y="0"/>
                  </a:moveTo>
                  <a:cubicBezTo>
                    <a:pt x="3" y="0"/>
                    <a:pt x="1" y="2072"/>
                    <a:pt x="1335" y="2072"/>
                  </a:cubicBezTo>
                  <a:cubicBezTo>
                    <a:pt x="2668" y="2072"/>
                    <a:pt x="2671" y="0"/>
                    <a:pt x="1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8"/>
            <p:cNvSpPr/>
            <p:nvPr/>
          </p:nvSpPr>
          <p:spPr>
            <a:xfrm>
              <a:off x="7013238" y="4690675"/>
              <a:ext cx="33425" cy="25875"/>
            </a:xfrm>
            <a:custGeom>
              <a:avLst/>
              <a:gdLst/>
              <a:ahLst/>
              <a:cxnLst/>
              <a:rect l="l" t="t" r="r" b="b"/>
              <a:pathLst>
                <a:path w="1337" h="1035" extrusionOk="0">
                  <a:moveTo>
                    <a:pt x="670" y="1"/>
                  </a:moveTo>
                  <a:cubicBezTo>
                    <a:pt x="2" y="1"/>
                    <a:pt x="0" y="1035"/>
                    <a:pt x="670" y="1035"/>
                  </a:cubicBezTo>
                  <a:cubicBezTo>
                    <a:pt x="1336" y="1035"/>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28"/>
          <p:cNvGrpSpPr/>
          <p:nvPr/>
        </p:nvGrpSpPr>
        <p:grpSpPr>
          <a:xfrm>
            <a:off x="821200" y="2952525"/>
            <a:ext cx="1283225" cy="1233550"/>
            <a:chOff x="1415300" y="3922225"/>
            <a:chExt cx="1283225" cy="1233550"/>
          </a:xfrm>
        </p:grpSpPr>
        <p:sp>
          <p:nvSpPr>
            <p:cNvPr id="1222" name="Google Shape;1222;p28"/>
            <p:cNvSpPr/>
            <p:nvPr/>
          </p:nvSpPr>
          <p:spPr>
            <a:xfrm>
              <a:off x="1507100" y="4306500"/>
              <a:ext cx="691275" cy="691275"/>
            </a:xfrm>
            <a:custGeom>
              <a:avLst/>
              <a:gdLst/>
              <a:ahLst/>
              <a:cxnLst/>
              <a:rect l="l" t="t" r="r" b="b"/>
              <a:pathLst>
                <a:path w="27651" h="27651" extrusionOk="0">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8"/>
            <p:cNvSpPr/>
            <p:nvPr/>
          </p:nvSpPr>
          <p:spPr>
            <a:xfrm>
              <a:off x="2070675" y="4007975"/>
              <a:ext cx="575750" cy="575750"/>
            </a:xfrm>
            <a:custGeom>
              <a:avLst/>
              <a:gdLst/>
              <a:ahLst/>
              <a:cxnLst/>
              <a:rect l="l" t="t" r="r" b="b"/>
              <a:pathLst>
                <a:path w="23030" h="23030" extrusionOk="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8"/>
            <p:cNvSpPr/>
            <p:nvPr/>
          </p:nvSpPr>
          <p:spPr>
            <a:xfrm>
              <a:off x="2199950" y="4582550"/>
              <a:ext cx="447875" cy="447850"/>
            </a:xfrm>
            <a:custGeom>
              <a:avLst/>
              <a:gdLst/>
              <a:ahLst/>
              <a:cxnLst/>
              <a:rect l="l" t="t" r="r" b="b"/>
              <a:pathLst>
                <a:path w="17915" h="17914" extrusionOk="0">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8"/>
            <p:cNvSpPr/>
            <p:nvPr/>
          </p:nvSpPr>
          <p:spPr>
            <a:xfrm>
              <a:off x="1507100" y="4313125"/>
              <a:ext cx="672325" cy="684625"/>
            </a:xfrm>
            <a:custGeom>
              <a:avLst/>
              <a:gdLst/>
              <a:ahLst/>
              <a:cxnLst/>
              <a:rect l="l" t="t" r="r" b="b"/>
              <a:pathLst>
                <a:path w="26893" h="27385" extrusionOk="0">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8"/>
            <p:cNvSpPr/>
            <p:nvPr/>
          </p:nvSpPr>
          <p:spPr>
            <a:xfrm>
              <a:off x="2070650" y="4042050"/>
              <a:ext cx="477750" cy="541700"/>
            </a:xfrm>
            <a:custGeom>
              <a:avLst/>
              <a:gdLst/>
              <a:ahLst/>
              <a:cxnLst/>
              <a:rect l="l" t="t" r="r" b="b"/>
              <a:pathLst>
                <a:path w="19110" h="21668" extrusionOk="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8"/>
            <p:cNvSpPr/>
            <p:nvPr/>
          </p:nvSpPr>
          <p:spPr>
            <a:xfrm>
              <a:off x="2199900" y="4643375"/>
              <a:ext cx="409100" cy="387000"/>
            </a:xfrm>
            <a:custGeom>
              <a:avLst/>
              <a:gdLst/>
              <a:ahLst/>
              <a:cxnLst/>
              <a:rect l="l" t="t" r="r" b="b"/>
              <a:pathLst>
                <a:path w="16364" h="15480" extrusionOk="0">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8"/>
            <p:cNvSpPr/>
            <p:nvPr/>
          </p:nvSpPr>
          <p:spPr>
            <a:xfrm>
              <a:off x="1918350" y="3947725"/>
              <a:ext cx="30875" cy="28700"/>
            </a:xfrm>
            <a:custGeom>
              <a:avLst/>
              <a:gdLst/>
              <a:ahLst/>
              <a:cxnLst/>
              <a:rect l="l" t="t" r="r" b="b"/>
              <a:pathLst>
                <a:path w="1235" h="1148" extrusionOk="0">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8"/>
            <p:cNvSpPr/>
            <p:nvPr/>
          </p:nvSpPr>
          <p:spPr>
            <a:xfrm>
              <a:off x="1415300" y="4850025"/>
              <a:ext cx="50900" cy="50900"/>
            </a:xfrm>
            <a:custGeom>
              <a:avLst/>
              <a:gdLst/>
              <a:ahLst/>
              <a:cxnLst/>
              <a:rect l="l" t="t" r="r" b="b"/>
              <a:pathLst>
                <a:path w="2036" h="2036" extrusionOk="0">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8"/>
            <p:cNvSpPr/>
            <p:nvPr/>
          </p:nvSpPr>
          <p:spPr>
            <a:xfrm>
              <a:off x="2556750" y="3922225"/>
              <a:ext cx="50900" cy="50900"/>
            </a:xfrm>
            <a:custGeom>
              <a:avLst/>
              <a:gdLst/>
              <a:ahLst/>
              <a:cxnLst/>
              <a:rect l="l" t="t" r="r" b="b"/>
              <a:pathLst>
                <a:path w="2036" h="2036" extrusionOk="0">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8"/>
            <p:cNvSpPr/>
            <p:nvPr/>
          </p:nvSpPr>
          <p:spPr>
            <a:xfrm>
              <a:off x="1773100" y="5104850"/>
              <a:ext cx="57725" cy="50925"/>
            </a:xfrm>
            <a:custGeom>
              <a:avLst/>
              <a:gdLst/>
              <a:ahLst/>
              <a:cxnLst/>
              <a:rect l="l" t="t" r="r" b="b"/>
              <a:pathLst>
                <a:path w="2309" h="2037" extrusionOk="0">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8"/>
            <p:cNvSpPr/>
            <p:nvPr/>
          </p:nvSpPr>
          <p:spPr>
            <a:xfrm>
              <a:off x="2123025" y="4983425"/>
              <a:ext cx="28700" cy="28700"/>
            </a:xfrm>
            <a:custGeom>
              <a:avLst/>
              <a:gdLst/>
              <a:ahLst/>
              <a:cxnLst/>
              <a:rect l="l" t="t" r="r" b="b"/>
              <a:pathLst>
                <a:path w="1148" h="1148" extrusionOk="0">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8"/>
            <p:cNvSpPr/>
            <p:nvPr/>
          </p:nvSpPr>
          <p:spPr>
            <a:xfrm>
              <a:off x="1614775" y="4268800"/>
              <a:ext cx="28675" cy="28700"/>
            </a:xfrm>
            <a:custGeom>
              <a:avLst/>
              <a:gdLst/>
              <a:ahLst/>
              <a:cxnLst/>
              <a:rect l="l" t="t" r="r" b="b"/>
              <a:pathLst>
                <a:path w="1147" h="1148" extrusionOk="0">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8"/>
            <p:cNvSpPr/>
            <p:nvPr/>
          </p:nvSpPr>
          <p:spPr>
            <a:xfrm>
              <a:off x="2669825" y="4497775"/>
              <a:ext cx="28700" cy="28700"/>
            </a:xfrm>
            <a:custGeom>
              <a:avLst/>
              <a:gdLst/>
              <a:ahLst/>
              <a:cxnLst/>
              <a:rect l="l" t="t" r="r" b="b"/>
              <a:pathLst>
                <a:path w="1148" h="1148" extrusionOk="0">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8"/>
            <p:cNvSpPr/>
            <p:nvPr/>
          </p:nvSpPr>
          <p:spPr>
            <a:xfrm>
              <a:off x="2387725" y="4108525"/>
              <a:ext cx="105700" cy="70675"/>
            </a:xfrm>
            <a:custGeom>
              <a:avLst/>
              <a:gdLst/>
              <a:ahLst/>
              <a:cxnLst/>
              <a:rect l="l" t="t" r="r" b="b"/>
              <a:pathLst>
                <a:path w="4228" h="2827" extrusionOk="0">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8"/>
            <p:cNvSpPr/>
            <p:nvPr/>
          </p:nvSpPr>
          <p:spPr>
            <a:xfrm>
              <a:off x="2481100" y="4185075"/>
              <a:ext cx="60975" cy="161075"/>
            </a:xfrm>
            <a:custGeom>
              <a:avLst/>
              <a:gdLst/>
              <a:ahLst/>
              <a:cxnLst/>
              <a:rect l="l" t="t" r="r" b="b"/>
              <a:pathLst>
                <a:path w="2439" h="6443" extrusionOk="0">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8"/>
            <p:cNvSpPr/>
            <p:nvPr/>
          </p:nvSpPr>
          <p:spPr>
            <a:xfrm>
              <a:off x="1864625" y="4426600"/>
              <a:ext cx="146675" cy="78600"/>
            </a:xfrm>
            <a:custGeom>
              <a:avLst/>
              <a:gdLst/>
              <a:ahLst/>
              <a:cxnLst/>
              <a:rect l="l" t="t" r="r" b="b"/>
              <a:pathLst>
                <a:path w="5867" h="3144" extrusionOk="0">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8"/>
            <p:cNvSpPr/>
            <p:nvPr/>
          </p:nvSpPr>
          <p:spPr>
            <a:xfrm>
              <a:off x="2006500" y="4511075"/>
              <a:ext cx="65575" cy="200075"/>
            </a:xfrm>
            <a:custGeom>
              <a:avLst/>
              <a:gdLst/>
              <a:ahLst/>
              <a:cxnLst/>
              <a:rect l="l" t="t" r="r" b="b"/>
              <a:pathLst>
                <a:path w="2623" h="8003" extrusionOk="0">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8"/>
            <p:cNvSpPr/>
            <p:nvPr/>
          </p:nvSpPr>
          <p:spPr>
            <a:xfrm>
              <a:off x="2391750" y="4665325"/>
              <a:ext cx="122625" cy="56025"/>
            </a:xfrm>
            <a:custGeom>
              <a:avLst/>
              <a:gdLst/>
              <a:ahLst/>
              <a:cxnLst/>
              <a:rect l="l" t="t" r="r" b="b"/>
              <a:pathLst>
                <a:path w="4905" h="2241" extrusionOk="0">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8"/>
            <p:cNvSpPr/>
            <p:nvPr/>
          </p:nvSpPr>
          <p:spPr>
            <a:xfrm>
              <a:off x="2510225" y="4740225"/>
              <a:ext cx="48350" cy="130825"/>
            </a:xfrm>
            <a:custGeom>
              <a:avLst/>
              <a:gdLst/>
              <a:ahLst/>
              <a:cxnLst/>
              <a:rect l="l" t="t" r="r" b="b"/>
              <a:pathLst>
                <a:path w="1934" h="5233" extrusionOk="0">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1" name="Google Shape;1241;p28"/>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5">
  <p:cSld name="CAPTION_ONLY_1">
    <p:bg>
      <p:bgPr>
        <a:solidFill>
          <a:schemeClr val="dk2"/>
        </a:solidFill>
        <a:effectLst/>
      </p:bgPr>
    </p:bg>
    <p:spTree>
      <p:nvGrpSpPr>
        <p:cNvPr id="1" name="Shape 1242"/>
        <p:cNvGrpSpPr/>
        <p:nvPr/>
      </p:nvGrpSpPr>
      <p:grpSpPr>
        <a:xfrm>
          <a:off x="0" y="0"/>
          <a:ext cx="0" cy="0"/>
          <a:chOff x="0" y="0"/>
          <a:chExt cx="0" cy="0"/>
        </a:xfrm>
      </p:grpSpPr>
      <p:pic>
        <p:nvPicPr>
          <p:cNvPr id="1243" name="Google Shape;1243;p2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44" name="Google Shape;1244;p29"/>
          <p:cNvSpPr/>
          <p:nvPr/>
        </p:nvSpPr>
        <p:spPr>
          <a:xfrm>
            <a:off x="372375" y="324675"/>
            <a:ext cx="8394900" cy="4500600"/>
          </a:xfrm>
          <a:prstGeom prst="rect">
            <a:avLst/>
          </a:prstGeom>
          <a:solidFill>
            <a:srgbClr val="7C7C7C">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29"/>
          <p:cNvGrpSpPr/>
          <p:nvPr/>
        </p:nvGrpSpPr>
        <p:grpSpPr>
          <a:xfrm>
            <a:off x="372025" y="321975"/>
            <a:ext cx="8400000" cy="4499700"/>
            <a:chOff x="372025" y="321975"/>
            <a:chExt cx="8400000" cy="4499700"/>
          </a:xfrm>
        </p:grpSpPr>
        <p:sp>
          <p:nvSpPr>
            <p:cNvPr id="1246" name="Google Shape;1246;p29"/>
            <p:cNvSpPr/>
            <p:nvPr/>
          </p:nvSpPr>
          <p:spPr>
            <a:xfrm>
              <a:off x="372025" y="321975"/>
              <a:ext cx="8400000" cy="4499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72025" y="321975"/>
              <a:ext cx="8400000" cy="218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4864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66990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8533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8537750" y="380900"/>
              <a:ext cx="100200" cy="1002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2" name="Google Shape;1252;p29"/>
            <p:cNvCxnSpPr/>
            <p:nvPr/>
          </p:nvCxnSpPr>
          <p:spPr>
            <a:xfrm>
              <a:off x="7498375" y="431000"/>
              <a:ext cx="1039500" cy="0"/>
            </a:xfrm>
            <a:prstGeom prst="straightConnector1">
              <a:avLst/>
            </a:prstGeom>
            <a:noFill/>
            <a:ln w="9525" cap="flat" cmpd="sng">
              <a:solidFill>
                <a:schemeClr val="accent6"/>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56"/>
        <p:cNvGrpSpPr/>
        <p:nvPr/>
      </p:nvGrpSpPr>
      <p:grpSpPr>
        <a:xfrm>
          <a:off x="0" y="0"/>
          <a:ext cx="0" cy="0"/>
          <a:chOff x="0" y="0"/>
          <a:chExt cx="0" cy="0"/>
        </a:xfrm>
      </p:grpSpPr>
      <p:grpSp>
        <p:nvGrpSpPr>
          <p:cNvPr id="57" name="Google Shape;57;p3"/>
          <p:cNvGrpSpPr/>
          <p:nvPr/>
        </p:nvGrpSpPr>
        <p:grpSpPr>
          <a:xfrm rot="-322104">
            <a:off x="1100214" y="2937234"/>
            <a:ext cx="1137632" cy="687020"/>
            <a:chOff x="1359125" y="757150"/>
            <a:chExt cx="1514025" cy="914325"/>
          </a:xfrm>
        </p:grpSpPr>
        <p:sp>
          <p:nvSpPr>
            <p:cNvPr id="58" name="Google Shape;58;p3"/>
            <p:cNvSpPr/>
            <p:nvPr/>
          </p:nvSpPr>
          <p:spPr>
            <a:xfrm>
              <a:off x="2351900" y="1379600"/>
              <a:ext cx="11200" cy="124500"/>
            </a:xfrm>
            <a:custGeom>
              <a:avLst/>
              <a:gdLst/>
              <a:ahLst/>
              <a:cxnLst/>
              <a:rect l="l" t="t" r="r" b="b"/>
              <a:pathLst>
                <a:path w="448" h="4980" extrusionOk="0">
                  <a:moveTo>
                    <a:pt x="225" y="0"/>
                  </a:moveTo>
                  <a:cubicBezTo>
                    <a:pt x="101" y="0"/>
                    <a:pt x="1" y="101"/>
                    <a:pt x="1" y="224"/>
                  </a:cubicBezTo>
                  <a:lnTo>
                    <a:pt x="1" y="4755"/>
                  </a:lnTo>
                  <a:cubicBezTo>
                    <a:pt x="1" y="4878"/>
                    <a:pt x="101" y="4979"/>
                    <a:pt x="225" y="4979"/>
                  </a:cubicBezTo>
                  <a:cubicBezTo>
                    <a:pt x="348" y="4979"/>
                    <a:pt x="448" y="4881"/>
                    <a:pt x="448" y="4755"/>
                  </a:cubicBezTo>
                  <a:lnTo>
                    <a:pt x="448" y="224"/>
                  </a:lnTo>
                  <a:cubicBezTo>
                    <a:pt x="448" y="101"/>
                    <a:pt x="348"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329400" y="1492900"/>
              <a:ext cx="55000" cy="48175"/>
            </a:xfrm>
            <a:custGeom>
              <a:avLst/>
              <a:gdLst/>
              <a:ahLst/>
              <a:cxnLst/>
              <a:rect l="l" t="t" r="r" b="b"/>
              <a:pathLst>
                <a:path w="2200" h="1927" extrusionOk="0">
                  <a:moveTo>
                    <a:pt x="1100" y="448"/>
                  </a:moveTo>
                  <a:cubicBezTo>
                    <a:pt x="1187" y="448"/>
                    <a:pt x="1276" y="470"/>
                    <a:pt x="1356" y="517"/>
                  </a:cubicBezTo>
                  <a:cubicBezTo>
                    <a:pt x="1603" y="660"/>
                    <a:pt x="1687" y="976"/>
                    <a:pt x="1545" y="1220"/>
                  </a:cubicBezTo>
                  <a:cubicBezTo>
                    <a:pt x="1450" y="1386"/>
                    <a:pt x="1276" y="1479"/>
                    <a:pt x="1098" y="1479"/>
                  </a:cubicBezTo>
                  <a:cubicBezTo>
                    <a:pt x="1011" y="1479"/>
                    <a:pt x="923" y="1457"/>
                    <a:pt x="842" y="1410"/>
                  </a:cubicBezTo>
                  <a:cubicBezTo>
                    <a:pt x="722" y="1341"/>
                    <a:pt x="638" y="1230"/>
                    <a:pt x="602" y="1097"/>
                  </a:cubicBezTo>
                  <a:cubicBezTo>
                    <a:pt x="565" y="963"/>
                    <a:pt x="584" y="826"/>
                    <a:pt x="653" y="706"/>
                  </a:cubicBezTo>
                  <a:cubicBezTo>
                    <a:pt x="747" y="542"/>
                    <a:pt x="922" y="448"/>
                    <a:pt x="1100" y="448"/>
                  </a:cubicBezTo>
                  <a:close/>
                  <a:moveTo>
                    <a:pt x="1102" y="0"/>
                  </a:moveTo>
                  <a:cubicBezTo>
                    <a:pt x="769" y="0"/>
                    <a:pt x="444" y="174"/>
                    <a:pt x="265" y="483"/>
                  </a:cubicBezTo>
                  <a:cubicBezTo>
                    <a:pt x="0" y="942"/>
                    <a:pt x="158" y="1533"/>
                    <a:pt x="618" y="1798"/>
                  </a:cubicBezTo>
                  <a:cubicBezTo>
                    <a:pt x="769" y="1885"/>
                    <a:pt x="934" y="1927"/>
                    <a:pt x="1098" y="1927"/>
                  </a:cubicBezTo>
                  <a:cubicBezTo>
                    <a:pt x="1431" y="1927"/>
                    <a:pt x="1755" y="1754"/>
                    <a:pt x="1933" y="1445"/>
                  </a:cubicBezTo>
                  <a:cubicBezTo>
                    <a:pt x="2199" y="987"/>
                    <a:pt x="2040" y="395"/>
                    <a:pt x="1581" y="130"/>
                  </a:cubicBezTo>
                  <a:cubicBezTo>
                    <a:pt x="1430" y="42"/>
                    <a:pt x="1265" y="0"/>
                    <a:pt x="11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1791875" y="890900"/>
              <a:ext cx="11250" cy="150400"/>
            </a:xfrm>
            <a:custGeom>
              <a:avLst/>
              <a:gdLst/>
              <a:ahLst/>
              <a:cxnLst/>
              <a:rect l="l" t="t" r="r" b="b"/>
              <a:pathLst>
                <a:path w="450" h="6016" extrusionOk="0">
                  <a:moveTo>
                    <a:pt x="225" y="0"/>
                  </a:moveTo>
                  <a:cubicBezTo>
                    <a:pt x="102" y="0"/>
                    <a:pt x="1" y="101"/>
                    <a:pt x="1" y="225"/>
                  </a:cubicBezTo>
                  <a:lnTo>
                    <a:pt x="1" y="5791"/>
                  </a:lnTo>
                  <a:cubicBezTo>
                    <a:pt x="1" y="5915"/>
                    <a:pt x="102" y="6015"/>
                    <a:pt x="225" y="6015"/>
                  </a:cubicBezTo>
                  <a:cubicBezTo>
                    <a:pt x="348" y="6015"/>
                    <a:pt x="449" y="5915"/>
                    <a:pt x="449" y="5790"/>
                  </a:cubicBezTo>
                  <a:lnTo>
                    <a:pt x="449" y="225"/>
                  </a:lnTo>
                  <a:cubicBezTo>
                    <a:pt x="449" y="101"/>
                    <a:pt x="348" y="0"/>
                    <a:pt x="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770625" y="853900"/>
              <a:ext cx="55050" cy="48200"/>
            </a:xfrm>
            <a:custGeom>
              <a:avLst/>
              <a:gdLst/>
              <a:ahLst/>
              <a:cxnLst/>
              <a:rect l="l" t="t" r="r" b="b"/>
              <a:pathLst>
                <a:path w="2202" h="1928" extrusionOk="0">
                  <a:moveTo>
                    <a:pt x="1101" y="448"/>
                  </a:moveTo>
                  <a:cubicBezTo>
                    <a:pt x="1189" y="448"/>
                    <a:pt x="1278" y="473"/>
                    <a:pt x="1358" y="517"/>
                  </a:cubicBezTo>
                  <a:cubicBezTo>
                    <a:pt x="1605" y="659"/>
                    <a:pt x="1689" y="973"/>
                    <a:pt x="1547" y="1220"/>
                  </a:cubicBezTo>
                  <a:cubicBezTo>
                    <a:pt x="1452" y="1386"/>
                    <a:pt x="1278" y="1478"/>
                    <a:pt x="1100" y="1478"/>
                  </a:cubicBezTo>
                  <a:cubicBezTo>
                    <a:pt x="1013" y="1478"/>
                    <a:pt x="924" y="1456"/>
                    <a:pt x="843" y="1410"/>
                  </a:cubicBezTo>
                  <a:cubicBezTo>
                    <a:pt x="724" y="1341"/>
                    <a:pt x="640" y="1230"/>
                    <a:pt x="603" y="1097"/>
                  </a:cubicBezTo>
                  <a:cubicBezTo>
                    <a:pt x="567" y="963"/>
                    <a:pt x="586" y="825"/>
                    <a:pt x="655" y="705"/>
                  </a:cubicBezTo>
                  <a:cubicBezTo>
                    <a:pt x="722" y="586"/>
                    <a:pt x="834" y="501"/>
                    <a:pt x="967" y="466"/>
                  </a:cubicBezTo>
                  <a:cubicBezTo>
                    <a:pt x="1011" y="453"/>
                    <a:pt x="1057" y="448"/>
                    <a:pt x="1101" y="448"/>
                  </a:cubicBezTo>
                  <a:close/>
                  <a:moveTo>
                    <a:pt x="1102" y="1"/>
                  </a:moveTo>
                  <a:cubicBezTo>
                    <a:pt x="1018" y="1"/>
                    <a:pt x="934" y="12"/>
                    <a:pt x="851" y="34"/>
                  </a:cubicBezTo>
                  <a:cubicBezTo>
                    <a:pt x="602" y="102"/>
                    <a:pt x="394" y="260"/>
                    <a:pt x="266" y="483"/>
                  </a:cubicBezTo>
                  <a:cubicBezTo>
                    <a:pt x="1" y="943"/>
                    <a:pt x="158" y="1534"/>
                    <a:pt x="618" y="1799"/>
                  </a:cubicBezTo>
                  <a:cubicBezTo>
                    <a:pt x="770" y="1887"/>
                    <a:pt x="935" y="1928"/>
                    <a:pt x="1098" y="1928"/>
                  </a:cubicBezTo>
                  <a:cubicBezTo>
                    <a:pt x="1430" y="1928"/>
                    <a:pt x="1756" y="1755"/>
                    <a:pt x="1936" y="1447"/>
                  </a:cubicBezTo>
                  <a:cubicBezTo>
                    <a:pt x="2202" y="987"/>
                    <a:pt x="2043" y="397"/>
                    <a:pt x="1583" y="131"/>
                  </a:cubicBezTo>
                  <a:cubicBezTo>
                    <a:pt x="1434" y="45"/>
                    <a:pt x="1269" y="1"/>
                    <a:pt x="11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424300" y="1049475"/>
              <a:ext cx="320450" cy="14250"/>
            </a:xfrm>
            <a:custGeom>
              <a:avLst/>
              <a:gdLst/>
              <a:ahLst/>
              <a:cxnLst/>
              <a:rect l="l" t="t" r="r" b="b"/>
              <a:pathLst>
                <a:path w="12818" h="570" extrusionOk="0">
                  <a:moveTo>
                    <a:pt x="12589" y="0"/>
                  </a:moveTo>
                  <a:lnTo>
                    <a:pt x="225" y="122"/>
                  </a:lnTo>
                  <a:cubicBezTo>
                    <a:pt x="100" y="123"/>
                    <a:pt x="1" y="224"/>
                    <a:pt x="2" y="348"/>
                  </a:cubicBezTo>
                  <a:cubicBezTo>
                    <a:pt x="4" y="471"/>
                    <a:pt x="102" y="570"/>
                    <a:pt x="226" y="570"/>
                  </a:cubicBezTo>
                  <a:lnTo>
                    <a:pt x="228" y="570"/>
                  </a:lnTo>
                  <a:lnTo>
                    <a:pt x="12593" y="450"/>
                  </a:lnTo>
                  <a:cubicBezTo>
                    <a:pt x="12717" y="449"/>
                    <a:pt x="12817" y="346"/>
                    <a:pt x="12815" y="222"/>
                  </a:cubicBezTo>
                  <a:cubicBezTo>
                    <a:pt x="12814" y="100"/>
                    <a:pt x="12715" y="0"/>
                    <a:pt x="125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2388350" y="1132825"/>
              <a:ext cx="447725" cy="123875"/>
            </a:xfrm>
            <a:custGeom>
              <a:avLst/>
              <a:gdLst/>
              <a:ahLst/>
              <a:cxnLst/>
              <a:rect l="l" t="t" r="r" b="b"/>
              <a:pathLst>
                <a:path w="17909" h="4955" extrusionOk="0">
                  <a:moveTo>
                    <a:pt x="225" y="1"/>
                  </a:moveTo>
                  <a:cubicBezTo>
                    <a:pt x="102" y="1"/>
                    <a:pt x="1" y="102"/>
                    <a:pt x="1" y="225"/>
                  </a:cubicBezTo>
                  <a:cubicBezTo>
                    <a:pt x="1" y="348"/>
                    <a:pt x="102" y="449"/>
                    <a:pt x="225" y="449"/>
                  </a:cubicBezTo>
                  <a:lnTo>
                    <a:pt x="10408" y="449"/>
                  </a:lnTo>
                  <a:lnTo>
                    <a:pt x="17533" y="4920"/>
                  </a:lnTo>
                  <a:cubicBezTo>
                    <a:pt x="17570" y="4943"/>
                    <a:pt x="17612" y="4954"/>
                    <a:pt x="17653" y="4954"/>
                  </a:cubicBezTo>
                  <a:cubicBezTo>
                    <a:pt x="17728" y="4954"/>
                    <a:pt x="17800" y="4918"/>
                    <a:pt x="17843" y="4851"/>
                  </a:cubicBezTo>
                  <a:cubicBezTo>
                    <a:pt x="17908" y="4745"/>
                    <a:pt x="17876" y="4607"/>
                    <a:pt x="17772" y="4541"/>
                  </a:cubicBezTo>
                  <a:lnTo>
                    <a:pt x="10592" y="36"/>
                  </a:lnTo>
                  <a:cubicBezTo>
                    <a:pt x="10556" y="13"/>
                    <a:pt x="10515" y="1"/>
                    <a:pt x="10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427275" y="1288975"/>
              <a:ext cx="251675" cy="11225"/>
            </a:xfrm>
            <a:custGeom>
              <a:avLst/>
              <a:gdLst/>
              <a:ahLst/>
              <a:cxnLst/>
              <a:rect l="l" t="t" r="r" b="b"/>
              <a:pathLst>
                <a:path w="10067" h="449" extrusionOk="0">
                  <a:moveTo>
                    <a:pt x="225" y="0"/>
                  </a:moveTo>
                  <a:cubicBezTo>
                    <a:pt x="101" y="0"/>
                    <a:pt x="1" y="101"/>
                    <a:pt x="1" y="224"/>
                  </a:cubicBezTo>
                  <a:cubicBezTo>
                    <a:pt x="1" y="348"/>
                    <a:pt x="101" y="448"/>
                    <a:pt x="225" y="448"/>
                  </a:cubicBezTo>
                  <a:lnTo>
                    <a:pt x="9842" y="448"/>
                  </a:lnTo>
                  <a:cubicBezTo>
                    <a:pt x="9965" y="448"/>
                    <a:pt x="10066" y="348"/>
                    <a:pt x="10066" y="224"/>
                  </a:cubicBezTo>
                  <a:cubicBezTo>
                    <a:pt x="10066" y="101"/>
                    <a:pt x="9965" y="0"/>
                    <a:pt x="98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820650" y="1238125"/>
              <a:ext cx="52500" cy="48175"/>
            </a:xfrm>
            <a:custGeom>
              <a:avLst/>
              <a:gdLst/>
              <a:ahLst/>
              <a:cxnLst/>
              <a:rect l="l" t="t" r="r" b="b"/>
              <a:pathLst>
                <a:path w="2100" h="1927" extrusionOk="0">
                  <a:moveTo>
                    <a:pt x="1102" y="447"/>
                  </a:moveTo>
                  <a:cubicBezTo>
                    <a:pt x="1190" y="447"/>
                    <a:pt x="1279" y="472"/>
                    <a:pt x="1359" y="516"/>
                  </a:cubicBezTo>
                  <a:cubicBezTo>
                    <a:pt x="1478" y="585"/>
                    <a:pt x="1563" y="695"/>
                    <a:pt x="1599" y="828"/>
                  </a:cubicBezTo>
                  <a:cubicBezTo>
                    <a:pt x="1635" y="962"/>
                    <a:pt x="1616" y="1100"/>
                    <a:pt x="1548" y="1219"/>
                  </a:cubicBezTo>
                  <a:cubicBezTo>
                    <a:pt x="1453" y="1385"/>
                    <a:pt x="1279" y="1477"/>
                    <a:pt x="1101" y="1477"/>
                  </a:cubicBezTo>
                  <a:cubicBezTo>
                    <a:pt x="1014" y="1477"/>
                    <a:pt x="925" y="1455"/>
                    <a:pt x="844" y="1408"/>
                  </a:cubicBezTo>
                  <a:cubicBezTo>
                    <a:pt x="598" y="1266"/>
                    <a:pt x="513" y="950"/>
                    <a:pt x="656" y="705"/>
                  </a:cubicBezTo>
                  <a:cubicBezTo>
                    <a:pt x="723" y="586"/>
                    <a:pt x="835" y="500"/>
                    <a:pt x="968" y="465"/>
                  </a:cubicBezTo>
                  <a:cubicBezTo>
                    <a:pt x="1012" y="453"/>
                    <a:pt x="1058" y="447"/>
                    <a:pt x="1102" y="447"/>
                  </a:cubicBezTo>
                  <a:close/>
                  <a:moveTo>
                    <a:pt x="1102" y="1"/>
                  </a:moveTo>
                  <a:cubicBezTo>
                    <a:pt x="1018" y="1"/>
                    <a:pt x="934" y="12"/>
                    <a:pt x="852" y="34"/>
                  </a:cubicBezTo>
                  <a:cubicBezTo>
                    <a:pt x="603" y="100"/>
                    <a:pt x="395" y="260"/>
                    <a:pt x="266" y="483"/>
                  </a:cubicBezTo>
                  <a:cubicBezTo>
                    <a:pt x="1" y="942"/>
                    <a:pt x="159" y="1533"/>
                    <a:pt x="619" y="1798"/>
                  </a:cubicBezTo>
                  <a:cubicBezTo>
                    <a:pt x="770" y="1885"/>
                    <a:pt x="936" y="1927"/>
                    <a:pt x="1098" y="1927"/>
                  </a:cubicBezTo>
                  <a:cubicBezTo>
                    <a:pt x="1431" y="1927"/>
                    <a:pt x="1757" y="1754"/>
                    <a:pt x="1937" y="1448"/>
                  </a:cubicBezTo>
                  <a:cubicBezTo>
                    <a:pt x="2065" y="1224"/>
                    <a:pt x="2100" y="965"/>
                    <a:pt x="2033" y="715"/>
                  </a:cubicBezTo>
                  <a:cubicBezTo>
                    <a:pt x="1966" y="467"/>
                    <a:pt x="1806" y="259"/>
                    <a:pt x="1584" y="130"/>
                  </a:cubicBezTo>
                  <a:cubicBezTo>
                    <a:pt x="1435" y="44"/>
                    <a:pt x="1269" y="1"/>
                    <a:pt x="11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528175" y="1526025"/>
              <a:ext cx="51650" cy="48275"/>
            </a:xfrm>
            <a:custGeom>
              <a:avLst/>
              <a:gdLst/>
              <a:ahLst/>
              <a:cxnLst/>
              <a:rect l="l" t="t" r="r" b="b"/>
              <a:pathLst>
                <a:path w="2066" h="1931" extrusionOk="0">
                  <a:moveTo>
                    <a:pt x="1068" y="451"/>
                  </a:moveTo>
                  <a:cubicBezTo>
                    <a:pt x="1157" y="451"/>
                    <a:pt x="1245" y="474"/>
                    <a:pt x="1324" y="519"/>
                  </a:cubicBezTo>
                  <a:cubicBezTo>
                    <a:pt x="1443" y="587"/>
                    <a:pt x="1528" y="698"/>
                    <a:pt x="1564" y="831"/>
                  </a:cubicBezTo>
                  <a:cubicBezTo>
                    <a:pt x="1601" y="965"/>
                    <a:pt x="1582" y="1104"/>
                    <a:pt x="1513" y="1223"/>
                  </a:cubicBezTo>
                  <a:cubicBezTo>
                    <a:pt x="1445" y="1342"/>
                    <a:pt x="1334" y="1426"/>
                    <a:pt x="1201" y="1463"/>
                  </a:cubicBezTo>
                  <a:cubicBezTo>
                    <a:pt x="1156" y="1475"/>
                    <a:pt x="1111" y="1480"/>
                    <a:pt x="1066" y="1480"/>
                  </a:cubicBezTo>
                  <a:cubicBezTo>
                    <a:pt x="977" y="1480"/>
                    <a:pt x="889" y="1457"/>
                    <a:pt x="810" y="1411"/>
                  </a:cubicBezTo>
                  <a:cubicBezTo>
                    <a:pt x="691" y="1343"/>
                    <a:pt x="606" y="1232"/>
                    <a:pt x="569" y="1099"/>
                  </a:cubicBezTo>
                  <a:cubicBezTo>
                    <a:pt x="497" y="825"/>
                    <a:pt x="660" y="542"/>
                    <a:pt x="934" y="468"/>
                  </a:cubicBezTo>
                  <a:cubicBezTo>
                    <a:pt x="979" y="456"/>
                    <a:pt x="1024" y="451"/>
                    <a:pt x="1068" y="451"/>
                  </a:cubicBezTo>
                  <a:close/>
                  <a:moveTo>
                    <a:pt x="1068" y="0"/>
                  </a:moveTo>
                  <a:cubicBezTo>
                    <a:pt x="985" y="0"/>
                    <a:pt x="901" y="11"/>
                    <a:pt x="818" y="34"/>
                  </a:cubicBezTo>
                  <a:cubicBezTo>
                    <a:pt x="306" y="172"/>
                    <a:pt x="0" y="702"/>
                    <a:pt x="137" y="1214"/>
                  </a:cubicBezTo>
                  <a:cubicBezTo>
                    <a:pt x="204" y="1464"/>
                    <a:pt x="364" y="1672"/>
                    <a:pt x="586" y="1801"/>
                  </a:cubicBezTo>
                  <a:cubicBezTo>
                    <a:pt x="734" y="1886"/>
                    <a:pt x="899" y="1930"/>
                    <a:pt x="1066" y="1930"/>
                  </a:cubicBezTo>
                  <a:cubicBezTo>
                    <a:pt x="1148" y="1930"/>
                    <a:pt x="1233" y="1920"/>
                    <a:pt x="1317" y="1897"/>
                  </a:cubicBezTo>
                  <a:cubicBezTo>
                    <a:pt x="1566" y="1829"/>
                    <a:pt x="1774" y="1670"/>
                    <a:pt x="1902" y="1448"/>
                  </a:cubicBezTo>
                  <a:cubicBezTo>
                    <a:pt x="2031" y="1224"/>
                    <a:pt x="2065" y="964"/>
                    <a:pt x="1999" y="716"/>
                  </a:cubicBezTo>
                  <a:cubicBezTo>
                    <a:pt x="1931" y="467"/>
                    <a:pt x="1772" y="259"/>
                    <a:pt x="1549" y="130"/>
                  </a:cubicBezTo>
                  <a:cubicBezTo>
                    <a:pt x="1400" y="44"/>
                    <a:pt x="1235" y="0"/>
                    <a:pt x="1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2729500" y="1031050"/>
              <a:ext cx="55050" cy="48175"/>
            </a:xfrm>
            <a:custGeom>
              <a:avLst/>
              <a:gdLst/>
              <a:ahLst/>
              <a:cxnLst/>
              <a:rect l="l" t="t" r="r" b="b"/>
              <a:pathLst>
                <a:path w="2202" h="1927" extrusionOk="0">
                  <a:moveTo>
                    <a:pt x="1102" y="448"/>
                  </a:moveTo>
                  <a:cubicBezTo>
                    <a:pt x="1190" y="448"/>
                    <a:pt x="1279" y="470"/>
                    <a:pt x="1359" y="517"/>
                  </a:cubicBezTo>
                  <a:cubicBezTo>
                    <a:pt x="1605" y="658"/>
                    <a:pt x="1689" y="973"/>
                    <a:pt x="1547" y="1220"/>
                  </a:cubicBezTo>
                  <a:cubicBezTo>
                    <a:pt x="1452" y="1385"/>
                    <a:pt x="1278" y="1478"/>
                    <a:pt x="1100" y="1478"/>
                  </a:cubicBezTo>
                  <a:cubicBezTo>
                    <a:pt x="1013" y="1478"/>
                    <a:pt x="924" y="1456"/>
                    <a:pt x="844" y="1409"/>
                  </a:cubicBezTo>
                  <a:cubicBezTo>
                    <a:pt x="597" y="1267"/>
                    <a:pt x="513" y="951"/>
                    <a:pt x="654" y="705"/>
                  </a:cubicBezTo>
                  <a:cubicBezTo>
                    <a:pt x="750" y="540"/>
                    <a:pt x="924" y="448"/>
                    <a:pt x="1102" y="448"/>
                  </a:cubicBezTo>
                  <a:close/>
                  <a:moveTo>
                    <a:pt x="1103" y="0"/>
                  </a:moveTo>
                  <a:cubicBezTo>
                    <a:pt x="770" y="0"/>
                    <a:pt x="446" y="173"/>
                    <a:pt x="267" y="481"/>
                  </a:cubicBezTo>
                  <a:cubicBezTo>
                    <a:pt x="0" y="941"/>
                    <a:pt x="160" y="1532"/>
                    <a:pt x="620" y="1798"/>
                  </a:cubicBezTo>
                  <a:cubicBezTo>
                    <a:pt x="771" y="1885"/>
                    <a:pt x="936" y="1926"/>
                    <a:pt x="1099" y="1926"/>
                  </a:cubicBezTo>
                  <a:cubicBezTo>
                    <a:pt x="1434" y="1926"/>
                    <a:pt x="1757" y="1754"/>
                    <a:pt x="1935" y="1445"/>
                  </a:cubicBezTo>
                  <a:cubicBezTo>
                    <a:pt x="2201" y="985"/>
                    <a:pt x="2043" y="394"/>
                    <a:pt x="1583" y="129"/>
                  </a:cubicBezTo>
                  <a:cubicBezTo>
                    <a:pt x="1432" y="42"/>
                    <a:pt x="1266" y="0"/>
                    <a:pt x="1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666850" y="1270450"/>
              <a:ext cx="49925" cy="48250"/>
            </a:xfrm>
            <a:custGeom>
              <a:avLst/>
              <a:gdLst/>
              <a:ahLst/>
              <a:cxnLst/>
              <a:rect l="l" t="t" r="r" b="b"/>
              <a:pathLst>
                <a:path w="1997" h="1930" extrusionOk="0">
                  <a:moveTo>
                    <a:pt x="999" y="450"/>
                  </a:moveTo>
                  <a:cubicBezTo>
                    <a:pt x="1089" y="450"/>
                    <a:pt x="1176" y="473"/>
                    <a:pt x="1256" y="517"/>
                  </a:cubicBezTo>
                  <a:cubicBezTo>
                    <a:pt x="1375" y="586"/>
                    <a:pt x="1461" y="697"/>
                    <a:pt x="1496" y="830"/>
                  </a:cubicBezTo>
                  <a:cubicBezTo>
                    <a:pt x="1532" y="962"/>
                    <a:pt x="1513" y="1101"/>
                    <a:pt x="1445" y="1221"/>
                  </a:cubicBezTo>
                  <a:cubicBezTo>
                    <a:pt x="1376" y="1340"/>
                    <a:pt x="1266" y="1425"/>
                    <a:pt x="1133" y="1461"/>
                  </a:cubicBezTo>
                  <a:cubicBezTo>
                    <a:pt x="1088" y="1473"/>
                    <a:pt x="1042" y="1479"/>
                    <a:pt x="997" y="1479"/>
                  </a:cubicBezTo>
                  <a:cubicBezTo>
                    <a:pt x="908" y="1479"/>
                    <a:pt x="820" y="1456"/>
                    <a:pt x="741" y="1410"/>
                  </a:cubicBezTo>
                  <a:cubicBezTo>
                    <a:pt x="622" y="1342"/>
                    <a:pt x="537" y="1230"/>
                    <a:pt x="501" y="1098"/>
                  </a:cubicBezTo>
                  <a:cubicBezTo>
                    <a:pt x="466" y="964"/>
                    <a:pt x="484" y="826"/>
                    <a:pt x="553" y="707"/>
                  </a:cubicBezTo>
                  <a:cubicBezTo>
                    <a:pt x="621" y="587"/>
                    <a:pt x="732" y="503"/>
                    <a:pt x="865" y="467"/>
                  </a:cubicBezTo>
                  <a:cubicBezTo>
                    <a:pt x="909" y="455"/>
                    <a:pt x="955" y="450"/>
                    <a:pt x="999" y="450"/>
                  </a:cubicBezTo>
                  <a:close/>
                  <a:moveTo>
                    <a:pt x="1000" y="0"/>
                  </a:moveTo>
                  <a:cubicBezTo>
                    <a:pt x="916" y="0"/>
                    <a:pt x="833" y="11"/>
                    <a:pt x="750" y="34"/>
                  </a:cubicBezTo>
                  <a:cubicBezTo>
                    <a:pt x="500" y="101"/>
                    <a:pt x="292" y="260"/>
                    <a:pt x="164" y="483"/>
                  </a:cubicBezTo>
                  <a:cubicBezTo>
                    <a:pt x="35" y="707"/>
                    <a:pt x="1" y="966"/>
                    <a:pt x="67" y="1214"/>
                  </a:cubicBezTo>
                  <a:cubicBezTo>
                    <a:pt x="135" y="1464"/>
                    <a:pt x="294" y="1672"/>
                    <a:pt x="516" y="1800"/>
                  </a:cubicBezTo>
                  <a:cubicBezTo>
                    <a:pt x="667" y="1887"/>
                    <a:pt x="833" y="1929"/>
                    <a:pt x="997" y="1929"/>
                  </a:cubicBezTo>
                  <a:cubicBezTo>
                    <a:pt x="1330" y="1929"/>
                    <a:pt x="1654" y="1755"/>
                    <a:pt x="1834" y="1448"/>
                  </a:cubicBezTo>
                  <a:cubicBezTo>
                    <a:pt x="1963" y="1224"/>
                    <a:pt x="1997" y="964"/>
                    <a:pt x="1930" y="715"/>
                  </a:cubicBezTo>
                  <a:cubicBezTo>
                    <a:pt x="1863" y="467"/>
                    <a:pt x="1704" y="259"/>
                    <a:pt x="1481" y="130"/>
                  </a:cubicBezTo>
                  <a:cubicBezTo>
                    <a:pt x="1332" y="44"/>
                    <a:pt x="1167" y="0"/>
                    <a:pt x="10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350750" y="1226550"/>
              <a:ext cx="206675" cy="306175"/>
            </a:xfrm>
            <a:custGeom>
              <a:avLst/>
              <a:gdLst/>
              <a:ahLst/>
              <a:cxnLst/>
              <a:rect l="l" t="t" r="r" b="b"/>
              <a:pathLst>
                <a:path w="8267" h="12247" extrusionOk="0">
                  <a:moveTo>
                    <a:pt x="246" y="0"/>
                  </a:moveTo>
                  <a:cubicBezTo>
                    <a:pt x="189" y="0"/>
                    <a:pt x="132" y="22"/>
                    <a:pt x="88" y="67"/>
                  </a:cubicBezTo>
                  <a:cubicBezTo>
                    <a:pt x="1" y="154"/>
                    <a:pt x="1" y="297"/>
                    <a:pt x="88" y="384"/>
                  </a:cubicBezTo>
                  <a:lnTo>
                    <a:pt x="7819" y="8114"/>
                  </a:lnTo>
                  <a:lnTo>
                    <a:pt x="7819" y="12022"/>
                  </a:lnTo>
                  <a:cubicBezTo>
                    <a:pt x="7819" y="12146"/>
                    <a:pt x="7918" y="12246"/>
                    <a:pt x="8042" y="12246"/>
                  </a:cubicBezTo>
                  <a:cubicBezTo>
                    <a:pt x="8165" y="12246"/>
                    <a:pt x="8266" y="12146"/>
                    <a:pt x="8267" y="12021"/>
                  </a:cubicBezTo>
                  <a:lnTo>
                    <a:pt x="8267" y="8020"/>
                  </a:lnTo>
                  <a:cubicBezTo>
                    <a:pt x="8267" y="7961"/>
                    <a:pt x="8243" y="7904"/>
                    <a:pt x="8202" y="7862"/>
                  </a:cubicBezTo>
                  <a:lnTo>
                    <a:pt x="406" y="67"/>
                  </a:lnTo>
                  <a:cubicBezTo>
                    <a:pt x="361" y="22"/>
                    <a:pt x="303" y="0"/>
                    <a:pt x="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1736775" y="1601125"/>
              <a:ext cx="52500" cy="48225"/>
            </a:xfrm>
            <a:custGeom>
              <a:avLst/>
              <a:gdLst/>
              <a:ahLst/>
              <a:cxnLst/>
              <a:rect l="l" t="t" r="r" b="b"/>
              <a:pathLst>
                <a:path w="2100" h="1929" extrusionOk="0">
                  <a:moveTo>
                    <a:pt x="1101" y="450"/>
                  </a:moveTo>
                  <a:cubicBezTo>
                    <a:pt x="1191" y="450"/>
                    <a:pt x="1278" y="472"/>
                    <a:pt x="1358" y="518"/>
                  </a:cubicBezTo>
                  <a:cubicBezTo>
                    <a:pt x="1478" y="587"/>
                    <a:pt x="1562" y="697"/>
                    <a:pt x="1598" y="830"/>
                  </a:cubicBezTo>
                  <a:cubicBezTo>
                    <a:pt x="1635" y="964"/>
                    <a:pt x="1615" y="1103"/>
                    <a:pt x="1548" y="1222"/>
                  </a:cubicBezTo>
                  <a:cubicBezTo>
                    <a:pt x="1452" y="1387"/>
                    <a:pt x="1279" y="1480"/>
                    <a:pt x="1101" y="1480"/>
                  </a:cubicBezTo>
                  <a:cubicBezTo>
                    <a:pt x="1013" y="1480"/>
                    <a:pt x="925" y="1457"/>
                    <a:pt x="843" y="1410"/>
                  </a:cubicBezTo>
                  <a:cubicBezTo>
                    <a:pt x="597" y="1269"/>
                    <a:pt x="513" y="954"/>
                    <a:pt x="655" y="707"/>
                  </a:cubicBezTo>
                  <a:cubicBezTo>
                    <a:pt x="723" y="588"/>
                    <a:pt x="835" y="503"/>
                    <a:pt x="967" y="467"/>
                  </a:cubicBezTo>
                  <a:cubicBezTo>
                    <a:pt x="1012" y="455"/>
                    <a:pt x="1057" y="450"/>
                    <a:pt x="1101" y="450"/>
                  </a:cubicBezTo>
                  <a:close/>
                  <a:moveTo>
                    <a:pt x="1103" y="0"/>
                  </a:moveTo>
                  <a:cubicBezTo>
                    <a:pt x="1019" y="0"/>
                    <a:pt x="935" y="12"/>
                    <a:pt x="852" y="34"/>
                  </a:cubicBezTo>
                  <a:cubicBezTo>
                    <a:pt x="602" y="101"/>
                    <a:pt x="395" y="261"/>
                    <a:pt x="267" y="483"/>
                  </a:cubicBezTo>
                  <a:cubicBezTo>
                    <a:pt x="1" y="943"/>
                    <a:pt x="159" y="1534"/>
                    <a:pt x="618" y="1800"/>
                  </a:cubicBezTo>
                  <a:cubicBezTo>
                    <a:pt x="770" y="1887"/>
                    <a:pt x="934" y="1928"/>
                    <a:pt x="1099" y="1928"/>
                  </a:cubicBezTo>
                  <a:cubicBezTo>
                    <a:pt x="1432" y="1928"/>
                    <a:pt x="1757" y="1756"/>
                    <a:pt x="1936" y="1448"/>
                  </a:cubicBezTo>
                  <a:cubicBezTo>
                    <a:pt x="2065" y="1224"/>
                    <a:pt x="2100" y="966"/>
                    <a:pt x="2032" y="717"/>
                  </a:cubicBezTo>
                  <a:cubicBezTo>
                    <a:pt x="1966" y="467"/>
                    <a:pt x="1806" y="259"/>
                    <a:pt x="1583" y="130"/>
                  </a:cubicBezTo>
                  <a:cubicBezTo>
                    <a:pt x="1435" y="44"/>
                    <a:pt x="1270" y="0"/>
                    <a:pt x="1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772325" y="1254775"/>
              <a:ext cx="82500" cy="357600"/>
            </a:xfrm>
            <a:custGeom>
              <a:avLst/>
              <a:gdLst/>
              <a:ahLst/>
              <a:cxnLst/>
              <a:rect l="l" t="t" r="r" b="b"/>
              <a:pathLst>
                <a:path w="3300" h="14304" extrusionOk="0">
                  <a:moveTo>
                    <a:pt x="3075" y="0"/>
                  </a:moveTo>
                  <a:cubicBezTo>
                    <a:pt x="2952" y="0"/>
                    <a:pt x="2851" y="101"/>
                    <a:pt x="2851" y="224"/>
                  </a:cubicBezTo>
                  <a:lnTo>
                    <a:pt x="2851" y="11157"/>
                  </a:lnTo>
                  <a:lnTo>
                    <a:pt x="88" y="13921"/>
                  </a:lnTo>
                  <a:cubicBezTo>
                    <a:pt x="0" y="14009"/>
                    <a:pt x="0" y="14152"/>
                    <a:pt x="88" y="14238"/>
                  </a:cubicBezTo>
                  <a:cubicBezTo>
                    <a:pt x="131" y="14282"/>
                    <a:pt x="188" y="14304"/>
                    <a:pt x="246" y="14304"/>
                  </a:cubicBezTo>
                  <a:cubicBezTo>
                    <a:pt x="303" y="14304"/>
                    <a:pt x="359" y="14281"/>
                    <a:pt x="405" y="14237"/>
                  </a:cubicBezTo>
                  <a:lnTo>
                    <a:pt x="3233" y="11408"/>
                  </a:lnTo>
                  <a:cubicBezTo>
                    <a:pt x="3275" y="11366"/>
                    <a:pt x="3299" y="11308"/>
                    <a:pt x="3299" y="11249"/>
                  </a:cubicBezTo>
                  <a:lnTo>
                    <a:pt x="3299" y="224"/>
                  </a:lnTo>
                  <a:cubicBezTo>
                    <a:pt x="3299" y="101"/>
                    <a:pt x="3199" y="0"/>
                    <a:pt x="3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554775" y="891375"/>
              <a:ext cx="49950" cy="48225"/>
            </a:xfrm>
            <a:custGeom>
              <a:avLst/>
              <a:gdLst/>
              <a:ahLst/>
              <a:cxnLst/>
              <a:rect l="l" t="t" r="r" b="b"/>
              <a:pathLst>
                <a:path w="1998" h="1929" extrusionOk="0">
                  <a:moveTo>
                    <a:pt x="999" y="449"/>
                  </a:moveTo>
                  <a:cubicBezTo>
                    <a:pt x="1089" y="449"/>
                    <a:pt x="1176" y="474"/>
                    <a:pt x="1256" y="519"/>
                  </a:cubicBezTo>
                  <a:cubicBezTo>
                    <a:pt x="1375" y="587"/>
                    <a:pt x="1460" y="699"/>
                    <a:pt x="1496" y="831"/>
                  </a:cubicBezTo>
                  <a:cubicBezTo>
                    <a:pt x="1532" y="965"/>
                    <a:pt x="1514" y="1103"/>
                    <a:pt x="1445" y="1222"/>
                  </a:cubicBezTo>
                  <a:cubicBezTo>
                    <a:pt x="1376" y="1342"/>
                    <a:pt x="1266" y="1426"/>
                    <a:pt x="1133" y="1462"/>
                  </a:cubicBezTo>
                  <a:cubicBezTo>
                    <a:pt x="1089" y="1474"/>
                    <a:pt x="1044" y="1480"/>
                    <a:pt x="1000" y="1480"/>
                  </a:cubicBezTo>
                  <a:cubicBezTo>
                    <a:pt x="773" y="1480"/>
                    <a:pt x="564" y="1328"/>
                    <a:pt x="502" y="1098"/>
                  </a:cubicBezTo>
                  <a:cubicBezTo>
                    <a:pt x="465" y="965"/>
                    <a:pt x="484" y="825"/>
                    <a:pt x="553" y="706"/>
                  </a:cubicBezTo>
                  <a:cubicBezTo>
                    <a:pt x="621" y="587"/>
                    <a:pt x="732" y="503"/>
                    <a:pt x="865" y="466"/>
                  </a:cubicBezTo>
                  <a:cubicBezTo>
                    <a:pt x="909" y="454"/>
                    <a:pt x="955" y="449"/>
                    <a:pt x="999" y="449"/>
                  </a:cubicBezTo>
                  <a:close/>
                  <a:moveTo>
                    <a:pt x="1000" y="0"/>
                  </a:moveTo>
                  <a:cubicBezTo>
                    <a:pt x="916" y="0"/>
                    <a:pt x="832" y="11"/>
                    <a:pt x="749" y="34"/>
                  </a:cubicBezTo>
                  <a:cubicBezTo>
                    <a:pt x="500" y="100"/>
                    <a:pt x="292" y="260"/>
                    <a:pt x="164" y="482"/>
                  </a:cubicBezTo>
                  <a:cubicBezTo>
                    <a:pt x="35" y="706"/>
                    <a:pt x="1" y="965"/>
                    <a:pt x="67" y="1214"/>
                  </a:cubicBezTo>
                  <a:cubicBezTo>
                    <a:pt x="183" y="1644"/>
                    <a:pt x="574" y="1929"/>
                    <a:pt x="999" y="1929"/>
                  </a:cubicBezTo>
                  <a:cubicBezTo>
                    <a:pt x="1080" y="1929"/>
                    <a:pt x="1164" y="1918"/>
                    <a:pt x="1248" y="1896"/>
                  </a:cubicBezTo>
                  <a:cubicBezTo>
                    <a:pt x="1498" y="1830"/>
                    <a:pt x="1706" y="1670"/>
                    <a:pt x="1834" y="1447"/>
                  </a:cubicBezTo>
                  <a:cubicBezTo>
                    <a:pt x="1963" y="1224"/>
                    <a:pt x="1997" y="964"/>
                    <a:pt x="1931" y="716"/>
                  </a:cubicBezTo>
                  <a:cubicBezTo>
                    <a:pt x="1863" y="466"/>
                    <a:pt x="1703" y="259"/>
                    <a:pt x="1481" y="130"/>
                  </a:cubicBezTo>
                  <a:cubicBezTo>
                    <a:pt x="1332" y="45"/>
                    <a:pt x="1167" y="0"/>
                    <a:pt x="10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313875" y="912925"/>
              <a:ext cx="248350" cy="147825"/>
            </a:xfrm>
            <a:custGeom>
              <a:avLst/>
              <a:gdLst/>
              <a:ahLst/>
              <a:cxnLst/>
              <a:rect l="l" t="t" r="r" b="b"/>
              <a:pathLst>
                <a:path w="9934" h="5913" extrusionOk="0">
                  <a:moveTo>
                    <a:pt x="5710" y="1"/>
                  </a:moveTo>
                  <a:cubicBezTo>
                    <a:pt x="5651" y="1"/>
                    <a:pt x="5593" y="25"/>
                    <a:pt x="5552" y="67"/>
                  </a:cubicBezTo>
                  <a:lnTo>
                    <a:pt x="87" y="5530"/>
                  </a:lnTo>
                  <a:cubicBezTo>
                    <a:pt x="0" y="5618"/>
                    <a:pt x="0" y="5759"/>
                    <a:pt x="87" y="5847"/>
                  </a:cubicBezTo>
                  <a:cubicBezTo>
                    <a:pt x="130" y="5891"/>
                    <a:pt x="188" y="5913"/>
                    <a:pt x="246" y="5913"/>
                  </a:cubicBezTo>
                  <a:cubicBezTo>
                    <a:pt x="304" y="5913"/>
                    <a:pt x="360" y="5890"/>
                    <a:pt x="406" y="5847"/>
                  </a:cubicBezTo>
                  <a:lnTo>
                    <a:pt x="5802" y="449"/>
                  </a:lnTo>
                  <a:lnTo>
                    <a:pt x="9710" y="449"/>
                  </a:lnTo>
                  <a:cubicBezTo>
                    <a:pt x="9833" y="449"/>
                    <a:pt x="9934" y="348"/>
                    <a:pt x="9934" y="225"/>
                  </a:cubicBezTo>
                  <a:cubicBezTo>
                    <a:pt x="9934" y="102"/>
                    <a:pt x="9833" y="1"/>
                    <a:pt x="97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247375" y="1623250"/>
              <a:ext cx="52425" cy="48225"/>
            </a:xfrm>
            <a:custGeom>
              <a:avLst/>
              <a:gdLst/>
              <a:ahLst/>
              <a:cxnLst/>
              <a:rect l="l" t="t" r="r" b="b"/>
              <a:pathLst>
                <a:path w="2097" h="1929" extrusionOk="0">
                  <a:moveTo>
                    <a:pt x="996" y="451"/>
                  </a:moveTo>
                  <a:cubicBezTo>
                    <a:pt x="1174" y="451"/>
                    <a:pt x="1348" y="543"/>
                    <a:pt x="1443" y="708"/>
                  </a:cubicBezTo>
                  <a:cubicBezTo>
                    <a:pt x="1586" y="953"/>
                    <a:pt x="1501" y="1270"/>
                    <a:pt x="1255" y="1412"/>
                  </a:cubicBezTo>
                  <a:cubicBezTo>
                    <a:pt x="1174" y="1459"/>
                    <a:pt x="1085" y="1481"/>
                    <a:pt x="998" y="1481"/>
                  </a:cubicBezTo>
                  <a:cubicBezTo>
                    <a:pt x="820" y="1481"/>
                    <a:pt x="646" y="1388"/>
                    <a:pt x="551" y="1222"/>
                  </a:cubicBezTo>
                  <a:cubicBezTo>
                    <a:pt x="482" y="1103"/>
                    <a:pt x="463" y="964"/>
                    <a:pt x="500" y="831"/>
                  </a:cubicBezTo>
                  <a:cubicBezTo>
                    <a:pt x="536" y="699"/>
                    <a:pt x="621" y="588"/>
                    <a:pt x="740" y="519"/>
                  </a:cubicBezTo>
                  <a:cubicBezTo>
                    <a:pt x="821" y="473"/>
                    <a:pt x="909" y="451"/>
                    <a:pt x="996" y="451"/>
                  </a:cubicBezTo>
                  <a:close/>
                  <a:moveTo>
                    <a:pt x="995" y="0"/>
                  </a:moveTo>
                  <a:cubicBezTo>
                    <a:pt x="831" y="0"/>
                    <a:pt x="666" y="42"/>
                    <a:pt x="515" y="129"/>
                  </a:cubicBezTo>
                  <a:cubicBezTo>
                    <a:pt x="292" y="257"/>
                    <a:pt x="133" y="466"/>
                    <a:pt x="66" y="714"/>
                  </a:cubicBezTo>
                  <a:cubicBezTo>
                    <a:pt x="0" y="964"/>
                    <a:pt x="33" y="1223"/>
                    <a:pt x="162" y="1446"/>
                  </a:cubicBezTo>
                  <a:cubicBezTo>
                    <a:pt x="291" y="1669"/>
                    <a:pt x="499" y="1828"/>
                    <a:pt x="748" y="1896"/>
                  </a:cubicBezTo>
                  <a:cubicBezTo>
                    <a:pt x="831" y="1918"/>
                    <a:pt x="916" y="1929"/>
                    <a:pt x="998" y="1929"/>
                  </a:cubicBezTo>
                  <a:cubicBezTo>
                    <a:pt x="1166" y="1929"/>
                    <a:pt x="1330" y="1885"/>
                    <a:pt x="1479" y="1798"/>
                  </a:cubicBezTo>
                  <a:cubicBezTo>
                    <a:pt x="1938" y="1532"/>
                    <a:pt x="2096" y="941"/>
                    <a:pt x="1830" y="482"/>
                  </a:cubicBezTo>
                  <a:cubicBezTo>
                    <a:pt x="1653" y="173"/>
                    <a:pt x="1328" y="0"/>
                    <a:pt x="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181800" y="1359400"/>
              <a:ext cx="82475" cy="275100"/>
            </a:xfrm>
            <a:custGeom>
              <a:avLst/>
              <a:gdLst/>
              <a:ahLst/>
              <a:cxnLst/>
              <a:rect l="l" t="t" r="r" b="b"/>
              <a:pathLst>
                <a:path w="3299" h="11004" extrusionOk="0">
                  <a:moveTo>
                    <a:pt x="224" y="1"/>
                  </a:moveTo>
                  <a:cubicBezTo>
                    <a:pt x="100" y="1"/>
                    <a:pt x="1" y="101"/>
                    <a:pt x="1" y="224"/>
                  </a:cubicBezTo>
                  <a:lnTo>
                    <a:pt x="1" y="7951"/>
                  </a:lnTo>
                  <a:cubicBezTo>
                    <a:pt x="1" y="8010"/>
                    <a:pt x="24" y="8067"/>
                    <a:pt x="66" y="8109"/>
                  </a:cubicBezTo>
                  <a:lnTo>
                    <a:pt x="2896" y="10938"/>
                  </a:lnTo>
                  <a:cubicBezTo>
                    <a:pt x="2938" y="10982"/>
                    <a:pt x="2995" y="11003"/>
                    <a:pt x="3053" y="11003"/>
                  </a:cubicBezTo>
                  <a:cubicBezTo>
                    <a:pt x="3111" y="11003"/>
                    <a:pt x="3167" y="10982"/>
                    <a:pt x="3211" y="10939"/>
                  </a:cubicBezTo>
                  <a:cubicBezTo>
                    <a:pt x="3299" y="10851"/>
                    <a:pt x="3299" y="10708"/>
                    <a:pt x="3211" y="10622"/>
                  </a:cubicBezTo>
                  <a:lnTo>
                    <a:pt x="448" y="7858"/>
                  </a:lnTo>
                  <a:lnTo>
                    <a:pt x="448" y="224"/>
                  </a:lnTo>
                  <a:cubicBezTo>
                    <a:pt x="448" y="101"/>
                    <a:pt x="347" y="1"/>
                    <a:pt x="2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1564275" y="875675"/>
              <a:ext cx="52300" cy="48225"/>
            </a:xfrm>
            <a:custGeom>
              <a:avLst/>
              <a:gdLst/>
              <a:ahLst/>
              <a:cxnLst/>
              <a:rect l="l" t="t" r="r" b="b"/>
              <a:pathLst>
                <a:path w="2092" h="1929" extrusionOk="0">
                  <a:moveTo>
                    <a:pt x="1100" y="450"/>
                  </a:moveTo>
                  <a:cubicBezTo>
                    <a:pt x="1176" y="450"/>
                    <a:pt x="1255" y="466"/>
                    <a:pt x="1328" y="503"/>
                  </a:cubicBezTo>
                  <a:cubicBezTo>
                    <a:pt x="1452" y="563"/>
                    <a:pt x="1544" y="670"/>
                    <a:pt x="1588" y="799"/>
                  </a:cubicBezTo>
                  <a:cubicBezTo>
                    <a:pt x="1632" y="931"/>
                    <a:pt x="1622" y="1070"/>
                    <a:pt x="1561" y="1194"/>
                  </a:cubicBezTo>
                  <a:cubicBezTo>
                    <a:pt x="1501" y="1317"/>
                    <a:pt x="1395" y="1409"/>
                    <a:pt x="1265" y="1453"/>
                  </a:cubicBezTo>
                  <a:cubicBezTo>
                    <a:pt x="1211" y="1471"/>
                    <a:pt x="1155" y="1480"/>
                    <a:pt x="1099" y="1480"/>
                  </a:cubicBezTo>
                  <a:cubicBezTo>
                    <a:pt x="1021" y="1480"/>
                    <a:pt x="943" y="1462"/>
                    <a:pt x="871" y="1426"/>
                  </a:cubicBezTo>
                  <a:cubicBezTo>
                    <a:pt x="748" y="1366"/>
                    <a:pt x="655" y="1260"/>
                    <a:pt x="611" y="1131"/>
                  </a:cubicBezTo>
                  <a:cubicBezTo>
                    <a:pt x="568" y="1000"/>
                    <a:pt x="576" y="860"/>
                    <a:pt x="638" y="737"/>
                  </a:cubicBezTo>
                  <a:cubicBezTo>
                    <a:pt x="728" y="556"/>
                    <a:pt x="909" y="450"/>
                    <a:pt x="1100" y="450"/>
                  </a:cubicBezTo>
                  <a:close/>
                  <a:moveTo>
                    <a:pt x="1101" y="1"/>
                  </a:moveTo>
                  <a:cubicBezTo>
                    <a:pt x="746" y="1"/>
                    <a:pt x="403" y="198"/>
                    <a:pt x="235" y="537"/>
                  </a:cubicBezTo>
                  <a:cubicBezTo>
                    <a:pt x="0" y="1013"/>
                    <a:pt x="195" y="1592"/>
                    <a:pt x="671" y="1827"/>
                  </a:cubicBezTo>
                  <a:cubicBezTo>
                    <a:pt x="805" y="1895"/>
                    <a:pt x="951" y="1928"/>
                    <a:pt x="1098" y="1928"/>
                  </a:cubicBezTo>
                  <a:cubicBezTo>
                    <a:pt x="1202" y="1928"/>
                    <a:pt x="1307" y="1912"/>
                    <a:pt x="1406" y="1876"/>
                  </a:cubicBezTo>
                  <a:cubicBezTo>
                    <a:pt x="1650" y="1794"/>
                    <a:pt x="1846" y="1622"/>
                    <a:pt x="1961" y="1391"/>
                  </a:cubicBezTo>
                  <a:cubicBezTo>
                    <a:pt x="2075" y="1161"/>
                    <a:pt x="2092" y="899"/>
                    <a:pt x="2011" y="654"/>
                  </a:cubicBezTo>
                  <a:cubicBezTo>
                    <a:pt x="1929" y="411"/>
                    <a:pt x="1755" y="214"/>
                    <a:pt x="1525" y="100"/>
                  </a:cubicBezTo>
                  <a:cubicBezTo>
                    <a:pt x="1389" y="33"/>
                    <a:pt x="1244" y="1"/>
                    <a:pt x="11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605100" y="909600"/>
              <a:ext cx="111275" cy="234000"/>
            </a:xfrm>
            <a:custGeom>
              <a:avLst/>
              <a:gdLst/>
              <a:ahLst/>
              <a:cxnLst/>
              <a:rect l="l" t="t" r="r" b="b"/>
              <a:pathLst>
                <a:path w="4451" h="9360" extrusionOk="0">
                  <a:moveTo>
                    <a:pt x="255" y="0"/>
                  </a:moveTo>
                  <a:cubicBezTo>
                    <a:pt x="184" y="0"/>
                    <a:pt x="115" y="34"/>
                    <a:pt x="72" y="96"/>
                  </a:cubicBezTo>
                  <a:cubicBezTo>
                    <a:pt x="0" y="198"/>
                    <a:pt x="26" y="340"/>
                    <a:pt x="128" y="409"/>
                  </a:cubicBezTo>
                  <a:lnTo>
                    <a:pt x="3585" y="2800"/>
                  </a:lnTo>
                  <a:lnTo>
                    <a:pt x="3993" y="9150"/>
                  </a:lnTo>
                  <a:cubicBezTo>
                    <a:pt x="4001" y="9269"/>
                    <a:pt x="4099" y="9360"/>
                    <a:pt x="4217" y="9360"/>
                  </a:cubicBezTo>
                  <a:lnTo>
                    <a:pt x="4233" y="9360"/>
                  </a:lnTo>
                  <a:cubicBezTo>
                    <a:pt x="4356" y="9352"/>
                    <a:pt x="4451" y="9245"/>
                    <a:pt x="4442" y="9122"/>
                  </a:cubicBezTo>
                  <a:lnTo>
                    <a:pt x="4028" y="2663"/>
                  </a:lnTo>
                  <a:cubicBezTo>
                    <a:pt x="4024" y="2594"/>
                    <a:pt x="3987" y="2532"/>
                    <a:pt x="3932" y="2493"/>
                  </a:cubicBezTo>
                  <a:lnTo>
                    <a:pt x="384" y="41"/>
                  </a:lnTo>
                  <a:cubicBezTo>
                    <a:pt x="345" y="13"/>
                    <a:pt x="300" y="0"/>
                    <a:pt x="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452875" y="1479875"/>
              <a:ext cx="51700" cy="48225"/>
            </a:xfrm>
            <a:custGeom>
              <a:avLst/>
              <a:gdLst/>
              <a:ahLst/>
              <a:cxnLst/>
              <a:rect l="l" t="t" r="r" b="b"/>
              <a:pathLst>
                <a:path w="2068" h="1929" extrusionOk="0">
                  <a:moveTo>
                    <a:pt x="998" y="449"/>
                  </a:moveTo>
                  <a:cubicBezTo>
                    <a:pt x="1089" y="449"/>
                    <a:pt x="1176" y="474"/>
                    <a:pt x="1256" y="519"/>
                  </a:cubicBezTo>
                  <a:cubicBezTo>
                    <a:pt x="1375" y="588"/>
                    <a:pt x="1460" y="699"/>
                    <a:pt x="1496" y="832"/>
                  </a:cubicBezTo>
                  <a:cubicBezTo>
                    <a:pt x="1531" y="966"/>
                    <a:pt x="1513" y="1103"/>
                    <a:pt x="1445" y="1222"/>
                  </a:cubicBezTo>
                  <a:cubicBezTo>
                    <a:pt x="1376" y="1342"/>
                    <a:pt x="1265" y="1427"/>
                    <a:pt x="1133" y="1463"/>
                  </a:cubicBezTo>
                  <a:cubicBezTo>
                    <a:pt x="1088" y="1475"/>
                    <a:pt x="1043" y="1480"/>
                    <a:pt x="998" y="1480"/>
                  </a:cubicBezTo>
                  <a:cubicBezTo>
                    <a:pt x="771" y="1480"/>
                    <a:pt x="563" y="1329"/>
                    <a:pt x="501" y="1098"/>
                  </a:cubicBezTo>
                  <a:cubicBezTo>
                    <a:pt x="465" y="966"/>
                    <a:pt x="484" y="827"/>
                    <a:pt x="552" y="707"/>
                  </a:cubicBezTo>
                  <a:cubicBezTo>
                    <a:pt x="620" y="588"/>
                    <a:pt x="732" y="503"/>
                    <a:pt x="864" y="468"/>
                  </a:cubicBezTo>
                  <a:cubicBezTo>
                    <a:pt x="908" y="455"/>
                    <a:pt x="955" y="449"/>
                    <a:pt x="998" y="449"/>
                  </a:cubicBezTo>
                  <a:close/>
                  <a:moveTo>
                    <a:pt x="999" y="1"/>
                  </a:moveTo>
                  <a:cubicBezTo>
                    <a:pt x="916" y="1"/>
                    <a:pt x="832" y="12"/>
                    <a:pt x="749" y="34"/>
                  </a:cubicBezTo>
                  <a:cubicBezTo>
                    <a:pt x="500" y="101"/>
                    <a:pt x="292" y="261"/>
                    <a:pt x="163" y="484"/>
                  </a:cubicBezTo>
                  <a:cubicBezTo>
                    <a:pt x="35" y="707"/>
                    <a:pt x="0" y="966"/>
                    <a:pt x="67" y="1215"/>
                  </a:cubicBezTo>
                  <a:cubicBezTo>
                    <a:pt x="183" y="1645"/>
                    <a:pt x="572" y="1929"/>
                    <a:pt x="998" y="1929"/>
                  </a:cubicBezTo>
                  <a:cubicBezTo>
                    <a:pt x="1080" y="1929"/>
                    <a:pt x="1165" y="1918"/>
                    <a:pt x="1249" y="1897"/>
                  </a:cubicBezTo>
                  <a:cubicBezTo>
                    <a:pt x="1762" y="1758"/>
                    <a:pt x="2067" y="1230"/>
                    <a:pt x="1930" y="716"/>
                  </a:cubicBezTo>
                  <a:cubicBezTo>
                    <a:pt x="1863" y="466"/>
                    <a:pt x="1703" y="260"/>
                    <a:pt x="1481" y="131"/>
                  </a:cubicBezTo>
                  <a:cubicBezTo>
                    <a:pt x="1332" y="45"/>
                    <a:pt x="1166" y="1"/>
                    <a:pt x="9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468050" y="1386850"/>
              <a:ext cx="51725" cy="48225"/>
            </a:xfrm>
            <a:custGeom>
              <a:avLst/>
              <a:gdLst/>
              <a:ahLst/>
              <a:cxnLst/>
              <a:rect l="l" t="t" r="r" b="b"/>
              <a:pathLst>
                <a:path w="2069" h="1929" extrusionOk="0">
                  <a:moveTo>
                    <a:pt x="996" y="449"/>
                  </a:moveTo>
                  <a:cubicBezTo>
                    <a:pt x="1224" y="449"/>
                    <a:pt x="1434" y="600"/>
                    <a:pt x="1496" y="831"/>
                  </a:cubicBezTo>
                  <a:cubicBezTo>
                    <a:pt x="1570" y="1106"/>
                    <a:pt x="1406" y="1388"/>
                    <a:pt x="1131" y="1462"/>
                  </a:cubicBezTo>
                  <a:cubicBezTo>
                    <a:pt x="1087" y="1474"/>
                    <a:pt x="1042" y="1479"/>
                    <a:pt x="999" y="1479"/>
                  </a:cubicBezTo>
                  <a:cubicBezTo>
                    <a:pt x="771" y="1479"/>
                    <a:pt x="562" y="1328"/>
                    <a:pt x="500" y="1098"/>
                  </a:cubicBezTo>
                  <a:cubicBezTo>
                    <a:pt x="426" y="823"/>
                    <a:pt x="590" y="540"/>
                    <a:pt x="864" y="466"/>
                  </a:cubicBezTo>
                  <a:cubicBezTo>
                    <a:pt x="908" y="454"/>
                    <a:pt x="953" y="449"/>
                    <a:pt x="996" y="449"/>
                  </a:cubicBezTo>
                  <a:close/>
                  <a:moveTo>
                    <a:pt x="1000" y="1"/>
                  </a:moveTo>
                  <a:cubicBezTo>
                    <a:pt x="917" y="1"/>
                    <a:pt x="833" y="11"/>
                    <a:pt x="750" y="34"/>
                  </a:cubicBezTo>
                  <a:cubicBezTo>
                    <a:pt x="500" y="100"/>
                    <a:pt x="292" y="260"/>
                    <a:pt x="163" y="482"/>
                  </a:cubicBezTo>
                  <a:cubicBezTo>
                    <a:pt x="34" y="706"/>
                    <a:pt x="0" y="965"/>
                    <a:pt x="67" y="1214"/>
                  </a:cubicBezTo>
                  <a:cubicBezTo>
                    <a:pt x="182" y="1644"/>
                    <a:pt x="573" y="1928"/>
                    <a:pt x="998" y="1928"/>
                  </a:cubicBezTo>
                  <a:cubicBezTo>
                    <a:pt x="1080" y="1928"/>
                    <a:pt x="1165" y="1918"/>
                    <a:pt x="1249" y="1895"/>
                  </a:cubicBezTo>
                  <a:cubicBezTo>
                    <a:pt x="1763" y="1757"/>
                    <a:pt x="2068" y="1227"/>
                    <a:pt x="1930" y="715"/>
                  </a:cubicBezTo>
                  <a:cubicBezTo>
                    <a:pt x="1814" y="285"/>
                    <a:pt x="1424" y="1"/>
                    <a:pt x="10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374625" y="1125475"/>
              <a:ext cx="49950" cy="48250"/>
            </a:xfrm>
            <a:custGeom>
              <a:avLst/>
              <a:gdLst/>
              <a:ahLst/>
              <a:cxnLst/>
              <a:rect l="l" t="t" r="r" b="b"/>
              <a:pathLst>
                <a:path w="1998" h="1930" extrusionOk="0">
                  <a:moveTo>
                    <a:pt x="999" y="450"/>
                  </a:moveTo>
                  <a:cubicBezTo>
                    <a:pt x="1089" y="450"/>
                    <a:pt x="1176" y="473"/>
                    <a:pt x="1255" y="519"/>
                  </a:cubicBezTo>
                  <a:cubicBezTo>
                    <a:pt x="1374" y="588"/>
                    <a:pt x="1459" y="698"/>
                    <a:pt x="1495" y="831"/>
                  </a:cubicBezTo>
                  <a:cubicBezTo>
                    <a:pt x="1531" y="965"/>
                    <a:pt x="1512" y="1103"/>
                    <a:pt x="1444" y="1222"/>
                  </a:cubicBezTo>
                  <a:cubicBezTo>
                    <a:pt x="1349" y="1388"/>
                    <a:pt x="1175" y="1480"/>
                    <a:pt x="997" y="1480"/>
                  </a:cubicBezTo>
                  <a:cubicBezTo>
                    <a:pt x="910" y="1480"/>
                    <a:pt x="821" y="1458"/>
                    <a:pt x="740" y="1411"/>
                  </a:cubicBezTo>
                  <a:cubicBezTo>
                    <a:pt x="621" y="1343"/>
                    <a:pt x="537" y="1232"/>
                    <a:pt x="500" y="1099"/>
                  </a:cubicBezTo>
                  <a:cubicBezTo>
                    <a:pt x="466" y="965"/>
                    <a:pt x="484" y="827"/>
                    <a:pt x="553" y="708"/>
                  </a:cubicBezTo>
                  <a:cubicBezTo>
                    <a:pt x="620" y="589"/>
                    <a:pt x="732" y="504"/>
                    <a:pt x="865" y="467"/>
                  </a:cubicBezTo>
                  <a:cubicBezTo>
                    <a:pt x="909" y="456"/>
                    <a:pt x="955" y="450"/>
                    <a:pt x="999" y="450"/>
                  </a:cubicBezTo>
                  <a:close/>
                  <a:moveTo>
                    <a:pt x="1000" y="0"/>
                  </a:moveTo>
                  <a:cubicBezTo>
                    <a:pt x="917" y="0"/>
                    <a:pt x="833" y="11"/>
                    <a:pt x="750" y="33"/>
                  </a:cubicBezTo>
                  <a:cubicBezTo>
                    <a:pt x="500" y="101"/>
                    <a:pt x="292" y="260"/>
                    <a:pt x="164" y="482"/>
                  </a:cubicBezTo>
                  <a:cubicBezTo>
                    <a:pt x="35" y="707"/>
                    <a:pt x="1" y="966"/>
                    <a:pt x="67" y="1215"/>
                  </a:cubicBezTo>
                  <a:cubicBezTo>
                    <a:pt x="135" y="1463"/>
                    <a:pt x="294" y="1671"/>
                    <a:pt x="516" y="1800"/>
                  </a:cubicBezTo>
                  <a:cubicBezTo>
                    <a:pt x="664" y="1886"/>
                    <a:pt x="828" y="1930"/>
                    <a:pt x="996" y="1930"/>
                  </a:cubicBezTo>
                  <a:cubicBezTo>
                    <a:pt x="1080" y="1930"/>
                    <a:pt x="1165" y="1919"/>
                    <a:pt x="1249" y="1897"/>
                  </a:cubicBezTo>
                  <a:cubicBezTo>
                    <a:pt x="1497" y="1829"/>
                    <a:pt x="1705" y="1670"/>
                    <a:pt x="1834" y="1447"/>
                  </a:cubicBezTo>
                  <a:cubicBezTo>
                    <a:pt x="1963" y="1223"/>
                    <a:pt x="1997" y="965"/>
                    <a:pt x="1931" y="716"/>
                  </a:cubicBezTo>
                  <a:cubicBezTo>
                    <a:pt x="1863" y="466"/>
                    <a:pt x="1704" y="258"/>
                    <a:pt x="1481" y="130"/>
                  </a:cubicBezTo>
                  <a:cubicBezTo>
                    <a:pt x="1332" y="44"/>
                    <a:pt x="1167" y="0"/>
                    <a:pt x="10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1359125" y="1308200"/>
              <a:ext cx="55050" cy="48175"/>
            </a:xfrm>
            <a:custGeom>
              <a:avLst/>
              <a:gdLst/>
              <a:ahLst/>
              <a:cxnLst/>
              <a:rect l="l" t="t" r="r" b="b"/>
              <a:pathLst>
                <a:path w="2202" h="1927" extrusionOk="0">
                  <a:moveTo>
                    <a:pt x="1102" y="448"/>
                  </a:moveTo>
                  <a:cubicBezTo>
                    <a:pt x="1189" y="448"/>
                    <a:pt x="1277" y="470"/>
                    <a:pt x="1357" y="517"/>
                  </a:cubicBezTo>
                  <a:cubicBezTo>
                    <a:pt x="1604" y="658"/>
                    <a:pt x="1689" y="973"/>
                    <a:pt x="1547" y="1220"/>
                  </a:cubicBezTo>
                  <a:cubicBezTo>
                    <a:pt x="1451" y="1385"/>
                    <a:pt x="1278" y="1478"/>
                    <a:pt x="1100" y="1478"/>
                  </a:cubicBezTo>
                  <a:cubicBezTo>
                    <a:pt x="1012" y="1478"/>
                    <a:pt x="924" y="1456"/>
                    <a:pt x="843" y="1409"/>
                  </a:cubicBezTo>
                  <a:cubicBezTo>
                    <a:pt x="596" y="1267"/>
                    <a:pt x="512" y="952"/>
                    <a:pt x="654" y="705"/>
                  </a:cubicBezTo>
                  <a:cubicBezTo>
                    <a:pt x="749" y="540"/>
                    <a:pt x="923" y="448"/>
                    <a:pt x="1102" y="448"/>
                  </a:cubicBezTo>
                  <a:close/>
                  <a:moveTo>
                    <a:pt x="1103" y="0"/>
                  </a:moveTo>
                  <a:cubicBezTo>
                    <a:pt x="770" y="0"/>
                    <a:pt x="446" y="173"/>
                    <a:pt x="267" y="481"/>
                  </a:cubicBezTo>
                  <a:cubicBezTo>
                    <a:pt x="1" y="941"/>
                    <a:pt x="160" y="1532"/>
                    <a:pt x="620" y="1798"/>
                  </a:cubicBezTo>
                  <a:cubicBezTo>
                    <a:pt x="771" y="1885"/>
                    <a:pt x="936" y="1927"/>
                    <a:pt x="1099" y="1927"/>
                  </a:cubicBezTo>
                  <a:cubicBezTo>
                    <a:pt x="1432" y="1927"/>
                    <a:pt x="1757" y="1754"/>
                    <a:pt x="1935" y="1445"/>
                  </a:cubicBezTo>
                  <a:cubicBezTo>
                    <a:pt x="2201" y="985"/>
                    <a:pt x="2042" y="394"/>
                    <a:pt x="1582" y="130"/>
                  </a:cubicBezTo>
                  <a:cubicBezTo>
                    <a:pt x="1431" y="42"/>
                    <a:pt x="1266" y="0"/>
                    <a:pt x="1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398775" y="1220625"/>
              <a:ext cx="240625" cy="95850"/>
            </a:xfrm>
            <a:custGeom>
              <a:avLst/>
              <a:gdLst/>
              <a:ahLst/>
              <a:cxnLst/>
              <a:rect l="l" t="t" r="r" b="b"/>
              <a:pathLst>
                <a:path w="9625" h="3834" extrusionOk="0">
                  <a:moveTo>
                    <a:pt x="2929" y="0"/>
                  </a:moveTo>
                  <a:cubicBezTo>
                    <a:pt x="2861" y="0"/>
                    <a:pt x="2797" y="32"/>
                    <a:pt x="2754" y="86"/>
                  </a:cubicBezTo>
                  <a:lnTo>
                    <a:pt x="79" y="3470"/>
                  </a:lnTo>
                  <a:cubicBezTo>
                    <a:pt x="1" y="3568"/>
                    <a:pt x="17" y="3709"/>
                    <a:pt x="114" y="3785"/>
                  </a:cubicBezTo>
                  <a:cubicBezTo>
                    <a:pt x="156" y="3817"/>
                    <a:pt x="205" y="3833"/>
                    <a:pt x="254" y="3833"/>
                  </a:cubicBezTo>
                  <a:cubicBezTo>
                    <a:pt x="320" y="3833"/>
                    <a:pt x="386" y="3804"/>
                    <a:pt x="430" y="3747"/>
                  </a:cubicBezTo>
                  <a:lnTo>
                    <a:pt x="3038" y="448"/>
                  </a:lnTo>
                  <a:lnTo>
                    <a:pt x="9401" y="448"/>
                  </a:lnTo>
                  <a:cubicBezTo>
                    <a:pt x="9525" y="448"/>
                    <a:pt x="9624" y="348"/>
                    <a:pt x="9624" y="224"/>
                  </a:cubicBezTo>
                  <a:cubicBezTo>
                    <a:pt x="9624" y="101"/>
                    <a:pt x="9525" y="0"/>
                    <a:pt x="9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412450" y="1142325"/>
              <a:ext cx="226950" cy="11200"/>
            </a:xfrm>
            <a:custGeom>
              <a:avLst/>
              <a:gdLst/>
              <a:ahLst/>
              <a:cxnLst/>
              <a:rect l="l" t="t" r="r" b="b"/>
              <a:pathLst>
                <a:path w="9078" h="448" extrusionOk="0">
                  <a:moveTo>
                    <a:pt x="225" y="0"/>
                  </a:moveTo>
                  <a:cubicBezTo>
                    <a:pt x="101" y="0"/>
                    <a:pt x="0" y="101"/>
                    <a:pt x="0" y="224"/>
                  </a:cubicBezTo>
                  <a:cubicBezTo>
                    <a:pt x="0" y="348"/>
                    <a:pt x="101" y="447"/>
                    <a:pt x="225" y="447"/>
                  </a:cubicBezTo>
                  <a:lnTo>
                    <a:pt x="8854" y="447"/>
                  </a:lnTo>
                  <a:cubicBezTo>
                    <a:pt x="8978" y="447"/>
                    <a:pt x="9077" y="348"/>
                    <a:pt x="9077" y="224"/>
                  </a:cubicBezTo>
                  <a:cubicBezTo>
                    <a:pt x="9077" y="101"/>
                    <a:pt x="8978" y="0"/>
                    <a:pt x="8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499850" y="1294675"/>
              <a:ext cx="109975" cy="108875"/>
            </a:xfrm>
            <a:custGeom>
              <a:avLst/>
              <a:gdLst/>
              <a:ahLst/>
              <a:cxnLst/>
              <a:rect l="l" t="t" r="r" b="b"/>
              <a:pathLst>
                <a:path w="4399" h="4355" extrusionOk="0">
                  <a:moveTo>
                    <a:pt x="4152" y="1"/>
                  </a:moveTo>
                  <a:cubicBezTo>
                    <a:pt x="4094" y="1"/>
                    <a:pt x="4037" y="23"/>
                    <a:pt x="3994" y="66"/>
                  </a:cubicBezTo>
                  <a:lnTo>
                    <a:pt x="89" y="3971"/>
                  </a:lnTo>
                  <a:cubicBezTo>
                    <a:pt x="1" y="4060"/>
                    <a:pt x="1" y="4201"/>
                    <a:pt x="89" y="4289"/>
                  </a:cubicBezTo>
                  <a:cubicBezTo>
                    <a:pt x="132" y="4333"/>
                    <a:pt x="188" y="4355"/>
                    <a:pt x="246" y="4355"/>
                  </a:cubicBezTo>
                  <a:cubicBezTo>
                    <a:pt x="303" y="4355"/>
                    <a:pt x="360" y="4333"/>
                    <a:pt x="406" y="4289"/>
                  </a:cubicBezTo>
                  <a:lnTo>
                    <a:pt x="4311" y="383"/>
                  </a:lnTo>
                  <a:cubicBezTo>
                    <a:pt x="4399" y="295"/>
                    <a:pt x="4399" y="153"/>
                    <a:pt x="4311" y="66"/>
                  </a:cubicBezTo>
                  <a:cubicBezTo>
                    <a:pt x="4267" y="23"/>
                    <a:pt x="4209" y="1"/>
                    <a:pt x="4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490250" y="1406150"/>
              <a:ext cx="256850" cy="108825"/>
            </a:xfrm>
            <a:custGeom>
              <a:avLst/>
              <a:gdLst/>
              <a:ahLst/>
              <a:cxnLst/>
              <a:rect l="l" t="t" r="r" b="b"/>
              <a:pathLst>
                <a:path w="10274" h="4353" extrusionOk="0">
                  <a:moveTo>
                    <a:pt x="10027" y="0"/>
                  </a:moveTo>
                  <a:cubicBezTo>
                    <a:pt x="9969" y="0"/>
                    <a:pt x="9912" y="22"/>
                    <a:pt x="9868" y="66"/>
                  </a:cubicBezTo>
                  <a:lnTo>
                    <a:pt x="6033" y="3901"/>
                  </a:lnTo>
                  <a:lnTo>
                    <a:pt x="238" y="3696"/>
                  </a:lnTo>
                  <a:cubicBezTo>
                    <a:pt x="233" y="3696"/>
                    <a:pt x="229" y="3696"/>
                    <a:pt x="224" y="3696"/>
                  </a:cubicBezTo>
                  <a:cubicBezTo>
                    <a:pt x="117" y="3696"/>
                    <a:pt x="9" y="3793"/>
                    <a:pt x="6" y="3912"/>
                  </a:cubicBezTo>
                  <a:cubicBezTo>
                    <a:pt x="1" y="4035"/>
                    <a:pt x="99" y="4140"/>
                    <a:pt x="222" y="4143"/>
                  </a:cubicBezTo>
                  <a:lnTo>
                    <a:pt x="6114" y="4353"/>
                  </a:lnTo>
                  <a:lnTo>
                    <a:pt x="6123" y="4353"/>
                  </a:lnTo>
                  <a:cubicBezTo>
                    <a:pt x="6182" y="4353"/>
                    <a:pt x="6239" y="4329"/>
                    <a:pt x="6281" y="4287"/>
                  </a:cubicBezTo>
                  <a:lnTo>
                    <a:pt x="10187" y="383"/>
                  </a:lnTo>
                  <a:cubicBezTo>
                    <a:pt x="10273" y="294"/>
                    <a:pt x="10273" y="153"/>
                    <a:pt x="10187" y="66"/>
                  </a:cubicBezTo>
                  <a:cubicBezTo>
                    <a:pt x="10142" y="22"/>
                    <a:pt x="10084" y="0"/>
                    <a:pt x="10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162400" y="757150"/>
              <a:ext cx="49900" cy="48275"/>
            </a:xfrm>
            <a:custGeom>
              <a:avLst/>
              <a:gdLst/>
              <a:ahLst/>
              <a:cxnLst/>
              <a:rect l="l" t="t" r="r" b="b"/>
              <a:pathLst>
                <a:path w="1996" h="1931" extrusionOk="0">
                  <a:moveTo>
                    <a:pt x="999" y="451"/>
                  </a:moveTo>
                  <a:cubicBezTo>
                    <a:pt x="1088" y="451"/>
                    <a:pt x="1176" y="473"/>
                    <a:pt x="1256" y="520"/>
                  </a:cubicBezTo>
                  <a:cubicBezTo>
                    <a:pt x="1375" y="589"/>
                    <a:pt x="1460" y="699"/>
                    <a:pt x="1496" y="832"/>
                  </a:cubicBezTo>
                  <a:cubicBezTo>
                    <a:pt x="1532" y="966"/>
                    <a:pt x="1513" y="1105"/>
                    <a:pt x="1445" y="1224"/>
                  </a:cubicBezTo>
                  <a:cubicBezTo>
                    <a:pt x="1376" y="1343"/>
                    <a:pt x="1266" y="1427"/>
                    <a:pt x="1133" y="1464"/>
                  </a:cubicBezTo>
                  <a:cubicBezTo>
                    <a:pt x="1089" y="1475"/>
                    <a:pt x="1044" y="1481"/>
                    <a:pt x="999" y="1481"/>
                  </a:cubicBezTo>
                  <a:cubicBezTo>
                    <a:pt x="909" y="1481"/>
                    <a:pt x="821" y="1458"/>
                    <a:pt x="741" y="1411"/>
                  </a:cubicBezTo>
                  <a:cubicBezTo>
                    <a:pt x="622" y="1343"/>
                    <a:pt x="537" y="1232"/>
                    <a:pt x="501" y="1099"/>
                  </a:cubicBezTo>
                  <a:cubicBezTo>
                    <a:pt x="465" y="965"/>
                    <a:pt x="484" y="827"/>
                    <a:pt x="553" y="708"/>
                  </a:cubicBezTo>
                  <a:cubicBezTo>
                    <a:pt x="621" y="589"/>
                    <a:pt x="732" y="504"/>
                    <a:pt x="865" y="468"/>
                  </a:cubicBezTo>
                  <a:cubicBezTo>
                    <a:pt x="909" y="456"/>
                    <a:pt x="955" y="451"/>
                    <a:pt x="999" y="451"/>
                  </a:cubicBezTo>
                  <a:close/>
                  <a:moveTo>
                    <a:pt x="1000" y="1"/>
                  </a:moveTo>
                  <a:cubicBezTo>
                    <a:pt x="666" y="1"/>
                    <a:pt x="342" y="174"/>
                    <a:pt x="163" y="483"/>
                  </a:cubicBezTo>
                  <a:cubicBezTo>
                    <a:pt x="35" y="706"/>
                    <a:pt x="0" y="965"/>
                    <a:pt x="67" y="1214"/>
                  </a:cubicBezTo>
                  <a:cubicBezTo>
                    <a:pt x="134" y="1464"/>
                    <a:pt x="294" y="1672"/>
                    <a:pt x="516" y="1801"/>
                  </a:cubicBezTo>
                  <a:cubicBezTo>
                    <a:pt x="664" y="1886"/>
                    <a:pt x="828" y="1930"/>
                    <a:pt x="997" y="1930"/>
                  </a:cubicBezTo>
                  <a:cubicBezTo>
                    <a:pt x="1079" y="1930"/>
                    <a:pt x="1164" y="1920"/>
                    <a:pt x="1246" y="1897"/>
                  </a:cubicBezTo>
                  <a:cubicBezTo>
                    <a:pt x="1496" y="1829"/>
                    <a:pt x="1704" y="1670"/>
                    <a:pt x="1832" y="1448"/>
                  </a:cubicBezTo>
                  <a:cubicBezTo>
                    <a:pt x="1960" y="1224"/>
                    <a:pt x="1996" y="964"/>
                    <a:pt x="1928" y="716"/>
                  </a:cubicBezTo>
                  <a:cubicBezTo>
                    <a:pt x="1862" y="467"/>
                    <a:pt x="1702" y="259"/>
                    <a:pt x="1480" y="130"/>
                  </a:cubicBezTo>
                  <a:cubicBezTo>
                    <a:pt x="1328" y="42"/>
                    <a:pt x="1163" y="1"/>
                    <a:pt x="10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199650" y="788675"/>
              <a:ext cx="94775" cy="233350"/>
            </a:xfrm>
            <a:custGeom>
              <a:avLst/>
              <a:gdLst/>
              <a:ahLst/>
              <a:cxnLst/>
              <a:rect l="l" t="t" r="r" b="b"/>
              <a:pathLst>
                <a:path w="3791" h="9334" extrusionOk="0">
                  <a:moveTo>
                    <a:pt x="246" y="1"/>
                  </a:moveTo>
                  <a:cubicBezTo>
                    <a:pt x="188" y="1"/>
                    <a:pt x="131" y="22"/>
                    <a:pt x="88" y="66"/>
                  </a:cubicBezTo>
                  <a:cubicBezTo>
                    <a:pt x="1" y="155"/>
                    <a:pt x="1" y="296"/>
                    <a:pt x="88" y="384"/>
                  </a:cubicBezTo>
                  <a:lnTo>
                    <a:pt x="3342" y="3638"/>
                  </a:lnTo>
                  <a:lnTo>
                    <a:pt x="3342" y="9109"/>
                  </a:lnTo>
                  <a:cubicBezTo>
                    <a:pt x="3342" y="9233"/>
                    <a:pt x="3442" y="9333"/>
                    <a:pt x="3566" y="9333"/>
                  </a:cubicBezTo>
                  <a:cubicBezTo>
                    <a:pt x="3690" y="9333"/>
                    <a:pt x="3791" y="9233"/>
                    <a:pt x="3791" y="9108"/>
                  </a:cubicBezTo>
                  <a:lnTo>
                    <a:pt x="3791" y="3544"/>
                  </a:lnTo>
                  <a:cubicBezTo>
                    <a:pt x="3791" y="3485"/>
                    <a:pt x="3766" y="3427"/>
                    <a:pt x="3725" y="3386"/>
                  </a:cubicBezTo>
                  <a:lnTo>
                    <a:pt x="405" y="66"/>
                  </a:lnTo>
                  <a:cubicBezTo>
                    <a:pt x="361" y="22"/>
                    <a:pt x="303" y="1"/>
                    <a:pt x="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1555825" y="943500"/>
              <a:ext cx="1045300" cy="538450"/>
            </a:xfrm>
            <a:custGeom>
              <a:avLst/>
              <a:gdLst/>
              <a:ahLst/>
              <a:cxnLst/>
              <a:rect l="l" t="t" r="r" b="b"/>
              <a:pathLst>
                <a:path w="41812" h="21538" extrusionOk="0">
                  <a:moveTo>
                    <a:pt x="20107" y="0"/>
                  </a:moveTo>
                  <a:cubicBezTo>
                    <a:pt x="7759" y="0"/>
                    <a:pt x="0" y="9003"/>
                    <a:pt x="0" y="12132"/>
                  </a:cubicBezTo>
                  <a:cubicBezTo>
                    <a:pt x="0" y="15227"/>
                    <a:pt x="8675" y="21538"/>
                    <a:pt x="20453" y="21538"/>
                  </a:cubicBezTo>
                  <a:cubicBezTo>
                    <a:pt x="32231" y="21538"/>
                    <a:pt x="41812" y="14418"/>
                    <a:pt x="41812" y="12089"/>
                  </a:cubicBezTo>
                  <a:cubicBezTo>
                    <a:pt x="41812" y="9117"/>
                    <a:pt x="33820" y="0"/>
                    <a:pt x="20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1849250" y="989425"/>
              <a:ext cx="435725" cy="435725"/>
            </a:xfrm>
            <a:custGeom>
              <a:avLst/>
              <a:gdLst/>
              <a:ahLst/>
              <a:cxnLst/>
              <a:rect l="l" t="t" r="r" b="b"/>
              <a:pathLst>
                <a:path w="17429" h="17429" extrusionOk="0">
                  <a:moveTo>
                    <a:pt x="8715" y="1"/>
                  </a:moveTo>
                  <a:cubicBezTo>
                    <a:pt x="6403" y="1"/>
                    <a:pt x="4187" y="919"/>
                    <a:pt x="2553" y="2552"/>
                  </a:cubicBezTo>
                  <a:cubicBezTo>
                    <a:pt x="919" y="4188"/>
                    <a:pt x="0" y="6404"/>
                    <a:pt x="0" y="8715"/>
                  </a:cubicBezTo>
                  <a:cubicBezTo>
                    <a:pt x="0" y="11026"/>
                    <a:pt x="919" y="13242"/>
                    <a:pt x="2553" y="14877"/>
                  </a:cubicBezTo>
                  <a:cubicBezTo>
                    <a:pt x="4187" y="16511"/>
                    <a:pt x="6403" y="17429"/>
                    <a:pt x="8715" y="17429"/>
                  </a:cubicBezTo>
                  <a:cubicBezTo>
                    <a:pt x="11025" y="17429"/>
                    <a:pt x="13243" y="16511"/>
                    <a:pt x="14877" y="14877"/>
                  </a:cubicBezTo>
                  <a:cubicBezTo>
                    <a:pt x="16511" y="13242"/>
                    <a:pt x="17428" y="11026"/>
                    <a:pt x="17428" y="8715"/>
                  </a:cubicBezTo>
                  <a:cubicBezTo>
                    <a:pt x="17428" y="6404"/>
                    <a:pt x="16511" y="4188"/>
                    <a:pt x="14877" y="2552"/>
                  </a:cubicBezTo>
                  <a:cubicBezTo>
                    <a:pt x="13243" y="919"/>
                    <a:pt x="11025" y="1"/>
                    <a:pt x="87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958600" y="1098775"/>
              <a:ext cx="217100" cy="217050"/>
            </a:xfrm>
            <a:custGeom>
              <a:avLst/>
              <a:gdLst/>
              <a:ahLst/>
              <a:cxnLst/>
              <a:rect l="l" t="t" r="r" b="b"/>
              <a:pathLst>
                <a:path w="8684" h="8682" extrusionOk="0">
                  <a:moveTo>
                    <a:pt x="4342" y="0"/>
                  </a:moveTo>
                  <a:cubicBezTo>
                    <a:pt x="1945" y="0"/>
                    <a:pt x="1" y="1943"/>
                    <a:pt x="1" y="4341"/>
                  </a:cubicBezTo>
                  <a:cubicBezTo>
                    <a:pt x="1" y="6739"/>
                    <a:pt x="1945" y="8681"/>
                    <a:pt x="4342" y="8681"/>
                  </a:cubicBezTo>
                  <a:cubicBezTo>
                    <a:pt x="6739" y="8681"/>
                    <a:pt x="8683" y="6739"/>
                    <a:pt x="8683" y="4341"/>
                  </a:cubicBezTo>
                  <a:cubicBezTo>
                    <a:pt x="8683" y="1943"/>
                    <a:pt x="6739" y="0"/>
                    <a:pt x="4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555825" y="1078125"/>
              <a:ext cx="1045300" cy="403825"/>
            </a:xfrm>
            <a:custGeom>
              <a:avLst/>
              <a:gdLst/>
              <a:ahLst/>
              <a:cxnLst/>
              <a:rect l="l" t="t" r="r" b="b"/>
              <a:pathLst>
                <a:path w="41812" h="16153" extrusionOk="0">
                  <a:moveTo>
                    <a:pt x="4796" y="1"/>
                  </a:moveTo>
                  <a:cubicBezTo>
                    <a:pt x="1707" y="2519"/>
                    <a:pt x="0" y="5280"/>
                    <a:pt x="0" y="6747"/>
                  </a:cubicBezTo>
                  <a:cubicBezTo>
                    <a:pt x="0" y="9842"/>
                    <a:pt x="8675" y="16153"/>
                    <a:pt x="20453" y="16153"/>
                  </a:cubicBezTo>
                  <a:cubicBezTo>
                    <a:pt x="32231" y="16153"/>
                    <a:pt x="41812" y="9033"/>
                    <a:pt x="41812" y="6704"/>
                  </a:cubicBezTo>
                  <a:cubicBezTo>
                    <a:pt x="41812" y="5931"/>
                    <a:pt x="41266" y="4741"/>
                    <a:pt x="40225" y="3405"/>
                  </a:cubicBezTo>
                  <a:cubicBezTo>
                    <a:pt x="35730" y="5246"/>
                    <a:pt x="30894" y="6236"/>
                    <a:pt x="25904" y="6236"/>
                  </a:cubicBezTo>
                  <a:cubicBezTo>
                    <a:pt x="25576" y="6236"/>
                    <a:pt x="25248" y="6232"/>
                    <a:pt x="24919" y="6223"/>
                  </a:cubicBezTo>
                  <a:cubicBezTo>
                    <a:pt x="17933" y="6039"/>
                    <a:pt x="10439" y="4234"/>
                    <a:pt x="4796"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059650" y="1138425"/>
              <a:ext cx="66725" cy="66700"/>
            </a:xfrm>
            <a:custGeom>
              <a:avLst/>
              <a:gdLst/>
              <a:ahLst/>
              <a:cxnLst/>
              <a:rect l="l" t="t" r="r" b="b"/>
              <a:pathLst>
                <a:path w="2669" h="2668" extrusionOk="0">
                  <a:moveTo>
                    <a:pt x="1335" y="1"/>
                  </a:moveTo>
                  <a:cubicBezTo>
                    <a:pt x="598" y="1"/>
                    <a:pt x="1" y="598"/>
                    <a:pt x="1" y="1335"/>
                  </a:cubicBezTo>
                  <a:cubicBezTo>
                    <a:pt x="1" y="2070"/>
                    <a:pt x="598" y="2667"/>
                    <a:pt x="1335" y="2667"/>
                  </a:cubicBezTo>
                  <a:cubicBezTo>
                    <a:pt x="2071" y="2667"/>
                    <a:pt x="2668" y="2070"/>
                    <a:pt x="2668" y="1335"/>
                  </a:cubicBezTo>
                  <a:cubicBezTo>
                    <a:pt x="2668" y="598"/>
                    <a:pt x="2071" y="1"/>
                    <a:pt x="1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217175" y="997750"/>
              <a:ext cx="106400" cy="58400"/>
            </a:xfrm>
            <a:custGeom>
              <a:avLst/>
              <a:gdLst/>
              <a:ahLst/>
              <a:cxnLst/>
              <a:rect l="l" t="t" r="r" b="b"/>
              <a:pathLst>
                <a:path w="4256" h="2336" extrusionOk="0">
                  <a:moveTo>
                    <a:pt x="837" y="1"/>
                  </a:moveTo>
                  <a:cubicBezTo>
                    <a:pt x="206" y="1"/>
                    <a:pt x="1" y="1071"/>
                    <a:pt x="719" y="1346"/>
                  </a:cubicBezTo>
                  <a:cubicBezTo>
                    <a:pt x="1540" y="1660"/>
                    <a:pt x="2360" y="1974"/>
                    <a:pt x="3181" y="2288"/>
                  </a:cubicBezTo>
                  <a:cubicBezTo>
                    <a:pt x="3266" y="2321"/>
                    <a:pt x="3346" y="2335"/>
                    <a:pt x="3420" y="2335"/>
                  </a:cubicBezTo>
                  <a:cubicBezTo>
                    <a:pt x="4051" y="2335"/>
                    <a:pt x="4256" y="1265"/>
                    <a:pt x="3539" y="991"/>
                  </a:cubicBezTo>
                  <a:cubicBezTo>
                    <a:pt x="2719" y="677"/>
                    <a:pt x="1899" y="361"/>
                    <a:pt x="1076" y="48"/>
                  </a:cubicBezTo>
                  <a:cubicBezTo>
                    <a:pt x="991" y="16"/>
                    <a:pt x="911" y="1"/>
                    <a:pt x="837"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330250" y="1044175"/>
              <a:ext cx="160450" cy="107250"/>
            </a:xfrm>
            <a:custGeom>
              <a:avLst/>
              <a:gdLst/>
              <a:ahLst/>
              <a:cxnLst/>
              <a:rect l="l" t="t" r="r" b="b"/>
              <a:pathLst>
                <a:path w="6418" h="4290" extrusionOk="0">
                  <a:moveTo>
                    <a:pt x="843" y="0"/>
                  </a:moveTo>
                  <a:cubicBezTo>
                    <a:pt x="207" y="0"/>
                    <a:pt x="0" y="1073"/>
                    <a:pt x="722" y="1344"/>
                  </a:cubicBezTo>
                  <a:cubicBezTo>
                    <a:pt x="2324" y="1944"/>
                    <a:pt x="3646" y="3035"/>
                    <a:pt x="4942" y="4121"/>
                  </a:cubicBezTo>
                  <a:cubicBezTo>
                    <a:pt x="5082" y="4240"/>
                    <a:pt x="5237" y="4290"/>
                    <a:pt x="5386" y="4290"/>
                  </a:cubicBezTo>
                  <a:cubicBezTo>
                    <a:pt x="5936" y="4290"/>
                    <a:pt x="6417" y="3609"/>
                    <a:pt x="5894" y="3170"/>
                  </a:cubicBezTo>
                  <a:cubicBezTo>
                    <a:pt x="4409" y="1926"/>
                    <a:pt x="2913" y="732"/>
                    <a:pt x="1080" y="46"/>
                  </a:cubicBezTo>
                  <a:cubicBezTo>
                    <a:pt x="996" y="15"/>
                    <a:pt x="917" y="0"/>
                    <a:pt x="843"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7675049" y="2512083"/>
            <a:ext cx="864252" cy="1054868"/>
            <a:chOff x="5079250" y="2236750"/>
            <a:chExt cx="1080450" cy="1318750"/>
          </a:xfrm>
        </p:grpSpPr>
        <p:sp>
          <p:nvSpPr>
            <p:cNvPr id="96" name="Google Shape;96;p3"/>
            <p:cNvSpPr/>
            <p:nvPr/>
          </p:nvSpPr>
          <p:spPr>
            <a:xfrm>
              <a:off x="5316525" y="2236750"/>
              <a:ext cx="319825" cy="220125"/>
            </a:xfrm>
            <a:custGeom>
              <a:avLst/>
              <a:gdLst/>
              <a:ahLst/>
              <a:cxnLst/>
              <a:rect l="l" t="t" r="r" b="b"/>
              <a:pathLst>
                <a:path w="12793" h="8805" extrusionOk="0">
                  <a:moveTo>
                    <a:pt x="5146" y="1"/>
                  </a:moveTo>
                  <a:cubicBezTo>
                    <a:pt x="2032" y="1"/>
                    <a:pt x="1" y="2499"/>
                    <a:pt x="1" y="2499"/>
                  </a:cubicBezTo>
                  <a:cubicBezTo>
                    <a:pt x="1" y="2499"/>
                    <a:pt x="1483" y="1961"/>
                    <a:pt x="3375" y="1961"/>
                  </a:cubicBezTo>
                  <a:cubicBezTo>
                    <a:pt x="4366" y="1961"/>
                    <a:pt x="5469" y="2109"/>
                    <a:pt x="6530" y="2558"/>
                  </a:cubicBezTo>
                  <a:cubicBezTo>
                    <a:pt x="9618" y="3864"/>
                    <a:pt x="9115" y="7994"/>
                    <a:pt x="9115" y="7994"/>
                  </a:cubicBezTo>
                  <a:lnTo>
                    <a:pt x="11217" y="8804"/>
                  </a:lnTo>
                  <a:cubicBezTo>
                    <a:pt x="11217" y="8804"/>
                    <a:pt x="12793" y="3129"/>
                    <a:pt x="8082" y="742"/>
                  </a:cubicBezTo>
                  <a:cubicBezTo>
                    <a:pt x="7028" y="208"/>
                    <a:pt x="6042" y="1"/>
                    <a:pt x="5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532525" y="2354450"/>
              <a:ext cx="75475" cy="102425"/>
            </a:xfrm>
            <a:custGeom>
              <a:avLst/>
              <a:gdLst/>
              <a:ahLst/>
              <a:cxnLst/>
              <a:rect l="l" t="t" r="r" b="b"/>
              <a:pathLst>
                <a:path w="3019" h="4097" extrusionOk="0">
                  <a:moveTo>
                    <a:pt x="0" y="1"/>
                  </a:moveTo>
                  <a:lnTo>
                    <a:pt x="0" y="1"/>
                  </a:lnTo>
                  <a:cubicBezTo>
                    <a:pt x="679" y="1570"/>
                    <a:pt x="475" y="3286"/>
                    <a:pt x="475" y="3286"/>
                  </a:cubicBezTo>
                  <a:lnTo>
                    <a:pt x="2578" y="4096"/>
                  </a:lnTo>
                  <a:cubicBezTo>
                    <a:pt x="2578" y="4096"/>
                    <a:pt x="3019" y="2510"/>
                    <a:pt x="2738" y="660"/>
                  </a:cubicBezTo>
                  <a:cubicBezTo>
                    <a:pt x="1826" y="432"/>
                    <a:pt x="914" y="213"/>
                    <a:pt x="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236600" y="2346225"/>
              <a:ext cx="324600" cy="221325"/>
            </a:xfrm>
            <a:custGeom>
              <a:avLst/>
              <a:gdLst/>
              <a:ahLst/>
              <a:cxnLst/>
              <a:rect l="l" t="t" r="r" b="b"/>
              <a:pathLst>
                <a:path w="12984" h="8853" extrusionOk="0">
                  <a:moveTo>
                    <a:pt x="1874" y="1"/>
                  </a:moveTo>
                  <a:lnTo>
                    <a:pt x="1874" y="1"/>
                  </a:lnTo>
                  <a:cubicBezTo>
                    <a:pt x="1874" y="1"/>
                    <a:pt x="1" y="5003"/>
                    <a:pt x="4443" y="7861"/>
                  </a:cubicBezTo>
                  <a:cubicBezTo>
                    <a:pt x="5564" y="8582"/>
                    <a:pt x="6664" y="8852"/>
                    <a:pt x="7682" y="8852"/>
                  </a:cubicBezTo>
                  <a:cubicBezTo>
                    <a:pt x="10693" y="8852"/>
                    <a:pt x="12984" y="6489"/>
                    <a:pt x="12984" y="6489"/>
                  </a:cubicBezTo>
                  <a:lnTo>
                    <a:pt x="11223" y="5085"/>
                  </a:lnTo>
                  <a:cubicBezTo>
                    <a:pt x="11223" y="5085"/>
                    <a:pt x="9527" y="6377"/>
                    <a:pt x="7578" y="6377"/>
                  </a:cubicBezTo>
                  <a:cubicBezTo>
                    <a:pt x="6804" y="6377"/>
                    <a:pt x="5989" y="6173"/>
                    <a:pt x="5225" y="5604"/>
                  </a:cubicBezTo>
                  <a:cubicBezTo>
                    <a:pt x="2537" y="3600"/>
                    <a:pt x="1874" y="1"/>
                    <a:pt x="18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85425" y="2473325"/>
              <a:ext cx="175775" cy="94125"/>
            </a:xfrm>
            <a:custGeom>
              <a:avLst/>
              <a:gdLst/>
              <a:ahLst/>
              <a:cxnLst/>
              <a:rect l="l" t="t" r="r" b="b"/>
              <a:pathLst>
                <a:path w="7031" h="3765" extrusionOk="0">
                  <a:moveTo>
                    <a:pt x="5270" y="1"/>
                  </a:moveTo>
                  <a:cubicBezTo>
                    <a:pt x="5270" y="1"/>
                    <a:pt x="4016" y="953"/>
                    <a:pt x="2426" y="1221"/>
                  </a:cubicBezTo>
                  <a:cubicBezTo>
                    <a:pt x="2092" y="1633"/>
                    <a:pt x="1737" y="2030"/>
                    <a:pt x="1344" y="2401"/>
                  </a:cubicBezTo>
                  <a:cubicBezTo>
                    <a:pt x="940" y="2783"/>
                    <a:pt x="489" y="3150"/>
                    <a:pt x="0" y="3494"/>
                  </a:cubicBezTo>
                  <a:cubicBezTo>
                    <a:pt x="595" y="3684"/>
                    <a:pt x="1175" y="3764"/>
                    <a:pt x="1730" y="3764"/>
                  </a:cubicBezTo>
                  <a:cubicBezTo>
                    <a:pt x="4741" y="3764"/>
                    <a:pt x="7031" y="1404"/>
                    <a:pt x="7031" y="1404"/>
                  </a:cubicBezTo>
                  <a:lnTo>
                    <a:pt x="5270"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529100" y="2466150"/>
              <a:ext cx="480875" cy="455425"/>
            </a:xfrm>
            <a:custGeom>
              <a:avLst/>
              <a:gdLst/>
              <a:ahLst/>
              <a:cxnLst/>
              <a:rect l="l" t="t" r="r" b="b"/>
              <a:pathLst>
                <a:path w="19235" h="18217" extrusionOk="0">
                  <a:moveTo>
                    <a:pt x="1841" y="0"/>
                  </a:moveTo>
                  <a:lnTo>
                    <a:pt x="0" y="1416"/>
                  </a:lnTo>
                  <a:cubicBezTo>
                    <a:pt x="0" y="1416"/>
                    <a:pt x="10450" y="17141"/>
                    <a:pt x="15509" y="18216"/>
                  </a:cubicBezTo>
                  <a:lnTo>
                    <a:pt x="19235" y="14719"/>
                  </a:lnTo>
                  <a:cubicBezTo>
                    <a:pt x="19235" y="14719"/>
                    <a:pt x="14871" y="7771"/>
                    <a:pt x="18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559300" y="2466125"/>
              <a:ext cx="450700" cy="385500"/>
            </a:xfrm>
            <a:custGeom>
              <a:avLst/>
              <a:gdLst/>
              <a:ahLst/>
              <a:cxnLst/>
              <a:rect l="l" t="t" r="r" b="b"/>
              <a:pathLst>
                <a:path w="18028" h="15420" extrusionOk="0">
                  <a:moveTo>
                    <a:pt x="634" y="0"/>
                  </a:moveTo>
                  <a:lnTo>
                    <a:pt x="0" y="488"/>
                  </a:lnTo>
                  <a:cubicBezTo>
                    <a:pt x="4289" y="4283"/>
                    <a:pt x="15782" y="14250"/>
                    <a:pt x="17283" y="15419"/>
                  </a:cubicBezTo>
                  <a:lnTo>
                    <a:pt x="18028" y="14720"/>
                  </a:lnTo>
                  <a:cubicBezTo>
                    <a:pt x="18028" y="14720"/>
                    <a:pt x="13664" y="7772"/>
                    <a:pt x="63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394025" y="2882500"/>
              <a:ext cx="650125" cy="516625"/>
            </a:xfrm>
            <a:custGeom>
              <a:avLst/>
              <a:gdLst/>
              <a:ahLst/>
              <a:cxnLst/>
              <a:rect l="l" t="t" r="r" b="b"/>
              <a:pathLst>
                <a:path w="26005" h="20665" extrusionOk="0">
                  <a:moveTo>
                    <a:pt x="23308" y="0"/>
                  </a:moveTo>
                  <a:cubicBezTo>
                    <a:pt x="12928" y="0"/>
                    <a:pt x="1" y="10346"/>
                    <a:pt x="1" y="10346"/>
                  </a:cubicBezTo>
                  <a:lnTo>
                    <a:pt x="6824" y="20664"/>
                  </a:lnTo>
                  <a:cubicBezTo>
                    <a:pt x="6824" y="20664"/>
                    <a:pt x="22452" y="13423"/>
                    <a:pt x="25781" y="2301"/>
                  </a:cubicBezTo>
                  <a:cubicBezTo>
                    <a:pt x="26005" y="1555"/>
                    <a:pt x="24451" y="23"/>
                    <a:pt x="23671" y="5"/>
                  </a:cubicBezTo>
                  <a:cubicBezTo>
                    <a:pt x="23550" y="2"/>
                    <a:pt x="23429" y="0"/>
                    <a:pt x="23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5444975" y="2908100"/>
              <a:ext cx="596100" cy="490950"/>
            </a:xfrm>
            <a:custGeom>
              <a:avLst/>
              <a:gdLst/>
              <a:ahLst/>
              <a:cxnLst/>
              <a:rect l="l" t="t" r="r" b="b"/>
              <a:pathLst>
                <a:path w="23844" h="19638" extrusionOk="0">
                  <a:moveTo>
                    <a:pt x="23196" y="0"/>
                  </a:moveTo>
                  <a:cubicBezTo>
                    <a:pt x="21624" y="1167"/>
                    <a:pt x="19984" y="2239"/>
                    <a:pt x="18345" y="3236"/>
                  </a:cubicBezTo>
                  <a:cubicBezTo>
                    <a:pt x="12533" y="6781"/>
                    <a:pt x="6494" y="10388"/>
                    <a:pt x="1" y="12403"/>
                  </a:cubicBezTo>
                  <a:lnTo>
                    <a:pt x="4786" y="19638"/>
                  </a:lnTo>
                  <a:cubicBezTo>
                    <a:pt x="4786" y="19638"/>
                    <a:pt x="20414" y="12398"/>
                    <a:pt x="23743" y="1276"/>
                  </a:cubicBezTo>
                  <a:cubicBezTo>
                    <a:pt x="23843" y="939"/>
                    <a:pt x="23583" y="445"/>
                    <a:pt x="2319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5147300" y="2971675"/>
              <a:ext cx="510550" cy="583825"/>
            </a:xfrm>
            <a:custGeom>
              <a:avLst/>
              <a:gdLst/>
              <a:ahLst/>
              <a:cxnLst/>
              <a:rect l="l" t="t" r="r" b="b"/>
              <a:pathLst>
                <a:path w="20422" h="23353" extrusionOk="0">
                  <a:moveTo>
                    <a:pt x="10019" y="0"/>
                  </a:moveTo>
                  <a:lnTo>
                    <a:pt x="10019" y="3090"/>
                  </a:lnTo>
                  <a:cubicBezTo>
                    <a:pt x="8836" y="3317"/>
                    <a:pt x="7737" y="3780"/>
                    <a:pt x="6775" y="4431"/>
                  </a:cubicBezTo>
                  <a:lnTo>
                    <a:pt x="4591" y="2248"/>
                  </a:lnTo>
                  <a:lnTo>
                    <a:pt x="2248" y="4591"/>
                  </a:lnTo>
                  <a:lnTo>
                    <a:pt x="4430" y="6774"/>
                  </a:lnTo>
                  <a:cubicBezTo>
                    <a:pt x="3780" y="7736"/>
                    <a:pt x="3319" y="8835"/>
                    <a:pt x="3090" y="10018"/>
                  </a:cubicBezTo>
                  <a:lnTo>
                    <a:pt x="0" y="10018"/>
                  </a:lnTo>
                  <a:lnTo>
                    <a:pt x="0" y="13334"/>
                  </a:lnTo>
                  <a:lnTo>
                    <a:pt x="3090" y="13334"/>
                  </a:lnTo>
                  <a:cubicBezTo>
                    <a:pt x="3318" y="14515"/>
                    <a:pt x="3780" y="15614"/>
                    <a:pt x="4430" y="16577"/>
                  </a:cubicBezTo>
                  <a:lnTo>
                    <a:pt x="2248" y="18760"/>
                  </a:lnTo>
                  <a:lnTo>
                    <a:pt x="4591" y="21104"/>
                  </a:lnTo>
                  <a:lnTo>
                    <a:pt x="6775" y="18921"/>
                  </a:lnTo>
                  <a:cubicBezTo>
                    <a:pt x="7736" y="19573"/>
                    <a:pt x="8835" y="20034"/>
                    <a:pt x="10019" y="20261"/>
                  </a:cubicBezTo>
                  <a:lnTo>
                    <a:pt x="10019" y="23352"/>
                  </a:lnTo>
                  <a:lnTo>
                    <a:pt x="13334" y="23352"/>
                  </a:lnTo>
                  <a:lnTo>
                    <a:pt x="13334" y="20261"/>
                  </a:lnTo>
                  <a:cubicBezTo>
                    <a:pt x="17370" y="19484"/>
                    <a:pt x="20422" y="15937"/>
                    <a:pt x="20422" y="11674"/>
                  </a:cubicBezTo>
                  <a:cubicBezTo>
                    <a:pt x="20422" y="7411"/>
                    <a:pt x="17370" y="3866"/>
                    <a:pt x="13334" y="3090"/>
                  </a:cubicBez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203475" y="3069150"/>
              <a:ext cx="454375" cy="486225"/>
            </a:xfrm>
            <a:custGeom>
              <a:avLst/>
              <a:gdLst/>
              <a:ahLst/>
              <a:cxnLst/>
              <a:rect l="l" t="t" r="r" b="b"/>
              <a:pathLst>
                <a:path w="18175" h="19449" extrusionOk="0">
                  <a:moveTo>
                    <a:pt x="13418" y="1"/>
                  </a:moveTo>
                  <a:lnTo>
                    <a:pt x="13418" y="1"/>
                  </a:lnTo>
                  <a:cubicBezTo>
                    <a:pt x="13842" y="2830"/>
                    <a:pt x="13444" y="5741"/>
                    <a:pt x="12087" y="8416"/>
                  </a:cubicBezTo>
                  <a:cubicBezTo>
                    <a:pt x="9827" y="12872"/>
                    <a:pt x="5827" y="14822"/>
                    <a:pt x="1584" y="14822"/>
                  </a:cubicBezTo>
                  <a:cubicBezTo>
                    <a:pt x="1096" y="14822"/>
                    <a:pt x="604" y="14796"/>
                    <a:pt x="112" y="14745"/>
                  </a:cubicBezTo>
                  <a:lnTo>
                    <a:pt x="1" y="14857"/>
                  </a:lnTo>
                  <a:lnTo>
                    <a:pt x="2344" y="17201"/>
                  </a:lnTo>
                  <a:lnTo>
                    <a:pt x="4528" y="15018"/>
                  </a:lnTo>
                  <a:cubicBezTo>
                    <a:pt x="5489" y="15669"/>
                    <a:pt x="6588" y="16131"/>
                    <a:pt x="7772" y="16358"/>
                  </a:cubicBezTo>
                  <a:lnTo>
                    <a:pt x="7772" y="19449"/>
                  </a:lnTo>
                  <a:lnTo>
                    <a:pt x="11087" y="19449"/>
                  </a:lnTo>
                  <a:lnTo>
                    <a:pt x="11087" y="16358"/>
                  </a:lnTo>
                  <a:cubicBezTo>
                    <a:pt x="15123" y="15584"/>
                    <a:pt x="18175" y="12037"/>
                    <a:pt x="18175" y="7774"/>
                  </a:cubicBezTo>
                  <a:cubicBezTo>
                    <a:pt x="18175" y="4384"/>
                    <a:pt x="16239" y="1450"/>
                    <a:pt x="1341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842225" y="2804325"/>
              <a:ext cx="251300" cy="251325"/>
            </a:xfrm>
            <a:custGeom>
              <a:avLst/>
              <a:gdLst/>
              <a:ahLst/>
              <a:cxnLst/>
              <a:rect l="l" t="t" r="r" b="b"/>
              <a:pathLst>
                <a:path w="10052" h="10053" extrusionOk="0">
                  <a:moveTo>
                    <a:pt x="5026" y="1"/>
                  </a:moveTo>
                  <a:cubicBezTo>
                    <a:pt x="3694" y="1"/>
                    <a:pt x="2415" y="531"/>
                    <a:pt x="1472" y="1473"/>
                  </a:cubicBezTo>
                  <a:cubicBezTo>
                    <a:pt x="530" y="2415"/>
                    <a:pt x="0" y="3695"/>
                    <a:pt x="0" y="5027"/>
                  </a:cubicBezTo>
                  <a:cubicBezTo>
                    <a:pt x="0" y="6360"/>
                    <a:pt x="530" y="7638"/>
                    <a:pt x="1472" y="8580"/>
                  </a:cubicBezTo>
                  <a:cubicBezTo>
                    <a:pt x="2415" y="9523"/>
                    <a:pt x="3694" y="10052"/>
                    <a:pt x="5026" y="10052"/>
                  </a:cubicBezTo>
                  <a:cubicBezTo>
                    <a:pt x="6359" y="10052"/>
                    <a:pt x="7637" y="9523"/>
                    <a:pt x="8580" y="8580"/>
                  </a:cubicBezTo>
                  <a:cubicBezTo>
                    <a:pt x="9522" y="7638"/>
                    <a:pt x="10052" y="6360"/>
                    <a:pt x="10052" y="5027"/>
                  </a:cubicBezTo>
                  <a:cubicBezTo>
                    <a:pt x="10052" y="3695"/>
                    <a:pt x="9522" y="2415"/>
                    <a:pt x="8580" y="1473"/>
                  </a:cubicBezTo>
                  <a:cubicBezTo>
                    <a:pt x="7637" y="531"/>
                    <a:pt x="6359" y="1"/>
                    <a:pt x="5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5479500" y="2420500"/>
              <a:ext cx="139025" cy="127250"/>
            </a:xfrm>
            <a:custGeom>
              <a:avLst/>
              <a:gdLst/>
              <a:ahLst/>
              <a:cxnLst/>
              <a:rect l="l" t="t" r="r" b="b"/>
              <a:pathLst>
                <a:path w="5561" h="5090" extrusionOk="0">
                  <a:moveTo>
                    <a:pt x="2779" y="0"/>
                  </a:moveTo>
                  <a:cubicBezTo>
                    <a:pt x="1604" y="0"/>
                    <a:pt x="546" y="821"/>
                    <a:pt x="292" y="2016"/>
                  </a:cubicBezTo>
                  <a:cubicBezTo>
                    <a:pt x="1" y="3390"/>
                    <a:pt x="878" y="4741"/>
                    <a:pt x="2252" y="5033"/>
                  </a:cubicBezTo>
                  <a:cubicBezTo>
                    <a:pt x="2430" y="5071"/>
                    <a:pt x="2608" y="5089"/>
                    <a:pt x="2783" y="5089"/>
                  </a:cubicBezTo>
                  <a:cubicBezTo>
                    <a:pt x="3958" y="5089"/>
                    <a:pt x="5014" y="4270"/>
                    <a:pt x="5268" y="3073"/>
                  </a:cubicBezTo>
                  <a:cubicBezTo>
                    <a:pt x="5561" y="1699"/>
                    <a:pt x="4684" y="349"/>
                    <a:pt x="3309" y="56"/>
                  </a:cubicBezTo>
                  <a:cubicBezTo>
                    <a:pt x="3131" y="19"/>
                    <a:pt x="2954" y="0"/>
                    <a:pt x="2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865075" y="2844375"/>
              <a:ext cx="228525" cy="211275"/>
            </a:xfrm>
            <a:custGeom>
              <a:avLst/>
              <a:gdLst/>
              <a:ahLst/>
              <a:cxnLst/>
              <a:rect l="l" t="t" r="r" b="b"/>
              <a:pathLst>
                <a:path w="9141" h="8451" extrusionOk="0">
                  <a:moveTo>
                    <a:pt x="7786" y="1"/>
                  </a:moveTo>
                  <a:cubicBezTo>
                    <a:pt x="7715" y="692"/>
                    <a:pt x="7525" y="1415"/>
                    <a:pt x="7179" y="2173"/>
                  </a:cubicBezTo>
                  <a:cubicBezTo>
                    <a:pt x="5868" y="5041"/>
                    <a:pt x="3735" y="6419"/>
                    <a:pt x="1253" y="6419"/>
                  </a:cubicBezTo>
                  <a:cubicBezTo>
                    <a:pt x="845" y="6419"/>
                    <a:pt x="426" y="6382"/>
                    <a:pt x="1" y="6307"/>
                  </a:cubicBezTo>
                  <a:lnTo>
                    <a:pt x="1" y="6307"/>
                  </a:lnTo>
                  <a:cubicBezTo>
                    <a:pt x="909" y="7602"/>
                    <a:pt x="2411" y="8450"/>
                    <a:pt x="4113" y="8450"/>
                  </a:cubicBezTo>
                  <a:cubicBezTo>
                    <a:pt x="6889" y="8450"/>
                    <a:pt x="9139" y="6200"/>
                    <a:pt x="9139" y="3424"/>
                  </a:cubicBezTo>
                  <a:cubicBezTo>
                    <a:pt x="9141" y="2101"/>
                    <a:pt x="8623" y="898"/>
                    <a:pt x="7786"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526175" y="2420700"/>
              <a:ext cx="92350" cy="127050"/>
            </a:xfrm>
            <a:custGeom>
              <a:avLst/>
              <a:gdLst/>
              <a:ahLst/>
              <a:cxnLst/>
              <a:rect l="l" t="t" r="r" b="b"/>
              <a:pathLst>
                <a:path w="3694" h="5082" extrusionOk="0">
                  <a:moveTo>
                    <a:pt x="961" y="1"/>
                  </a:moveTo>
                  <a:cubicBezTo>
                    <a:pt x="848" y="1"/>
                    <a:pt x="735" y="8"/>
                    <a:pt x="624" y="20"/>
                  </a:cubicBezTo>
                  <a:cubicBezTo>
                    <a:pt x="983" y="689"/>
                    <a:pt x="1189" y="1429"/>
                    <a:pt x="1158" y="2242"/>
                  </a:cubicBezTo>
                  <a:cubicBezTo>
                    <a:pt x="1120" y="3245"/>
                    <a:pt x="677" y="4188"/>
                    <a:pt x="0" y="4902"/>
                  </a:cubicBezTo>
                  <a:cubicBezTo>
                    <a:pt x="125" y="4950"/>
                    <a:pt x="251" y="4997"/>
                    <a:pt x="386" y="5025"/>
                  </a:cubicBezTo>
                  <a:cubicBezTo>
                    <a:pt x="564" y="5063"/>
                    <a:pt x="742" y="5081"/>
                    <a:pt x="917" y="5081"/>
                  </a:cubicBezTo>
                  <a:cubicBezTo>
                    <a:pt x="2092" y="5081"/>
                    <a:pt x="3149" y="4263"/>
                    <a:pt x="3403" y="3065"/>
                  </a:cubicBezTo>
                  <a:cubicBezTo>
                    <a:pt x="3694" y="1691"/>
                    <a:pt x="2817" y="341"/>
                    <a:pt x="1443" y="49"/>
                  </a:cubicBezTo>
                  <a:cubicBezTo>
                    <a:pt x="1281" y="15"/>
                    <a:pt x="1120" y="1"/>
                    <a:pt x="96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5283750" y="3322175"/>
              <a:ext cx="35500" cy="35450"/>
            </a:xfrm>
            <a:custGeom>
              <a:avLst/>
              <a:gdLst/>
              <a:ahLst/>
              <a:cxnLst/>
              <a:rect l="l" t="t" r="r" b="b"/>
              <a:pathLst>
                <a:path w="1420" h="1418" extrusionOk="0">
                  <a:moveTo>
                    <a:pt x="709" y="0"/>
                  </a:moveTo>
                  <a:cubicBezTo>
                    <a:pt x="318" y="0"/>
                    <a:pt x="1" y="317"/>
                    <a:pt x="1" y="709"/>
                  </a:cubicBezTo>
                  <a:cubicBezTo>
                    <a:pt x="1" y="1100"/>
                    <a:pt x="318" y="1417"/>
                    <a:pt x="709" y="1417"/>
                  </a:cubicBezTo>
                  <a:cubicBezTo>
                    <a:pt x="1101" y="1417"/>
                    <a:pt x="1419" y="1100"/>
                    <a:pt x="1419" y="709"/>
                  </a:cubicBezTo>
                  <a:cubicBezTo>
                    <a:pt x="1419" y="317"/>
                    <a:pt x="1101" y="0"/>
                    <a:pt x="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5261800" y="3241850"/>
              <a:ext cx="35500" cy="35475"/>
            </a:xfrm>
            <a:custGeom>
              <a:avLst/>
              <a:gdLst/>
              <a:ahLst/>
              <a:cxnLst/>
              <a:rect l="l" t="t" r="r" b="b"/>
              <a:pathLst>
                <a:path w="1420" h="1419" extrusionOk="0">
                  <a:moveTo>
                    <a:pt x="710" y="1"/>
                  </a:moveTo>
                  <a:cubicBezTo>
                    <a:pt x="318" y="1"/>
                    <a:pt x="1" y="318"/>
                    <a:pt x="1" y="710"/>
                  </a:cubicBezTo>
                  <a:cubicBezTo>
                    <a:pt x="1" y="1101"/>
                    <a:pt x="318" y="1418"/>
                    <a:pt x="710" y="1418"/>
                  </a:cubicBezTo>
                  <a:cubicBezTo>
                    <a:pt x="1102" y="1418"/>
                    <a:pt x="1419" y="1101"/>
                    <a:pt x="1419" y="710"/>
                  </a:cubicBezTo>
                  <a:cubicBezTo>
                    <a:pt x="1419" y="318"/>
                    <a:pt x="1102" y="1"/>
                    <a:pt x="7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5288850" y="3161550"/>
              <a:ext cx="35475" cy="35500"/>
            </a:xfrm>
            <a:custGeom>
              <a:avLst/>
              <a:gdLst/>
              <a:ahLst/>
              <a:cxnLst/>
              <a:rect l="l" t="t" r="r" b="b"/>
              <a:pathLst>
                <a:path w="1419" h="1420" extrusionOk="0">
                  <a:moveTo>
                    <a:pt x="709" y="1"/>
                  </a:moveTo>
                  <a:cubicBezTo>
                    <a:pt x="318" y="1"/>
                    <a:pt x="0" y="319"/>
                    <a:pt x="0" y="710"/>
                  </a:cubicBezTo>
                  <a:cubicBezTo>
                    <a:pt x="0" y="1102"/>
                    <a:pt x="318" y="1419"/>
                    <a:pt x="709" y="1419"/>
                  </a:cubicBezTo>
                  <a:cubicBezTo>
                    <a:pt x="1100" y="1419"/>
                    <a:pt x="1419" y="1102"/>
                    <a:pt x="1419" y="710"/>
                  </a:cubicBezTo>
                  <a:cubicBezTo>
                    <a:pt x="1419" y="319"/>
                    <a:pt x="1100" y="1"/>
                    <a:pt x="7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5959025" y="2821600"/>
              <a:ext cx="17775" cy="17775"/>
            </a:xfrm>
            <a:custGeom>
              <a:avLst/>
              <a:gdLst/>
              <a:ahLst/>
              <a:cxnLst/>
              <a:rect l="l" t="t" r="r" b="b"/>
              <a:pathLst>
                <a:path w="711" h="711" extrusionOk="0">
                  <a:moveTo>
                    <a:pt x="355" y="0"/>
                  </a:moveTo>
                  <a:cubicBezTo>
                    <a:pt x="158" y="0"/>
                    <a:pt x="1" y="160"/>
                    <a:pt x="1" y="355"/>
                  </a:cubicBezTo>
                  <a:cubicBezTo>
                    <a:pt x="1" y="553"/>
                    <a:pt x="159" y="710"/>
                    <a:pt x="355" y="710"/>
                  </a:cubicBezTo>
                  <a:cubicBezTo>
                    <a:pt x="553" y="710"/>
                    <a:pt x="710" y="551"/>
                    <a:pt x="710" y="355"/>
                  </a:cubicBezTo>
                  <a:cubicBezTo>
                    <a:pt x="710" y="158"/>
                    <a:pt x="553" y="0"/>
                    <a:pt x="3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5511325" y="2496325"/>
              <a:ext cx="17800" cy="17775"/>
            </a:xfrm>
            <a:custGeom>
              <a:avLst/>
              <a:gdLst/>
              <a:ahLst/>
              <a:cxnLst/>
              <a:rect l="l" t="t" r="r" b="b"/>
              <a:pathLst>
                <a:path w="712" h="711" extrusionOk="0">
                  <a:moveTo>
                    <a:pt x="355" y="1"/>
                  </a:moveTo>
                  <a:cubicBezTo>
                    <a:pt x="159" y="1"/>
                    <a:pt x="0" y="159"/>
                    <a:pt x="0" y="356"/>
                  </a:cubicBezTo>
                  <a:cubicBezTo>
                    <a:pt x="0" y="553"/>
                    <a:pt x="160" y="710"/>
                    <a:pt x="355" y="710"/>
                  </a:cubicBezTo>
                  <a:cubicBezTo>
                    <a:pt x="552" y="710"/>
                    <a:pt x="711" y="552"/>
                    <a:pt x="711" y="356"/>
                  </a:cubicBezTo>
                  <a:cubicBezTo>
                    <a:pt x="711" y="160"/>
                    <a:pt x="552" y="2"/>
                    <a:pt x="3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5565550" y="2439125"/>
              <a:ext cx="17775" cy="17800"/>
            </a:xfrm>
            <a:custGeom>
              <a:avLst/>
              <a:gdLst/>
              <a:ahLst/>
              <a:cxnLst/>
              <a:rect l="l" t="t" r="r" b="b"/>
              <a:pathLst>
                <a:path w="711" h="712" extrusionOk="0">
                  <a:moveTo>
                    <a:pt x="355" y="1"/>
                  </a:moveTo>
                  <a:cubicBezTo>
                    <a:pt x="158" y="1"/>
                    <a:pt x="0" y="160"/>
                    <a:pt x="0" y="356"/>
                  </a:cubicBezTo>
                  <a:cubicBezTo>
                    <a:pt x="0" y="553"/>
                    <a:pt x="159" y="712"/>
                    <a:pt x="355" y="712"/>
                  </a:cubicBezTo>
                  <a:cubicBezTo>
                    <a:pt x="552" y="712"/>
                    <a:pt x="710" y="552"/>
                    <a:pt x="710" y="356"/>
                  </a:cubicBezTo>
                  <a:cubicBezTo>
                    <a:pt x="710" y="159"/>
                    <a:pt x="550" y="1"/>
                    <a:pt x="3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5920700" y="3006950"/>
              <a:ext cx="18650" cy="17750"/>
            </a:xfrm>
            <a:custGeom>
              <a:avLst/>
              <a:gdLst/>
              <a:ahLst/>
              <a:cxnLst/>
              <a:rect l="l" t="t" r="r" b="b"/>
              <a:pathLst>
                <a:path w="746" h="710" extrusionOk="0">
                  <a:moveTo>
                    <a:pt x="371" y="1"/>
                  </a:moveTo>
                  <a:cubicBezTo>
                    <a:pt x="359" y="1"/>
                    <a:pt x="347" y="1"/>
                    <a:pt x="335" y="3"/>
                  </a:cubicBezTo>
                  <a:cubicBezTo>
                    <a:pt x="141" y="23"/>
                    <a:pt x="0" y="199"/>
                    <a:pt x="20" y="393"/>
                  </a:cubicBezTo>
                  <a:cubicBezTo>
                    <a:pt x="39" y="574"/>
                    <a:pt x="194" y="710"/>
                    <a:pt x="373" y="710"/>
                  </a:cubicBezTo>
                  <a:cubicBezTo>
                    <a:pt x="385" y="710"/>
                    <a:pt x="397" y="709"/>
                    <a:pt x="410" y="708"/>
                  </a:cubicBezTo>
                  <a:cubicBezTo>
                    <a:pt x="604" y="688"/>
                    <a:pt x="746" y="512"/>
                    <a:pt x="725" y="318"/>
                  </a:cubicBezTo>
                  <a:cubicBezTo>
                    <a:pt x="705" y="136"/>
                    <a:pt x="550" y="1"/>
                    <a:pt x="3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887100" y="2978700"/>
              <a:ext cx="18675" cy="17750"/>
            </a:xfrm>
            <a:custGeom>
              <a:avLst/>
              <a:gdLst/>
              <a:ahLst/>
              <a:cxnLst/>
              <a:rect l="l" t="t" r="r" b="b"/>
              <a:pathLst>
                <a:path w="747" h="710" extrusionOk="0">
                  <a:moveTo>
                    <a:pt x="372" y="1"/>
                  </a:moveTo>
                  <a:cubicBezTo>
                    <a:pt x="361" y="1"/>
                    <a:pt x="349" y="1"/>
                    <a:pt x="337" y="2"/>
                  </a:cubicBezTo>
                  <a:cubicBezTo>
                    <a:pt x="141" y="23"/>
                    <a:pt x="1" y="199"/>
                    <a:pt x="21" y="393"/>
                  </a:cubicBezTo>
                  <a:cubicBezTo>
                    <a:pt x="40" y="575"/>
                    <a:pt x="195" y="710"/>
                    <a:pt x="374" y="710"/>
                  </a:cubicBezTo>
                  <a:cubicBezTo>
                    <a:pt x="386" y="710"/>
                    <a:pt x="399" y="709"/>
                    <a:pt x="412" y="708"/>
                  </a:cubicBezTo>
                  <a:cubicBezTo>
                    <a:pt x="606" y="688"/>
                    <a:pt x="746" y="512"/>
                    <a:pt x="726" y="318"/>
                  </a:cubicBezTo>
                  <a:cubicBezTo>
                    <a:pt x="706" y="135"/>
                    <a:pt x="552" y="1"/>
                    <a:pt x="3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5906000" y="2839325"/>
              <a:ext cx="17800" cy="17775"/>
            </a:xfrm>
            <a:custGeom>
              <a:avLst/>
              <a:gdLst/>
              <a:ahLst/>
              <a:cxnLst/>
              <a:rect l="l" t="t" r="r" b="b"/>
              <a:pathLst>
                <a:path w="712" h="711" extrusionOk="0">
                  <a:moveTo>
                    <a:pt x="356" y="0"/>
                  </a:moveTo>
                  <a:cubicBezTo>
                    <a:pt x="160" y="0"/>
                    <a:pt x="1" y="160"/>
                    <a:pt x="1" y="355"/>
                  </a:cubicBezTo>
                  <a:cubicBezTo>
                    <a:pt x="1" y="552"/>
                    <a:pt x="161" y="711"/>
                    <a:pt x="356" y="711"/>
                  </a:cubicBezTo>
                  <a:cubicBezTo>
                    <a:pt x="553" y="711"/>
                    <a:pt x="712" y="551"/>
                    <a:pt x="712" y="355"/>
                  </a:cubicBezTo>
                  <a:cubicBezTo>
                    <a:pt x="712" y="160"/>
                    <a:pt x="552" y="0"/>
                    <a:pt x="3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5863425" y="2877525"/>
              <a:ext cx="39675" cy="82050"/>
            </a:xfrm>
            <a:custGeom>
              <a:avLst/>
              <a:gdLst/>
              <a:ahLst/>
              <a:cxnLst/>
              <a:rect l="l" t="t" r="r" b="b"/>
              <a:pathLst>
                <a:path w="1587" h="3282" extrusionOk="0">
                  <a:moveTo>
                    <a:pt x="1108" y="0"/>
                  </a:moveTo>
                  <a:cubicBezTo>
                    <a:pt x="1005" y="0"/>
                    <a:pt x="901" y="43"/>
                    <a:pt x="826" y="146"/>
                  </a:cubicBezTo>
                  <a:cubicBezTo>
                    <a:pt x="208" y="993"/>
                    <a:pt x="0" y="2010"/>
                    <a:pt x="182" y="3038"/>
                  </a:cubicBezTo>
                  <a:cubicBezTo>
                    <a:pt x="212" y="3208"/>
                    <a:pt x="333" y="3281"/>
                    <a:pt x="464" y="3281"/>
                  </a:cubicBezTo>
                  <a:cubicBezTo>
                    <a:pt x="660" y="3281"/>
                    <a:pt x="876" y="3114"/>
                    <a:pt x="831" y="2858"/>
                  </a:cubicBezTo>
                  <a:cubicBezTo>
                    <a:pt x="680" y="2004"/>
                    <a:pt x="899" y="1181"/>
                    <a:pt x="1407" y="485"/>
                  </a:cubicBezTo>
                  <a:cubicBezTo>
                    <a:pt x="1586" y="239"/>
                    <a:pt x="1351" y="0"/>
                    <a:pt x="1108"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505825" y="2449625"/>
              <a:ext cx="25700" cy="30025"/>
            </a:xfrm>
            <a:custGeom>
              <a:avLst/>
              <a:gdLst/>
              <a:ahLst/>
              <a:cxnLst/>
              <a:rect l="l" t="t" r="r" b="b"/>
              <a:pathLst>
                <a:path w="1028" h="1201" extrusionOk="0">
                  <a:moveTo>
                    <a:pt x="542" y="0"/>
                  </a:moveTo>
                  <a:cubicBezTo>
                    <a:pt x="466" y="0"/>
                    <a:pt x="388" y="30"/>
                    <a:pt x="318" y="101"/>
                  </a:cubicBezTo>
                  <a:cubicBezTo>
                    <a:pt x="112" y="313"/>
                    <a:pt x="0" y="579"/>
                    <a:pt x="10" y="876"/>
                  </a:cubicBezTo>
                  <a:cubicBezTo>
                    <a:pt x="17" y="1092"/>
                    <a:pt x="189" y="1201"/>
                    <a:pt x="357" y="1201"/>
                  </a:cubicBezTo>
                  <a:cubicBezTo>
                    <a:pt x="525" y="1201"/>
                    <a:pt x="689" y="1093"/>
                    <a:pt x="682" y="876"/>
                  </a:cubicBezTo>
                  <a:cubicBezTo>
                    <a:pt x="679" y="753"/>
                    <a:pt x="707" y="665"/>
                    <a:pt x="794" y="577"/>
                  </a:cubicBezTo>
                  <a:cubicBezTo>
                    <a:pt x="1028" y="338"/>
                    <a:pt x="799" y="0"/>
                    <a:pt x="542"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5316525" y="3096625"/>
              <a:ext cx="81050" cy="51125"/>
            </a:xfrm>
            <a:custGeom>
              <a:avLst/>
              <a:gdLst/>
              <a:ahLst/>
              <a:cxnLst/>
              <a:rect l="l" t="t" r="r" b="b"/>
              <a:pathLst>
                <a:path w="3242" h="2045" extrusionOk="0">
                  <a:moveTo>
                    <a:pt x="2601" y="0"/>
                  </a:moveTo>
                  <a:cubicBezTo>
                    <a:pt x="2547" y="0"/>
                    <a:pt x="2489" y="10"/>
                    <a:pt x="2428" y="32"/>
                  </a:cubicBezTo>
                  <a:cubicBezTo>
                    <a:pt x="1674" y="302"/>
                    <a:pt x="1004" y="689"/>
                    <a:pt x="393" y="1204"/>
                  </a:cubicBezTo>
                  <a:cubicBezTo>
                    <a:pt x="0" y="1534"/>
                    <a:pt x="361" y="2044"/>
                    <a:pt x="773" y="2044"/>
                  </a:cubicBezTo>
                  <a:cubicBezTo>
                    <a:pt x="885" y="2044"/>
                    <a:pt x="1000" y="2007"/>
                    <a:pt x="1106" y="1918"/>
                  </a:cubicBezTo>
                  <a:cubicBezTo>
                    <a:pt x="1577" y="1521"/>
                    <a:pt x="2116" y="1214"/>
                    <a:pt x="2696" y="1006"/>
                  </a:cubicBezTo>
                  <a:cubicBezTo>
                    <a:pt x="3242" y="810"/>
                    <a:pt x="3085" y="0"/>
                    <a:pt x="2601"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5419900" y="3083675"/>
              <a:ext cx="96200" cy="28275"/>
            </a:xfrm>
            <a:custGeom>
              <a:avLst/>
              <a:gdLst/>
              <a:ahLst/>
              <a:cxnLst/>
              <a:rect l="l" t="t" r="r" b="b"/>
              <a:pathLst>
                <a:path w="3848" h="1131" extrusionOk="0">
                  <a:moveTo>
                    <a:pt x="1783" y="0"/>
                  </a:moveTo>
                  <a:cubicBezTo>
                    <a:pt x="1395" y="0"/>
                    <a:pt x="1005" y="31"/>
                    <a:pt x="611" y="90"/>
                  </a:cubicBezTo>
                  <a:cubicBezTo>
                    <a:pt x="0" y="182"/>
                    <a:pt x="219" y="1070"/>
                    <a:pt x="792" y="1070"/>
                  </a:cubicBezTo>
                  <a:cubicBezTo>
                    <a:pt x="820" y="1070"/>
                    <a:pt x="849" y="1068"/>
                    <a:pt x="879" y="1064"/>
                  </a:cubicBezTo>
                  <a:cubicBezTo>
                    <a:pt x="1172" y="1019"/>
                    <a:pt x="1467" y="997"/>
                    <a:pt x="1762" y="997"/>
                  </a:cubicBezTo>
                  <a:cubicBezTo>
                    <a:pt x="2171" y="997"/>
                    <a:pt x="2579" y="1039"/>
                    <a:pt x="2981" y="1119"/>
                  </a:cubicBezTo>
                  <a:cubicBezTo>
                    <a:pt x="3020" y="1127"/>
                    <a:pt x="3057" y="1131"/>
                    <a:pt x="3093" y="1131"/>
                  </a:cubicBezTo>
                  <a:cubicBezTo>
                    <a:pt x="3644" y="1131"/>
                    <a:pt x="3848" y="266"/>
                    <a:pt x="3249" y="147"/>
                  </a:cubicBezTo>
                  <a:cubicBezTo>
                    <a:pt x="2757" y="48"/>
                    <a:pt x="2271" y="0"/>
                    <a:pt x="1783"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5079250" y="2925400"/>
              <a:ext cx="197550" cy="176800"/>
            </a:xfrm>
            <a:custGeom>
              <a:avLst/>
              <a:gdLst/>
              <a:ahLst/>
              <a:cxnLst/>
              <a:rect l="l" t="t" r="r" b="b"/>
              <a:pathLst>
                <a:path w="7902" h="7072" extrusionOk="0">
                  <a:moveTo>
                    <a:pt x="6905" y="1"/>
                  </a:moveTo>
                  <a:cubicBezTo>
                    <a:pt x="6801" y="1"/>
                    <a:pt x="6690" y="28"/>
                    <a:pt x="6577" y="90"/>
                  </a:cubicBezTo>
                  <a:cubicBezTo>
                    <a:pt x="3989" y="1516"/>
                    <a:pt x="1861" y="3555"/>
                    <a:pt x="316" y="6074"/>
                  </a:cubicBezTo>
                  <a:cubicBezTo>
                    <a:pt x="0" y="6588"/>
                    <a:pt x="466" y="7072"/>
                    <a:pt x="931" y="7072"/>
                  </a:cubicBezTo>
                  <a:cubicBezTo>
                    <a:pt x="1136" y="7072"/>
                    <a:pt x="1340" y="6978"/>
                    <a:pt x="1479" y="6753"/>
                  </a:cubicBezTo>
                  <a:cubicBezTo>
                    <a:pt x="2909" y="4425"/>
                    <a:pt x="4863" y="2571"/>
                    <a:pt x="7256" y="1252"/>
                  </a:cubicBezTo>
                  <a:cubicBezTo>
                    <a:pt x="7902" y="896"/>
                    <a:pt x="7506" y="1"/>
                    <a:pt x="69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5149475" y="2851150"/>
              <a:ext cx="91625" cy="56675"/>
            </a:xfrm>
            <a:custGeom>
              <a:avLst/>
              <a:gdLst/>
              <a:ahLst/>
              <a:cxnLst/>
              <a:rect l="l" t="t" r="r" b="b"/>
              <a:pathLst>
                <a:path w="3665" h="2267" extrusionOk="0">
                  <a:moveTo>
                    <a:pt x="2933" y="0"/>
                  </a:moveTo>
                  <a:cubicBezTo>
                    <a:pt x="2814" y="0"/>
                    <a:pt x="2691" y="28"/>
                    <a:pt x="2573" y="79"/>
                  </a:cubicBezTo>
                  <a:cubicBezTo>
                    <a:pt x="1853" y="394"/>
                    <a:pt x="1131" y="711"/>
                    <a:pt x="412" y="1026"/>
                  </a:cubicBezTo>
                  <a:cubicBezTo>
                    <a:pt x="79" y="1171"/>
                    <a:pt x="0" y="1660"/>
                    <a:pt x="171" y="1946"/>
                  </a:cubicBezTo>
                  <a:cubicBezTo>
                    <a:pt x="303" y="2169"/>
                    <a:pt x="512" y="2266"/>
                    <a:pt x="734" y="2266"/>
                  </a:cubicBezTo>
                  <a:cubicBezTo>
                    <a:pt x="852" y="2266"/>
                    <a:pt x="975" y="2238"/>
                    <a:pt x="1092" y="2187"/>
                  </a:cubicBezTo>
                  <a:cubicBezTo>
                    <a:pt x="1812" y="1873"/>
                    <a:pt x="2534" y="1557"/>
                    <a:pt x="3253" y="1241"/>
                  </a:cubicBezTo>
                  <a:cubicBezTo>
                    <a:pt x="3585" y="1097"/>
                    <a:pt x="3665" y="608"/>
                    <a:pt x="3494" y="320"/>
                  </a:cubicBezTo>
                  <a:cubicBezTo>
                    <a:pt x="3362" y="97"/>
                    <a:pt x="3155" y="0"/>
                    <a:pt x="29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5792550" y="2498975"/>
              <a:ext cx="256800" cy="246575"/>
            </a:xfrm>
            <a:custGeom>
              <a:avLst/>
              <a:gdLst/>
              <a:ahLst/>
              <a:cxnLst/>
              <a:rect l="l" t="t" r="r" b="b"/>
              <a:pathLst>
                <a:path w="10272" h="9863" extrusionOk="0">
                  <a:moveTo>
                    <a:pt x="1001" y="1"/>
                  </a:moveTo>
                  <a:cubicBezTo>
                    <a:pt x="469" y="1"/>
                    <a:pt x="1" y="678"/>
                    <a:pt x="497" y="1137"/>
                  </a:cubicBezTo>
                  <a:cubicBezTo>
                    <a:pt x="3423" y="3845"/>
                    <a:pt x="6216" y="6681"/>
                    <a:pt x="8879" y="9647"/>
                  </a:cubicBezTo>
                  <a:cubicBezTo>
                    <a:pt x="9015" y="9799"/>
                    <a:pt x="9171" y="9862"/>
                    <a:pt x="9324" y="9862"/>
                  </a:cubicBezTo>
                  <a:cubicBezTo>
                    <a:pt x="9820" y="9862"/>
                    <a:pt x="10271" y="9188"/>
                    <a:pt x="9830" y="8696"/>
                  </a:cubicBezTo>
                  <a:cubicBezTo>
                    <a:pt x="7167" y="5729"/>
                    <a:pt x="4374" y="2892"/>
                    <a:pt x="1449" y="185"/>
                  </a:cubicBezTo>
                  <a:cubicBezTo>
                    <a:pt x="1308" y="56"/>
                    <a:pt x="1152" y="1"/>
                    <a:pt x="10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5981125" y="2552925"/>
              <a:ext cx="178575" cy="178250"/>
            </a:xfrm>
            <a:custGeom>
              <a:avLst/>
              <a:gdLst/>
              <a:ahLst/>
              <a:cxnLst/>
              <a:rect l="l" t="t" r="r" b="b"/>
              <a:pathLst>
                <a:path w="7143" h="7130" extrusionOk="0">
                  <a:moveTo>
                    <a:pt x="1016" y="0"/>
                  </a:moveTo>
                  <a:cubicBezTo>
                    <a:pt x="475" y="0"/>
                    <a:pt x="1" y="678"/>
                    <a:pt x="510" y="1129"/>
                  </a:cubicBezTo>
                  <a:cubicBezTo>
                    <a:pt x="2438" y="2831"/>
                    <a:pt x="4151" y="4727"/>
                    <a:pt x="5631" y="6831"/>
                  </a:cubicBezTo>
                  <a:cubicBezTo>
                    <a:pt x="5779" y="7042"/>
                    <a:pt x="5987" y="7129"/>
                    <a:pt x="6193" y="7129"/>
                  </a:cubicBezTo>
                  <a:cubicBezTo>
                    <a:pt x="6675" y="7129"/>
                    <a:pt x="7143" y="6650"/>
                    <a:pt x="6793" y="6152"/>
                  </a:cubicBezTo>
                  <a:cubicBezTo>
                    <a:pt x="5249" y="3954"/>
                    <a:pt x="3477" y="1955"/>
                    <a:pt x="1462" y="176"/>
                  </a:cubicBezTo>
                  <a:cubicBezTo>
                    <a:pt x="1322" y="52"/>
                    <a:pt x="1166" y="0"/>
                    <a:pt x="10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6045250" y="2756575"/>
              <a:ext cx="111725" cy="108050"/>
            </a:xfrm>
            <a:custGeom>
              <a:avLst/>
              <a:gdLst/>
              <a:ahLst/>
              <a:cxnLst/>
              <a:rect l="l" t="t" r="r" b="b"/>
              <a:pathLst>
                <a:path w="4469" h="4322" extrusionOk="0">
                  <a:moveTo>
                    <a:pt x="1031" y="1"/>
                  </a:moveTo>
                  <a:cubicBezTo>
                    <a:pt x="481" y="1"/>
                    <a:pt x="0" y="680"/>
                    <a:pt x="522" y="1121"/>
                  </a:cubicBezTo>
                  <a:cubicBezTo>
                    <a:pt x="1505" y="1947"/>
                    <a:pt x="2331" y="2902"/>
                    <a:pt x="2995" y="4002"/>
                  </a:cubicBezTo>
                  <a:cubicBezTo>
                    <a:pt x="3132" y="4228"/>
                    <a:pt x="3336" y="4322"/>
                    <a:pt x="3540" y="4322"/>
                  </a:cubicBezTo>
                  <a:cubicBezTo>
                    <a:pt x="4003" y="4322"/>
                    <a:pt x="4468" y="3838"/>
                    <a:pt x="4156" y="3322"/>
                  </a:cubicBezTo>
                  <a:cubicBezTo>
                    <a:pt x="3437" y="2131"/>
                    <a:pt x="2540" y="1067"/>
                    <a:pt x="1474" y="169"/>
                  </a:cubicBezTo>
                  <a:cubicBezTo>
                    <a:pt x="1334" y="51"/>
                    <a:pt x="1180" y="1"/>
                    <a:pt x="10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8" name="Google Shape;128;p3"/>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9" name="Google Shape;129;p3"/>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3"/>
          <p:cNvGrpSpPr/>
          <p:nvPr/>
        </p:nvGrpSpPr>
        <p:grpSpPr>
          <a:xfrm>
            <a:off x="371330" y="3818004"/>
            <a:ext cx="8400431" cy="1003659"/>
            <a:chOff x="4122825" y="2769975"/>
            <a:chExt cx="4390775" cy="1934950"/>
          </a:xfrm>
        </p:grpSpPr>
        <p:sp>
          <p:nvSpPr>
            <p:cNvPr id="131" name="Google Shape;131;p3"/>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3"/>
          <p:cNvGrpSpPr/>
          <p:nvPr/>
        </p:nvGrpSpPr>
        <p:grpSpPr>
          <a:xfrm rot="10800000" flipH="1">
            <a:off x="371330" y="540079"/>
            <a:ext cx="8400431" cy="1003659"/>
            <a:chOff x="4122825" y="2769975"/>
            <a:chExt cx="4390775" cy="1934950"/>
          </a:xfrm>
        </p:grpSpPr>
        <p:sp>
          <p:nvSpPr>
            <p:cNvPr id="155" name="Google Shape;155;p3"/>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3"/>
          <p:cNvGrpSpPr/>
          <p:nvPr/>
        </p:nvGrpSpPr>
        <p:grpSpPr>
          <a:xfrm>
            <a:off x="372025" y="321975"/>
            <a:ext cx="8400000" cy="4499700"/>
            <a:chOff x="372025" y="321975"/>
            <a:chExt cx="8400000" cy="4499700"/>
          </a:xfrm>
        </p:grpSpPr>
        <p:sp>
          <p:nvSpPr>
            <p:cNvPr id="179" name="Google Shape;179;p3"/>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3"/>
          <p:cNvSpPr txBox="1">
            <a:spLocks noGrp="1"/>
          </p:cNvSpPr>
          <p:nvPr>
            <p:ph type="title" hasCustomPrompt="1"/>
          </p:nvPr>
        </p:nvSpPr>
        <p:spPr>
          <a:xfrm>
            <a:off x="7790225" y="324675"/>
            <a:ext cx="633900" cy="215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
              <a:buNone/>
              <a:defRPr sz="12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r>
              <a:t>xx%</a:t>
            </a:r>
          </a:p>
        </p:txBody>
      </p:sp>
      <p:sp>
        <p:nvSpPr>
          <p:cNvPr id="185" name="Google Shape;185;p3"/>
          <p:cNvSpPr txBox="1">
            <a:spLocks noGrp="1"/>
          </p:cNvSpPr>
          <p:nvPr>
            <p:ph type="subTitle" idx="1"/>
          </p:nvPr>
        </p:nvSpPr>
        <p:spPr>
          <a:xfrm>
            <a:off x="2391925" y="2817825"/>
            <a:ext cx="4360200" cy="4434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6" name="Google Shape;186;p3"/>
          <p:cNvSpPr txBox="1">
            <a:spLocks noGrp="1"/>
          </p:cNvSpPr>
          <p:nvPr>
            <p:ph type="title" idx="2"/>
          </p:nvPr>
        </p:nvSpPr>
        <p:spPr>
          <a:xfrm>
            <a:off x="1070575" y="2043725"/>
            <a:ext cx="70029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3600"/>
              <a:buNone/>
              <a:defRPr sz="4700">
                <a:solidFill>
                  <a:schemeClr val="lt2"/>
                </a:solidFill>
              </a:defRPr>
            </a:lvl1pPr>
            <a:lvl2pPr lvl="1" algn="ctr">
              <a:spcBef>
                <a:spcPts val="0"/>
              </a:spcBef>
              <a:spcAft>
                <a:spcPts val="0"/>
              </a:spcAft>
              <a:buClr>
                <a:schemeClr val="lt2"/>
              </a:buClr>
              <a:buSzPts val="3600"/>
              <a:buNone/>
              <a:defRPr sz="3600">
                <a:solidFill>
                  <a:schemeClr val="lt2"/>
                </a:solidFill>
              </a:defRPr>
            </a:lvl2pPr>
            <a:lvl3pPr lvl="2" algn="ctr">
              <a:spcBef>
                <a:spcPts val="0"/>
              </a:spcBef>
              <a:spcAft>
                <a:spcPts val="0"/>
              </a:spcAft>
              <a:buClr>
                <a:schemeClr val="lt2"/>
              </a:buClr>
              <a:buSzPts val="3600"/>
              <a:buNone/>
              <a:defRPr sz="3600">
                <a:solidFill>
                  <a:schemeClr val="lt2"/>
                </a:solidFill>
              </a:defRPr>
            </a:lvl3pPr>
            <a:lvl4pPr lvl="3" algn="ctr">
              <a:spcBef>
                <a:spcPts val="0"/>
              </a:spcBef>
              <a:spcAft>
                <a:spcPts val="0"/>
              </a:spcAft>
              <a:buClr>
                <a:schemeClr val="lt2"/>
              </a:buClr>
              <a:buSzPts val="3600"/>
              <a:buNone/>
              <a:defRPr sz="3600">
                <a:solidFill>
                  <a:schemeClr val="lt2"/>
                </a:solidFill>
              </a:defRPr>
            </a:lvl4pPr>
            <a:lvl5pPr lvl="4" algn="ctr">
              <a:spcBef>
                <a:spcPts val="0"/>
              </a:spcBef>
              <a:spcAft>
                <a:spcPts val="0"/>
              </a:spcAft>
              <a:buClr>
                <a:schemeClr val="lt2"/>
              </a:buClr>
              <a:buSzPts val="3600"/>
              <a:buNone/>
              <a:defRPr sz="3600">
                <a:solidFill>
                  <a:schemeClr val="lt2"/>
                </a:solidFill>
              </a:defRPr>
            </a:lvl5pPr>
            <a:lvl6pPr lvl="5" algn="ctr">
              <a:spcBef>
                <a:spcPts val="0"/>
              </a:spcBef>
              <a:spcAft>
                <a:spcPts val="0"/>
              </a:spcAft>
              <a:buClr>
                <a:schemeClr val="lt2"/>
              </a:buClr>
              <a:buSzPts val="3600"/>
              <a:buNone/>
              <a:defRPr sz="3600">
                <a:solidFill>
                  <a:schemeClr val="lt2"/>
                </a:solidFill>
              </a:defRPr>
            </a:lvl6pPr>
            <a:lvl7pPr lvl="6" algn="ctr">
              <a:spcBef>
                <a:spcPts val="0"/>
              </a:spcBef>
              <a:spcAft>
                <a:spcPts val="0"/>
              </a:spcAft>
              <a:buClr>
                <a:schemeClr val="lt2"/>
              </a:buClr>
              <a:buSzPts val="3600"/>
              <a:buNone/>
              <a:defRPr sz="3600">
                <a:solidFill>
                  <a:schemeClr val="lt2"/>
                </a:solidFill>
              </a:defRPr>
            </a:lvl7pPr>
            <a:lvl8pPr lvl="7" algn="ctr">
              <a:spcBef>
                <a:spcPts val="0"/>
              </a:spcBef>
              <a:spcAft>
                <a:spcPts val="0"/>
              </a:spcAft>
              <a:buClr>
                <a:schemeClr val="lt2"/>
              </a:buClr>
              <a:buSzPts val="3600"/>
              <a:buNone/>
              <a:defRPr sz="3600">
                <a:solidFill>
                  <a:schemeClr val="lt2"/>
                </a:solidFill>
              </a:defRPr>
            </a:lvl8pPr>
            <a:lvl9pPr lvl="8" algn="ctr">
              <a:spcBef>
                <a:spcPts val="0"/>
              </a:spcBef>
              <a:spcAft>
                <a:spcPts val="0"/>
              </a:spcAft>
              <a:buClr>
                <a:schemeClr val="lt2"/>
              </a:buClr>
              <a:buSzPts val="3600"/>
              <a:buNone/>
              <a:defRPr sz="3600">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7"/>
        <p:cNvGrpSpPr/>
        <p:nvPr/>
      </p:nvGrpSpPr>
      <p:grpSpPr>
        <a:xfrm>
          <a:off x="0" y="0"/>
          <a:ext cx="0" cy="0"/>
          <a:chOff x="0" y="0"/>
          <a:chExt cx="0" cy="0"/>
        </a:xfrm>
      </p:grpSpPr>
      <p:pic>
        <p:nvPicPr>
          <p:cNvPr id="188" name="Google Shape;188;p4"/>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89" name="Google Shape;189;p4"/>
          <p:cNvGrpSpPr/>
          <p:nvPr/>
        </p:nvGrpSpPr>
        <p:grpSpPr>
          <a:xfrm>
            <a:off x="372025" y="321975"/>
            <a:ext cx="8400000" cy="4503300"/>
            <a:chOff x="372025" y="321975"/>
            <a:chExt cx="8400000" cy="4503300"/>
          </a:xfrm>
        </p:grpSpPr>
        <p:grpSp>
          <p:nvGrpSpPr>
            <p:cNvPr id="190" name="Google Shape;190;p4"/>
            <p:cNvGrpSpPr/>
            <p:nvPr/>
          </p:nvGrpSpPr>
          <p:grpSpPr>
            <a:xfrm>
              <a:off x="372025" y="321975"/>
              <a:ext cx="8400000" cy="4503300"/>
              <a:chOff x="372025" y="321975"/>
              <a:chExt cx="8400000" cy="4503300"/>
            </a:xfrm>
          </p:grpSpPr>
          <p:sp>
            <p:nvSpPr>
              <p:cNvPr id="191" name="Google Shape;191;p4"/>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4"/>
              <p:cNvGrpSpPr/>
              <p:nvPr/>
            </p:nvGrpSpPr>
            <p:grpSpPr>
              <a:xfrm>
                <a:off x="372025" y="321975"/>
                <a:ext cx="8400000" cy="4499700"/>
                <a:chOff x="372025" y="321975"/>
                <a:chExt cx="8400000" cy="4499700"/>
              </a:xfrm>
            </p:grpSpPr>
            <p:sp>
              <p:nvSpPr>
                <p:cNvPr id="193" name="Google Shape;193;p4"/>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4"/>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200" name="Google Shape;200;p4"/>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201" name="Google Shape;201;p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2" name="Google Shape;202;p4"/>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05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2"/>
        <p:cNvGrpSpPr/>
        <p:nvPr/>
      </p:nvGrpSpPr>
      <p:grpSpPr>
        <a:xfrm>
          <a:off x="0" y="0"/>
          <a:ext cx="0" cy="0"/>
          <a:chOff x="0" y="0"/>
          <a:chExt cx="0" cy="0"/>
        </a:xfrm>
      </p:grpSpPr>
      <p:grpSp>
        <p:nvGrpSpPr>
          <p:cNvPr id="403" name="Google Shape;403;p9"/>
          <p:cNvGrpSpPr/>
          <p:nvPr/>
        </p:nvGrpSpPr>
        <p:grpSpPr>
          <a:xfrm rot="-338463">
            <a:off x="2050912" y="191733"/>
            <a:ext cx="1355008" cy="1170650"/>
            <a:chOff x="2916888" y="3536925"/>
            <a:chExt cx="1354950" cy="1170600"/>
          </a:xfrm>
        </p:grpSpPr>
        <p:sp>
          <p:nvSpPr>
            <p:cNvPr id="404" name="Google Shape;404;p9"/>
            <p:cNvSpPr/>
            <p:nvPr/>
          </p:nvSpPr>
          <p:spPr>
            <a:xfrm>
              <a:off x="3216663" y="3922625"/>
              <a:ext cx="784850" cy="784850"/>
            </a:xfrm>
            <a:custGeom>
              <a:avLst/>
              <a:gdLst/>
              <a:ahLst/>
              <a:cxnLst/>
              <a:rect l="l" t="t" r="r" b="b"/>
              <a:pathLst>
                <a:path w="31394" h="31394" extrusionOk="0">
                  <a:moveTo>
                    <a:pt x="15697" y="1"/>
                  </a:moveTo>
                  <a:cubicBezTo>
                    <a:pt x="11535" y="1"/>
                    <a:pt x="7542" y="1655"/>
                    <a:pt x="4598" y="4597"/>
                  </a:cubicBezTo>
                  <a:cubicBezTo>
                    <a:pt x="1654" y="7541"/>
                    <a:pt x="0" y="11534"/>
                    <a:pt x="0" y="15697"/>
                  </a:cubicBezTo>
                  <a:cubicBezTo>
                    <a:pt x="0" y="19859"/>
                    <a:pt x="1654" y="23852"/>
                    <a:pt x="4598" y="26796"/>
                  </a:cubicBezTo>
                  <a:cubicBezTo>
                    <a:pt x="7542" y="29739"/>
                    <a:pt x="11535" y="31394"/>
                    <a:pt x="15697" y="31394"/>
                  </a:cubicBezTo>
                  <a:cubicBezTo>
                    <a:pt x="19860" y="31394"/>
                    <a:pt x="23853" y="29739"/>
                    <a:pt x="26795" y="26796"/>
                  </a:cubicBezTo>
                  <a:cubicBezTo>
                    <a:pt x="29739" y="23852"/>
                    <a:pt x="31393" y="19859"/>
                    <a:pt x="31393" y="15697"/>
                  </a:cubicBezTo>
                  <a:cubicBezTo>
                    <a:pt x="31393" y="11534"/>
                    <a:pt x="29739" y="7541"/>
                    <a:pt x="26795" y="4597"/>
                  </a:cubicBezTo>
                  <a:cubicBezTo>
                    <a:pt x="23853" y="1655"/>
                    <a:pt x="19860" y="1"/>
                    <a:pt x="156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3503263" y="3922625"/>
              <a:ext cx="216075" cy="784900"/>
            </a:xfrm>
            <a:custGeom>
              <a:avLst/>
              <a:gdLst/>
              <a:ahLst/>
              <a:cxnLst/>
              <a:rect l="l" t="t" r="r" b="b"/>
              <a:pathLst>
                <a:path w="8643" h="31396" extrusionOk="0">
                  <a:moveTo>
                    <a:pt x="4233" y="1"/>
                  </a:moveTo>
                  <a:cubicBezTo>
                    <a:pt x="2764" y="1"/>
                    <a:pt x="1347" y="205"/>
                    <a:pt x="0" y="583"/>
                  </a:cubicBezTo>
                  <a:lnTo>
                    <a:pt x="0" y="30811"/>
                  </a:lnTo>
                  <a:cubicBezTo>
                    <a:pt x="1347" y="31189"/>
                    <a:pt x="2767" y="31395"/>
                    <a:pt x="4233" y="31395"/>
                  </a:cubicBezTo>
                  <a:cubicBezTo>
                    <a:pt x="5764" y="31395"/>
                    <a:pt x="7243" y="31172"/>
                    <a:pt x="8642" y="30761"/>
                  </a:cubicBezTo>
                  <a:lnTo>
                    <a:pt x="8642" y="633"/>
                  </a:lnTo>
                  <a:cubicBezTo>
                    <a:pt x="7245" y="224"/>
                    <a:pt x="5765" y="1"/>
                    <a:pt x="4233"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3763363" y="3954175"/>
              <a:ext cx="52950" cy="721725"/>
            </a:xfrm>
            <a:custGeom>
              <a:avLst/>
              <a:gdLst/>
              <a:ahLst/>
              <a:cxnLst/>
              <a:rect l="l" t="t" r="r" b="b"/>
              <a:pathLst>
                <a:path w="2118" h="28869" extrusionOk="0">
                  <a:moveTo>
                    <a:pt x="1" y="1"/>
                  </a:moveTo>
                  <a:lnTo>
                    <a:pt x="1" y="28868"/>
                  </a:lnTo>
                  <a:cubicBezTo>
                    <a:pt x="737" y="28554"/>
                    <a:pt x="1443" y="28182"/>
                    <a:pt x="2118" y="27761"/>
                  </a:cubicBezTo>
                  <a:lnTo>
                    <a:pt x="2118" y="1108"/>
                  </a:lnTo>
                  <a:cubicBezTo>
                    <a:pt x="1443" y="687"/>
                    <a:pt x="737" y="317"/>
                    <a:pt x="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3229888" y="4077000"/>
              <a:ext cx="749550" cy="467325"/>
            </a:xfrm>
            <a:custGeom>
              <a:avLst/>
              <a:gdLst/>
              <a:ahLst/>
              <a:cxnLst/>
              <a:rect l="l" t="t" r="r" b="b"/>
              <a:pathLst>
                <a:path w="29982" h="18693" extrusionOk="0">
                  <a:moveTo>
                    <a:pt x="14991" y="0"/>
                  </a:moveTo>
                  <a:cubicBezTo>
                    <a:pt x="11016" y="0"/>
                    <a:pt x="7203" y="984"/>
                    <a:pt x="4391" y="2737"/>
                  </a:cubicBezTo>
                  <a:cubicBezTo>
                    <a:pt x="1580" y="4490"/>
                    <a:pt x="0" y="6868"/>
                    <a:pt x="0" y="9346"/>
                  </a:cubicBezTo>
                  <a:cubicBezTo>
                    <a:pt x="0" y="11825"/>
                    <a:pt x="1580" y="14202"/>
                    <a:pt x="4391" y="15956"/>
                  </a:cubicBezTo>
                  <a:cubicBezTo>
                    <a:pt x="7203" y="17708"/>
                    <a:pt x="11016" y="18693"/>
                    <a:pt x="14991" y="18693"/>
                  </a:cubicBezTo>
                  <a:cubicBezTo>
                    <a:pt x="18966" y="18693"/>
                    <a:pt x="22779" y="17708"/>
                    <a:pt x="25591" y="15956"/>
                  </a:cubicBezTo>
                  <a:cubicBezTo>
                    <a:pt x="28402" y="14202"/>
                    <a:pt x="29981" y="11825"/>
                    <a:pt x="29981" y="9346"/>
                  </a:cubicBezTo>
                  <a:cubicBezTo>
                    <a:pt x="29981" y="6868"/>
                    <a:pt x="28402" y="4490"/>
                    <a:pt x="25591" y="2737"/>
                  </a:cubicBezTo>
                  <a:cubicBezTo>
                    <a:pt x="22779" y="984"/>
                    <a:pt x="18966" y="0"/>
                    <a:pt x="14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3547063" y="4076925"/>
              <a:ext cx="360800" cy="467375"/>
            </a:xfrm>
            <a:custGeom>
              <a:avLst/>
              <a:gdLst/>
              <a:ahLst/>
              <a:cxnLst/>
              <a:rect l="l" t="t" r="r" b="b"/>
              <a:pathLst>
                <a:path w="14432" h="18695" extrusionOk="0">
                  <a:moveTo>
                    <a:pt x="2304" y="0"/>
                  </a:moveTo>
                  <a:cubicBezTo>
                    <a:pt x="1521" y="0"/>
                    <a:pt x="752" y="39"/>
                    <a:pt x="1" y="110"/>
                  </a:cubicBezTo>
                  <a:cubicBezTo>
                    <a:pt x="2527" y="3428"/>
                    <a:pt x="4251" y="7437"/>
                    <a:pt x="3989" y="11665"/>
                  </a:cubicBezTo>
                  <a:cubicBezTo>
                    <a:pt x="3822" y="14337"/>
                    <a:pt x="2860" y="16686"/>
                    <a:pt x="1368" y="18674"/>
                  </a:cubicBezTo>
                  <a:cubicBezTo>
                    <a:pt x="1679" y="18687"/>
                    <a:pt x="1989" y="18694"/>
                    <a:pt x="2304" y="18694"/>
                  </a:cubicBezTo>
                  <a:cubicBezTo>
                    <a:pt x="5810" y="18694"/>
                    <a:pt x="9033" y="17942"/>
                    <a:pt x="11585" y="16684"/>
                  </a:cubicBezTo>
                  <a:cubicBezTo>
                    <a:pt x="11589" y="16679"/>
                    <a:pt x="11592" y="16671"/>
                    <a:pt x="11595" y="16663"/>
                  </a:cubicBezTo>
                  <a:cubicBezTo>
                    <a:pt x="14432" y="11726"/>
                    <a:pt x="13562" y="5758"/>
                    <a:pt x="10298" y="1442"/>
                  </a:cubicBezTo>
                  <a:cubicBezTo>
                    <a:pt x="7983" y="531"/>
                    <a:pt x="5244" y="0"/>
                    <a:pt x="230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3441463" y="4165075"/>
              <a:ext cx="330725" cy="330750"/>
            </a:xfrm>
            <a:custGeom>
              <a:avLst/>
              <a:gdLst/>
              <a:ahLst/>
              <a:cxnLst/>
              <a:rect l="l" t="t" r="r" b="b"/>
              <a:pathLst>
                <a:path w="13229" h="13230" extrusionOk="0">
                  <a:moveTo>
                    <a:pt x="6615" y="0"/>
                  </a:moveTo>
                  <a:cubicBezTo>
                    <a:pt x="4860" y="0"/>
                    <a:pt x="3178" y="697"/>
                    <a:pt x="1937" y="1939"/>
                  </a:cubicBezTo>
                  <a:cubicBezTo>
                    <a:pt x="697" y="3179"/>
                    <a:pt x="0" y="4861"/>
                    <a:pt x="0" y="6615"/>
                  </a:cubicBezTo>
                  <a:cubicBezTo>
                    <a:pt x="0" y="8369"/>
                    <a:pt x="697" y="10051"/>
                    <a:pt x="1937" y="11291"/>
                  </a:cubicBezTo>
                  <a:cubicBezTo>
                    <a:pt x="3178" y="12533"/>
                    <a:pt x="4860" y="13230"/>
                    <a:pt x="6615" y="13230"/>
                  </a:cubicBezTo>
                  <a:cubicBezTo>
                    <a:pt x="8369" y="13230"/>
                    <a:pt x="10051" y="12533"/>
                    <a:pt x="11292" y="11291"/>
                  </a:cubicBezTo>
                  <a:cubicBezTo>
                    <a:pt x="12532" y="10051"/>
                    <a:pt x="13229" y="8369"/>
                    <a:pt x="13229" y="6615"/>
                  </a:cubicBezTo>
                  <a:cubicBezTo>
                    <a:pt x="13229" y="4861"/>
                    <a:pt x="12532" y="3179"/>
                    <a:pt x="11292" y="1939"/>
                  </a:cubicBezTo>
                  <a:cubicBezTo>
                    <a:pt x="10051" y="697"/>
                    <a:pt x="8369" y="0"/>
                    <a:pt x="66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3551763" y="4279775"/>
              <a:ext cx="97050" cy="97000"/>
            </a:xfrm>
            <a:custGeom>
              <a:avLst/>
              <a:gdLst/>
              <a:ahLst/>
              <a:cxnLst/>
              <a:rect l="l" t="t" r="r" b="b"/>
              <a:pathLst>
                <a:path w="3882" h="3880" extrusionOk="0">
                  <a:moveTo>
                    <a:pt x="1941" y="0"/>
                  </a:moveTo>
                  <a:cubicBezTo>
                    <a:pt x="870" y="0"/>
                    <a:pt x="0" y="868"/>
                    <a:pt x="0" y="1940"/>
                  </a:cubicBezTo>
                  <a:cubicBezTo>
                    <a:pt x="0" y="3011"/>
                    <a:pt x="870" y="3880"/>
                    <a:pt x="1941" y="3880"/>
                  </a:cubicBezTo>
                  <a:cubicBezTo>
                    <a:pt x="3011" y="3880"/>
                    <a:pt x="3881" y="3011"/>
                    <a:pt x="3881" y="1940"/>
                  </a:cubicBezTo>
                  <a:cubicBezTo>
                    <a:pt x="3881" y="868"/>
                    <a:pt x="3011" y="0"/>
                    <a:pt x="1941" y="0"/>
                  </a:cubicBezTo>
                  <a:close/>
                </a:path>
              </a:pathLst>
            </a:custGeom>
            <a:solidFill>
              <a:srgbClr val="2211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3609088" y="4218025"/>
              <a:ext cx="97000" cy="97025"/>
            </a:xfrm>
            <a:custGeom>
              <a:avLst/>
              <a:gdLst/>
              <a:ahLst/>
              <a:cxnLst/>
              <a:rect l="l" t="t" r="r" b="b"/>
              <a:pathLst>
                <a:path w="3880" h="3881" extrusionOk="0">
                  <a:moveTo>
                    <a:pt x="1940" y="1"/>
                  </a:moveTo>
                  <a:cubicBezTo>
                    <a:pt x="869" y="1"/>
                    <a:pt x="0" y="869"/>
                    <a:pt x="0" y="1941"/>
                  </a:cubicBezTo>
                  <a:cubicBezTo>
                    <a:pt x="0" y="3012"/>
                    <a:pt x="869" y="3881"/>
                    <a:pt x="1940" y="3881"/>
                  </a:cubicBezTo>
                  <a:cubicBezTo>
                    <a:pt x="3012" y="3881"/>
                    <a:pt x="3880" y="3012"/>
                    <a:pt x="3880" y="1941"/>
                  </a:cubicBezTo>
                  <a:cubicBezTo>
                    <a:pt x="3880" y="869"/>
                    <a:pt x="3012" y="1"/>
                    <a:pt x="1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3498788" y="4372925"/>
              <a:ext cx="57450" cy="51775"/>
            </a:xfrm>
            <a:custGeom>
              <a:avLst/>
              <a:gdLst/>
              <a:ahLst/>
              <a:cxnLst/>
              <a:rect l="l" t="t" r="r" b="b"/>
              <a:pathLst>
                <a:path w="2298" h="2071" extrusionOk="0">
                  <a:moveTo>
                    <a:pt x="1061" y="1"/>
                  </a:moveTo>
                  <a:cubicBezTo>
                    <a:pt x="520" y="1"/>
                    <a:pt x="1" y="475"/>
                    <a:pt x="26" y="1036"/>
                  </a:cubicBezTo>
                  <a:cubicBezTo>
                    <a:pt x="51" y="1597"/>
                    <a:pt x="480" y="2071"/>
                    <a:pt x="1061" y="2071"/>
                  </a:cubicBezTo>
                  <a:lnTo>
                    <a:pt x="1238" y="2071"/>
                  </a:lnTo>
                  <a:cubicBezTo>
                    <a:pt x="1780" y="2071"/>
                    <a:pt x="2298" y="1596"/>
                    <a:pt x="2274" y="1036"/>
                  </a:cubicBezTo>
                  <a:cubicBezTo>
                    <a:pt x="2248" y="474"/>
                    <a:pt x="1817" y="1"/>
                    <a:pt x="1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3570313" y="4403500"/>
              <a:ext cx="55450" cy="25925"/>
            </a:xfrm>
            <a:custGeom>
              <a:avLst/>
              <a:gdLst/>
              <a:ahLst/>
              <a:cxnLst/>
              <a:rect l="l" t="t" r="r" b="b"/>
              <a:pathLst>
                <a:path w="2218" h="1037" extrusionOk="0">
                  <a:moveTo>
                    <a:pt x="670" y="1"/>
                  </a:moveTo>
                  <a:cubicBezTo>
                    <a:pt x="2" y="1"/>
                    <a:pt x="1" y="1036"/>
                    <a:pt x="670" y="1036"/>
                  </a:cubicBezTo>
                  <a:lnTo>
                    <a:pt x="1551" y="1036"/>
                  </a:lnTo>
                  <a:cubicBezTo>
                    <a:pt x="2218" y="1036"/>
                    <a:pt x="2218" y="1"/>
                    <a:pt x="1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3654113" y="4297675"/>
              <a:ext cx="33400" cy="25925"/>
            </a:xfrm>
            <a:custGeom>
              <a:avLst/>
              <a:gdLst/>
              <a:ahLst/>
              <a:cxnLst/>
              <a:rect l="l" t="t" r="r" b="b"/>
              <a:pathLst>
                <a:path w="1336" h="1037" extrusionOk="0">
                  <a:moveTo>
                    <a:pt x="668" y="1"/>
                  </a:moveTo>
                  <a:cubicBezTo>
                    <a:pt x="2" y="1"/>
                    <a:pt x="0" y="1036"/>
                    <a:pt x="668" y="1036"/>
                  </a:cubicBezTo>
                  <a:cubicBezTo>
                    <a:pt x="1335" y="1036"/>
                    <a:pt x="1335" y="1"/>
                    <a:pt x="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3486563" y="4297675"/>
              <a:ext cx="37825" cy="25925"/>
            </a:xfrm>
            <a:custGeom>
              <a:avLst/>
              <a:gdLst/>
              <a:ahLst/>
              <a:cxnLst/>
              <a:rect l="l" t="t" r="r" b="b"/>
              <a:pathLst>
                <a:path w="1513" h="1037" extrusionOk="0">
                  <a:moveTo>
                    <a:pt x="668" y="1"/>
                  </a:moveTo>
                  <a:cubicBezTo>
                    <a:pt x="2" y="1"/>
                    <a:pt x="0" y="1036"/>
                    <a:pt x="668" y="1036"/>
                  </a:cubicBezTo>
                  <a:lnTo>
                    <a:pt x="846" y="1036"/>
                  </a:lnTo>
                  <a:cubicBezTo>
                    <a:pt x="1512" y="1036"/>
                    <a:pt x="1512"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3410663" y="4279800"/>
              <a:ext cx="61725" cy="61725"/>
            </a:xfrm>
            <a:custGeom>
              <a:avLst/>
              <a:gdLst/>
              <a:ahLst/>
              <a:cxnLst/>
              <a:rect l="l" t="t" r="r" b="b"/>
              <a:pathLst>
                <a:path w="2469" h="2469" extrusionOk="0">
                  <a:moveTo>
                    <a:pt x="1238" y="0"/>
                  </a:moveTo>
                  <a:cubicBezTo>
                    <a:pt x="1237" y="0"/>
                    <a:pt x="1236" y="0"/>
                    <a:pt x="1235" y="0"/>
                  </a:cubicBezTo>
                  <a:cubicBezTo>
                    <a:pt x="554" y="0"/>
                    <a:pt x="1" y="553"/>
                    <a:pt x="1" y="1234"/>
                  </a:cubicBezTo>
                  <a:cubicBezTo>
                    <a:pt x="1" y="1916"/>
                    <a:pt x="554" y="2468"/>
                    <a:pt x="1235" y="2468"/>
                  </a:cubicBezTo>
                  <a:cubicBezTo>
                    <a:pt x="1916" y="2468"/>
                    <a:pt x="2468" y="1916"/>
                    <a:pt x="2468" y="1235"/>
                  </a:cubicBezTo>
                  <a:cubicBezTo>
                    <a:pt x="2468" y="552"/>
                    <a:pt x="1918" y="0"/>
                    <a:pt x="1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3624238" y="3705900"/>
              <a:ext cx="647600" cy="538975"/>
            </a:xfrm>
            <a:custGeom>
              <a:avLst/>
              <a:gdLst/>
              <a:ahLst/>
              <a:cxnLst/>
              <a:rect l="l" t="t" r="r" b="b"/>
              <a:pathLst>
                <a:path w="25904" h="21559" extrusionOk="0">
                  <a:moveTo>
                    <a:pt x="8466" y="0"/>
                  </a:moveTo>
                  <a:cubicBezTo>
                    <a:pt x="7564" y="0"/>
                    <a:pt x="6651" y="268"/>
                    <a:pt x="5742" y="801"/>
                  </a:cubicBezTo>
                  <a:cubicBezTo>
                    <a:pt x="2730" y="2567"/>
                    <a:pt x="605" y="6711"/>
                    <a:pt x="58" y="9089"/>
                  </a:cubicBezTo>
                  <a:cubicBezTo>
                    <a:pt x="1" y="9338"/>
                    <a:pt x="155" y="9587"/>
                    <a:pt x="404" y="9644"/>
                  </a:cubicBezTo>
                  <a:cubicBezTo>
                    <a:pt x="439" y="9652"/>
                    <a:pt x="474" y="9656"/>
                    <a:pt x="508" y="9656"/>
                  </a:cubicBezTo>
                  <a:cubicBezTo>
                    <a:pt x="719" y="9656"/>
                    <a:pt x="910" y="9511"/>
                    <a:pt x="959" y="9296"/>
                  </a:cubicBezTo>
                  <a:cubicBezTo>
                    <a:pt x="1456" y="7144"/>
                    <a:pt x="3467" y="3208"/>
                    <a:pt x="6211" y="1599"/>
                  </a:cubicBezTo>
                  <a:cubicBezTo>
                    <a:pt x="6973" y="1152"/>
                    <a:pt x="7730" y="927"/>
                    <a:pt x="8472" y="927"/>
                  </a:cubicBezTo>
                  <a:cubicBezTo>
                    <a:pt x="8822" y="927"/>
                    <a:pt x="9168" y="977"/>
                    <a:pt x="9510" y="1077"/>
                  </a:cubicBezTo>
                  <a:cubicBezTo>
                    <a:pt x="11311" y="1600"/>
                    <a:pt x="11581" y="3431"/>
                    <a:pt x="11841" y="5199"/>
                  </a:cubicBezTo>
                  <a:lnTo>
                    <a:pt x="11903" y="5610"/>
                  </a:lnTo>
                  <a:cubicBezTo>
                    <a:pt x="12249" y="7870"/>
                    <a:pt x="13670" y="9328"/>
                    <a:pt x="16123" y="9939"/>
                  </a:cubicBezTo>
                  <a:cubicBezTo>
                    <a:pt x="16496" y="10032"/>
                    <a:pt x="16888" y="10123"/>
                    <a:pt x="17289" y="10216"/>
                  </a:cubicBezTo>
                  <a:cubicBezTo>
                    <a:pt x="20460" y="10952"/>
                    <a:pt x="24057" y="11783"/>
                    <a:pt x="24663" y="15216"/>
                  </a:cubicBezTo>
                  <a:cubicBezTo>
                    <a:pt x="25036" y="17333"/>
                    <a:pt x="23391" y="19171"/>
                    <a:pt x="21703" y="19982"/>
                  </a:cubicBezTo>
                  <a:cubicBezTo>
                    <a:pt x="20576" y="20525"/>
                    <a:pt x="19280" y="20635"/>
                    <a:pt x="17966" y="20635"/>
                  </a:cubicBezTo>
                  <a:cubicBezTo>
                    <a:pt x="17516" y="20635"/>
                    <a:pt x="17064" y="20622"/>
                    <a:pt x="16616" y="20609"/>
                  </a:cubicBezTo>
                  <a:cubicBezTo>
                    <a:pt x="16166" y="20596"/>
                    <a:pt x="15719" y="20583"/>
                    <a:pt x="15282" y="20583"/>
                  </a:cubicBezTo>
                  <a:cubicBezTo>
                    <a:pt x="15029" y="20583"/>
                    <a:pt x="14821" y="20791"/>
                    <a:pt x="14821" y="21045"/>
                  </a:cubicBezTo>
                  <a:cubicBezTo>
                    <a:pt x="14821" y="21299"/>
                    <a:pt x="15026" y="21506"/>
                    <a:pt x="15282" y="21506"/>
                  </a:cubicBezTo>
                  <a:cubicBezTo>
                    <a:pt x="15711" y="21506"/>
                    <a:pt x="16149" y="21519"/>
                    <a:pt x="16591" y="21532"/>
                  </a:cubicBezTo>
                  <a:cubicBezTo>
                    <a:pt x="17053" y="21546"/>
                    <a:pt x="17518" y="21559"/>
                    <a:pt x="17983" y="21559"/>
                  </a:cubicBezTo>
                  <a:cubicBezTo>
                    <a:pt x="19399" y="21559"/>
                    <a:pt x="20812" y="21434"/>
                    <a:pt x="22104" y="20812"/>
                  </a:cubicBezTo>
                  <a:cubicBezTo>
                    <a:pt x="24959" y="19439"/>
                    <a:pt x="25903" y="16930"/>
                    <a:pt x="25573" y="15053"/>
                  </a:cubicBezTo>
                  <a:cubicBezTo>
                    <a:pt x="24861" y="11019"/>
                    <a:pt x="20779" y="10073"/>
                    <a:pt x="17498" y="9315"/>
                  </a:cubicBezTo>
                  <a:cubicBezTo>
                    <a:pt x="17103" y="9222"/>
                    <a:pt x="16718" y="9132"/>
                    <a:pt x="16347" y="9040"/>
                  </a:cubicBezTo>
                  <a:cubicBezTo>
                    <a:pt x="14260" y="8521"/>
                    <a:pt x="13106" y="7351"/>
                    <a:pt x="12816" y="5468"/>
                  </a:cubicBezTo>
                  <a:lnTo>
                    <a:pt x="12755" y="5064"/>
                  </a:lnTo>
                  <a:cubicBezTo>
                    <a:pt x="12479" y="3200"/>
                    <a:pt x="12136" y="878"/>
                    <a:pt x="9767" y="188"/>
                  </a:cubicBezTo>
                  <a:cubicBezTo>
                    <a:pt x="9337" y="63"/>
                    <a:pt x="8903" y="0"/>
                    <a:pt x="8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549113" y="3536925"/>
              <a:ext cx="585425" cy="660475"/>
            </a:xfrm>
            <a:custGeom>
              <a:avLst/>
              <a:gdLst/>
              <a:ahLst/>
              <a:cxnLst/>
              <a:rect l="l" t="t" r="r" b="b"/>
              <a:pathLst>
                <a:path w="23417" h="26419" extrusionOk="0">
                  <a:moveTo>
                    <a:pt x="3839" y="0"/>
                  </a:moveTo>
                  <a:cubicBezTo>
                    <a:pt x="3223" y="0"/>
                    <a:pt x="2631" y="178"/>
                    <a:pt x="2110" y="527"/>
                  </a:cubicBezTo>
                  <a:cubicBezTo>
                    <a:pt x="0" y="1945"/>
                    <a:pt x="342" y="6365"/>
                    <a:pt x="525" y="8740"/>
                  </a:cubicBezTo>
                  <a:cubicBezTo>
                    <a:pt x="558" y="9188"/>
                    <a:pt x="590" y="9574"/>
                    <a:pt x="590" y="9797"/>
                  </a:cubicBezTo>
                  <a:cubicBezTo>
                    <a:pt x="590" y="11009"/>
                    <a:pt x="628" y="12006"/>
                    <a:pt x="666" y="12971"/>
                  </a:cubicBezTo>
                  <a:cubicBezTo>
                    <a:pt x="704" y="13928"/>
                    <a:pt x="743" y="14917"/>
                    <a:pt x="743" y="16107"/>
                  </a:cubicBezTo>
                  <a:cubicBezTo>
                    <a:pt x="743" y="16362"/>
                    <a:pt x="949" y="16569"/>
                    <a:pt x="1205" y="16569"/>
                  </a:cubicBezTo>
                  <a:cubicBezTo>
                    <a:pt x="1458" y="16569"/>
                    <a:pt x="1665" y="16363"/>
                    <a:pt x="1665" y="16107"/>
                  </a:cubicBezTo>
                  <a:cubicBezTo>
                    <a:pt x="1665" y="14900"/>
                    <a:pt x="1627" y="13901"/>
                    <a:pt x="1588" y="12935"/>
                  </a:cubicBezTo>
                  <a:cubicBezTo>
                    <a:pt x="1551" y="11978"/>
                    <a:pt x="1512" y="10990"/>
                    <a:pt x="1512" y="9800"/>
                  </a:cubicBezTo>
                  <a:cubicBezTo>
                    <a:pt x="1512" y="9539"/>
                    <a:pt x="1484" y="9156"/>
                    <a:pt x="1445" y="8671"/>
                  </a:cubicBezTo>
                  <a:cubicBezTo>
                    <a:pt x="1288" y="6640"/>
                    <a:pt x="963" y="2413"/>
                    <a:pt x="2625" y="1295"/>
                  </a:cubicBezTo>
                  <a:cubicBezTo>
                    <a:pt x="3039" y="1016"/>
                    <a:pt x="3458" y="922"/>
                    <a:pt x="3832" y="922"/>
                  </a:cubicBezTo>
                  <a:cubicBezTo>
                    <a:pt x="4115" y="922"/>
                    <a:pt x="4373" y="976"/>
                    <a:pt x="4585" y="1042"/>
                  </a:cubicBezTo>
                  <a:cubicBezTo>
                    <a:pt x="5485" y="1325"/>
                    <a:pt x="6285" y="2072"/>
                    <a:pt x="6624" y="2949"/>
                  </a:cubicBezTo>
                  <a:cubicBezTo>
                    <a:pt x="6938" y="3759"/>
                    <a:pt x="6917" y="5186"/>
                    <a:pt x="6895" y="6697"/>
                  </a:cubicBezTo>
                  <a:cubicBezTo>
                    <a:pt x="6863" y="9153"/>
                    <a:pt x="6824" y="11695"/>
                    <a:pt x="8133" y="12883"/>
                  </a:cubicBezTo>
                  <a:cubicBezTo>
                    <a:pt x="8596" y="13303"/>
                    <a:pt x="9186" y="13513"/>
                    <a:pt x="9897" y="13513"/>
                  </a:cubicBezTo>
                  <a:cubicBezTo>
                    <a:pt x="10039" y="13513"/>
                    <a:pt x="10185" y="13504"/>
                    <a:pt x="10336" y="13488"/>
                  </a:cubicBezTo>
                  <a:cubicBezTo>
                    <a:pt x="11423" y="13369"/>
                    <a:pt x="12370" y="12798"/>
                    <a:pt x="13283" y="12247"/>
                  </a:cubicBezTo>
                  <a:cubicBezTo>
                    <a:pt x="14145" y="11727"/>
                    <a:pt x="14962" y="11235"/>
                    <a:pt x="15882" y="11094"/>
                  </a:cubicBezTo>
                  <a:cubicBezTo>
                    <a:pt x="16201" y="11045"/>
                    <a:pt x="16511" y="11021"/>
                    <a:pt x="16810" y="11021"/>
                  </a:cubicBezTo>
                  <a:cubicBezTo>
                    <a:pt x="17804" y="11021"/>
                    <a:pt x="18675" y="11290"/>
                    <a:pt x="19318" y="11807"/>
                  </a:cubicBezTo>
                  <a:cubicBezTo>
                    <a:pt x="20078" y="12418"/>
                    <a:pt x="20520" y="13369"/>
                    <a:pt x="20597" y="14558"/>
                  </a:cubicBezTo>
                  <a:cubicBezTo>
                    <a:pt x="20660" y="15519"/>
                    <a:pt x="20274" y="16290"/>
                    <a:pt x="19866" y="17105"/>
                  </a:cubicBezTo>
                  <a:cubicBezTo>
                    <a:pt x="19508" y="17818"/>
                    <a:pt x="19139" y="18556"/>
                    <a:pt x="19056" y="19449"/>
                  </a:cubicBezTo>
                  <a:cubicBezTo>
                    <a:pt x="18882" y="21318"/>
                    <a:pt x="19610" y="21729"/>
                    <a:pt x="20656" y="22107"/>
                  </a:cubicBezTo>
                  <a:cubicBezTo>
                    <a:pt x="20916" y="22200"/>
                    <a:pt x="21184" y="22297"/>
                    <a:pt x="21461" y="22441"/>
                  </a:cubicBezTo>
                  <a:cubicBezTo>
                    <a:pt x="22063" y="22756"/>
                    <a:pt x="22462" y="23320"/>
                    <a:pt x="22475" y="23875"/>
                  </a:cubicBezTo>
                  <a:cubicBezTo>
                    <a:pt x="22485" y="24328"/>
                    <a:pt x="22245" y="24710"/>
                    <a:pt x="21783" y="24980"/>
                  </a:cubicBezTo>
                  <a:cubicBezTo>
                    <a:pt x="21221" y="25308"/>
                    <a:pt x="20159" y="25351"/>
                    <a:pt x="19221" y="25388"/>
                  </a:cubicBezTo>
                  <a:cubicBezTo>
                    <a:pt x="18680" y="25410"/>
                    <a:pt x="18169" y="25430"/>
                    <a:pt x="17749" y="25501"/>
                  </a:cubicBezTo>
                  <a:cubicBezTo>
                    <a:pt x="17497" y="25544"/>
                    <a:pt x="17327" y="25782"/>
                    <a:pt x="17370" y="26033"/>
                  </a:cubicBezTo>
                  <a:cubicBezTo>
                    <a:pt x="17407" y="26259"/>
                    <a:pt x="17602" y="26418"/>
                    <a:pt x="17823" y="26418"/>
                  </a:cubicBezTo>
                  <a:cubicBezTo>
                    <a:pt x="17850" y="26418"/>
                    <a:pt x="17876" y="26417"/>
                    <a:pt x="17903" y="26411"/>
                  </a:cubicBezTo>
                  <a:cubicBezTo>
                    <a:pt x="18267" y="26348"/>
                    <a:pt x="18750" y="26331"/>
                    <a:pt x="19259" y="26309"/>
                  </a:cubicBezTo>
                  <a:cubicBezTo>
                    <a:pt x="20304" y="26266"/>
                    <a:pt x="21490" y="26219"/>
                    <a:pt x="22249" y="25776"/>
                  </a:cubicBezTo>
                  <a:cubicBezTo>
                    <a:pt x="22999" y="25338"/>
                    <a:pt x="23417" y="24637"/>
                    <a:pt x="23399" y="23850"/>
                  </a:cubicBezTo>
                  <a:cubicBezTo>
                    <a:pt x="23378" y="22949"/>
                    <a:pt x="22799" y="22094"/>
                    <a:pt x="21887" y="21619"/>
                  </a:cubicBezTo>
                  <a:cubicBezTo>
                    <a:pt x="21555" y="21446"/>
                    <a:pt x="21244" y="21333"/>
                    <a:pt x="20969" y="21234"/>
                  </a:cubicBezTo>
                  <a:cubicBezTo>
                    <a:pt x="20158" y="20942"/>
                    <a:pt x="19853" y="20832"/>
                    <a:pt x="19975" y="19530"/>
                  </a:cubicBezTo>
                  <a:cubicBezTo>
                    <a:pt x="20041" y="18809"/>
                    <a:pt x="20357" y="18181"/>
                    <a:pt x="20690" y="17515"/>
                  </a:cubicBezTo>
                  <a:cubicBezTo>
                    <a:pt x="21135" y="16626"/>
                    <a:pt x="21597" y="15705"/>
                    <a:pt x="21518" y="14495"/>
                  </a:cubicBezTo>
                  <a:cubicBezTo>
                    <a:pt x="21422" y="13038"/>
                    <a:pt x="20862" y="11861"/>
                    <a:pt x="19896" y="11084"/>
                  </a:cubicBezTo>
                  <a:cubicBezTo>
                    <a:pt x="19086" y="10435"/>
                    <a:pt x="18015" y="10095"/>
                    <a:pt x="16809" y="10095"/>
                  </a:cubicBezTo>
                  <a:cubicBezTo>
                    <a:pt x="16463" y="10095"/>
                    <a:pt x="16106" y="10123"/>
                    <a:pt x="15740" y="10180"/>
                  </a:cubicBezTo>
                  <a:cubicBezTo>
                    <a:pt x="14640" y="10349"/>
                    <a:pt x="13709" y="10911"/>
                    <a:pt x="12806" y="11455"/>
                  </a:cubicBezTo>
                  <a:cubicBezTo>
                    <a:pt x="11938" y="11977"/>
                    <a:pt x="11120" y="12471"/>
                    <a:pt x="10233" y="12569"/>
                  </a:cubicBezTo>
                  <a:cubicBezTo>
                    <a:pt x="10114" y="12582"/>
                    <a:pt x="10001" y="12589"/>
                    <a:pt x="9893" y="12589"/>
                  </a:cubicBezTo>
                  <a:cubicBezTo>
                    <a:pt x="9416" y="12589"/>
                    <a:pt x="9040" y="12460"/>
                    <a:pt x="8752" y="12197"/>
                  </a:cubicBezTo>
                  <a:cubicBezTo>
                    <a:pt x="7752" y="11290"/>
                    <a:pt x="7788" y="8857"/>
                    <a:pt x="7818" y="6708"/>
                  </a:cubicBezTo>
                  <a:cubicBezTo>
                    <a:pt x="7842" y="5105"/>
                    <a:pt x="7864" y="3590"/>
                    <a:pt x="7485" y="2614"/>
                  </a:cubicBezTo>
                  <a:cubicBezTo>
                    <a:pt x="7041" y="1470"/>
                    <a:pt x="6036" y="530"/>
                    <a:pt x="4863" y="161"/>
                  </a:cubicBezTo>
                  <a:cubicBezTo>
                    <a:pt x="4520" y="53"/>
                    <a:pt x="4176" y="0"/>
                    <a:pt x="38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942638" y="3712675"/>
              <a:ext cx="647650" cy="538900"/>
            </a:xfrm>
            <a:custGeom>
              <a:avLst/>
              <a:gdLst/>
              <a:ahLst/>
              <a:cxnLst/>
              <a:rect l="l" t="t" r="r" b="b"/>
              <a:pathLst>
                <a:path w="25906" h="21556" extrusionOk="0">
                  <a:moveTo>
                    <a:pt x="17440" y="1"/>
                  </a:moveTo>
                  <a:cubicBezTo>
                    <a:pt x="17004" y="1"/>
                    <a:pt x="16569" y="64"/>
                    <a:pt x="16138" y="189"/>
                  </a:cubicBezTo>
                  <a:cubicBezTo>
                    <a:pt x="13769" y="881"/>
                    <a:pt x="13426" y="3200"/>
                    <a:pt x="13150" y="5066"/>
                  </a:cubicBezTo>
                  <a:lnTo>
                    <a:pt x="13090" y="5468"/>
                  </a:lnTo>
                  <a:cubicBezTo>
                    <a:pt x="12799" y="7350"/>
                    <a:pt x="11645" y="8520"/>
                    <a:pt x="9558" y="9040"/>
                  </a:cubicBezTo>
                  <a:cubicBezTo>
                    <a:pt x="9187" y="9133"/>
                    <a:pt x="8801" y="9223"/>
                    <a:pt x="8406" y="9314"/>
                  </a:cubicBezTo>
                  <a:cubicBezTo>
                    <a:pt x="5125" y="10073"/>
                    <a:pt x="1043" y="11018"/>
                    <a:pt x="331" y="15052"/>
                  </a:cubicBezTo>
                  <a:cubicBezTo>
                    <a:pt x="1" y="16929"/>
                    <a:pt x="943" y="19438"/>
                    <a:pt x="3800" y="20812"/>
                  </a:cubicBezTo>
                  <a:cubicBezTo>
                    <a:pt x="5092" y="21434"/>
                    <a:pt x="6504" y="21555"/>
                    <a:pt x="7920" y="21555"/>
                  </a:cubicBezTo>
                  <a:cubicBezTo>
                    <a:pt x="8385" y="21555"/>
                    <a:pt x="8850" y="21541"/>
                    <a:pt x="9316" y="21532"/>
                  </a:cubicBezTo>
                  <a:cubicBezTo>
                    <a:pt x="9758" y="21520"/>
                    <a:pt x="10196" y="21507"/>
                    <a:pt x="10625" y="21507"/>
                  </a:cubicBezTo>
                  <a:cubicBezTo>
                    <a:pt x="10880" y="21507"/>
                    <a:pt x="11087" y="21299"/>
                    <a:pt x="11087" y="21046"/>
                  </a:cubicBezTo>
                  <a:cubicBezTo>
                    <a:pt x="11087" y="20791"/>
                    <a:pt x="10881" y="20584"/>
                    <a:pt x="10625" y="20584"/>
                  </a:cubicBezTo>
                  <a:cubicBezTo>
                    <a:pt x="10187" y="20584"/>
                    <a:pt x="9741" y="20597"/>
                    <a:pt x="9290" y="20610"/>
                  </a:cubicBezTo>
                  <a:cubicBezTo>
                    <a:pt x="8841" y="20623"/>
                    <a:pt x="8388" y="20636"/>
                    <a:pt x="7936" y="20636"/>
                  </a:cubicBezTo>
                  <a:cubicBezTo>
                    <a:pt x="6623" y="20636"/>
                    <a:pt x="5329" y="20525"/>
                    <a:pt x="4202" y="19983"/>
                  </a:cubicBezTo>
                  <a:cubicBezTo>
                    <a:pt x="2514" y="19174"/>
                    <a:pt x="869" y="17335"/>
                    <a:pt x="1244" y="15217"/>
                  </a:cubicBezTo>
                  <a:cubicBezTo>
                    <a:pt x="1849" y="11783"/>
                    <a:pt x="5445" y="10949"/>
                    <a:pt x="8618" y="10217"/>
                  </a:cubicBezTo>
                  <a:cubicBezTo>
                    <a:pt x="9019" y="10124"/>
                    <a:pt x="9409" y="10033"/>
                    <a:pt x="9784" y="9940"/>
                  </a:cubicBezTo>
                  <a:cubicBezTo>
                    <a:pt x="12234" y="9326"/>
                    <a:pt x="13655" y="7871"/>
                    <a:pt x="14004" y="5611"/>
                  </a:cubicBezTo>
                  <a:lnTo>
                    <a:pt x="14064" y="5202"/>
                  </a:lnTo>
                  <a:cubicBezTo>
                    <a:pt x="14326" y="3432"/>
                    <a:pt x="14595" y="1604"/>
                    <a:pt x="16396" y="1077"/>
                  </a:cubicBezTo>
                  <a:cubicBezTo>
                    <a:pt x="16738" y="977"/>
                    <a:pt x="17084" y="927"/>
                    <a:pt x="17433" y="927"/>
                  </a:cubicBezTo>
                  <a:cubicBezTo>
                    <a:pt x="18175" y="927"/>
                    <a:pt x="18931" y="1152"/>
                    <a:pt x="19695" y="1600"/>
                  </a:cubicBezTo>
                  <a:cubicBezTo>
                    <a:pt x="22440" y="3209"/>
                    <a:pt x="24451" y="7144"/>
                    <a:pt x="24947" y="9297"/>
                  </a:cubicBezTo>
                  <a:cubicBezTo>
                    <a:pt x="24998" y="9511"/>
                    <a:pt x="25186" y="9657"/>
                    <a:pt x="25396" y="9657"/>
                  </a:cubicBezTo>
                  <a:cubicBezTo>
                    <a:pt x="25431" y="9657"/>
                    <a:pt x="25466" y="9653"/>
                    <a:pt x="25501" y="9645"/>
                  </a:cubicBezTo>
                  <a:cubicBezTo>
                    <a:pt x="25750" y="9588"/>
                    <a:pt x="25906" y="9339"/>
                    <a:pt x="25849" y="9090"/>
                  </a:cubicBezTo>
                  <a:cubicBezTo>
                    <a:pt x="25299" y="6712"/>
                    <a:pt x="23175" y="2567"/>
                    <a:pt x="20164" y="803"/>
                  </a:cubicBezTo>
                  <a:cubicBezTo>
                    <a:pt x="19254" y="269"/>
                    <a:pt x="18342" y="1"/>
                    <a:pt x="17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3079963" y="3536925"/>
              <a:ext cx="585375" cy="660475"/>
            </a:xfrm>
            <a:custGeom>
              <a:avLst/>
              <a:gdLst/>
              <a:ahLst/>
              <a:cxnLst/>
              <a:rect l="l" t="t" r="r" b="b"/>
              <a:pathLst>
                <a:path w="23415" h="26419" extrusionOk="0">
                  <a:moveTo>
                    <a:pt x="19579" y="0"/>
                  </a:moveTo>
                  <a:cubicBezTo>
                    <a:pt x="19242" y="0"/>
                    <a:pt x="18898" y="54"/>
                    <a:pt x="18555" y="161"/>
                  </a:cubicBezTo>
                  <a:cubicBezTo>
                    <a:pt x="17382" y="530"/>
                    <a:pt x="16376" y="1470"/>
                    <a:pt x="15932" y="2614"/>
                  </a:cubicBezTo>
                  <a:cubicBezTo>
                    <a:pt x="15553" y="3591"/>
                    <a:pt x="15575" y="5105"/>
                    <a:pt x="15598" y="6710"/>
                  </a:cubicBezTo>
                  <a:cubicBezTo>
                    <a:pt x="15629" y="8856"/>
                    <a:pt x="15665" y="11290"/>
                    <a:pt x="14665" y="12197"/>
                  </a:cubicBezTo>
                  <a:cubicBezTo>
                    <a:pt x="14376" y="12460"/>
                    <a:pt x="14001" y="12589"/>
                    <a:pt x="13524" y="12589"/>
                  </a:cubicBezTo>
                  <a:cubicBezTo>
                    <a:pt x="13416" y="12589"/>
                    <a:pt x="13303" y="12582"/>
                    <a:pt x="13184" y="12569"/>
                  </a:cubicBezTo>
                  <a:cubicBezTo>
                    <a:pt x="12298" y="12471"/>
                    <a:pt x="11478" y="11977"/>
                    <a:pt x="10611" y="11455"/>
                  </a:cubicBezTo>
                  <a:cubicBezTo>
                    <a:pt x="9710" y="10911"/>
                    <a:pt x="8777" y="10351"/>
                    <a:pt x="7677" y="10180"/>
                  </a:cubicBezTo>
                  <a:cubicBezTo>
                    <a:pt x="7310" y="10123"/>
                    <a:pt x="6952" y="10095"/>
                    <a:pt x="6605" y="10095"/>
                  </a:cubicBezTo>
                  <a:cubicBezTo>
                    <a:pt x="5399" y="10095"/>
                    <a:pt x="4329" y="10435"/>
                    <a:pt x="3521" y="11084"/>
                  </a:cubicBezTo>
                  <a:cubicBezTo>
                    <a:pt x="2554" y="11861"/>
                    <a:pt x="1993" y="13041"/>
                    <a:pt x="1899" y="14495"/>
                  </a:cubicBezTo>
                  <a:cubicBezTo>
                    <a:pt x="1820" y="15705"/>
                    <a:pt x="2282" y="16625"/>
                    <a:pt x="2727" y="17515"/>
                  </a:cubicBezTo>
                  <a:cubicBezTo>
                    <a:pt x="3061" y="18180"/>
                    <a:pt x="3374" y="18809"/>
                    <a:pt x="3443" y="19530"/>
                  </a:cubicBezTo>
                  <a:cubicBezTo>
                    <a:pt x="3564" y="20832"/>
                    <a:pt x="3259" y="20941"/>
                    <a:pt x="2448" y="21234"/>
                  </a:cubicBezTo>
                  <a:cubicBezTo>
                    <a:pt x="2172" y="21333"/>
                    <a:pt x="1862" y="21446"/>
                    <a:pt x="1529" y="21619"/>
                  </a:cubicBezTo>
                  <a:cubicBezTo>
                    <a:pt x="619" y="22095"/>
                    <a:pt x="39" y="22949"/>
                    <a:pt x="18" y="23850"/>
                  </a:cubicBezTo>
                  <a:cubicBezTo>
                    <a:pt x="1" y="24637"/>
                    <a:pt x="418" y="25340"/>
                    <a:pt x="1168" y="25776"/>
                  </a:cubicBezTo>
                  <a:cubicBezTo>
                    <a:pt x="1926" y="26219"/>
                    <a:pt x="3112" y="26266"/>
                    <a:pt x="4158" y="26309"/>
                  </a:cubicBezTo>
                  <a:cubicBezTo>
                    <a:pt x="4667" y="26331"/>
                    <a:pt x="5151" y="26351"/>
                    <a:pt x="5514" y="26411"/>
                  </a:cubicBezTo>
                  <a:cubicBezTo>
                    <a:pt x="5538" y="26417"/>
                    <a:pt x="5565" y="26418"/>
                    <a:pt x="5590" y="26418"/>
                  </a:cubicBezTo>
                  <a:cubicBezTo>
                    <a:pt x="5812" y="26418"/>
                    <a:pt x="6007" y="26259"/>
                    <a:pt x="6048" y="26033"/>
                  </a:cubicBezTo>
                  <a:cubicBezTo>
                    <a:pt x="6089" y="25782"/>
                    <a:pt x="5920" y="25544"/>
                    <a:pt x="5668" y="25501"/>
                  </a:cubicBezTo>
                  <a:cubicBezTo>
                    <a:pt x="5246" y="25431"/>
                    <a:pt x="4737" y="25410"/>
                    <a:pt x="4196" y="25388"/>
                  </a:cubicBezTo>
                  <a:cubicBezTo>
                    <a:pt x="3258" y="25351"/>
                    <a:pt x="2197" y="25308"/>
                    <a:pt x="1634" y="24980"/>
                  </a:cubicBezTo>
                  <a:cubicBezTo>
                    <a:pt x="1171" y="24710"/>
                    <a:pt x="932" y="24328"/>
                    <a:pt x="942" y="23876"/>
                  </a:cubicBezTo>
                  <a:cubicBezTo>
                    <a:pt x="955" y="23320"/>
                    <a:pt x="1354" y="22756"/>
                    <a:pt x="1956" y="22441"/>
                  </a:cubicBezTo>
                  <a:cubicBezTo>
                    <a:pt x="2234" y="22297"/>
                    <a:pt x="2501" y="22200"/>
                    <a:pt x="2762" y="22107"/>
                  </a:cubicBezTo>
                  <a:cubicBezTo>
                    <a:pt x="3809" y="21730"/>
                    <a:pt x="4535" y="21318"/>
                    <a:pt x="4361" y="19449"/>
                  </a:cubicBezTo>
                  <a:cubicBezTo>
                    <a:pt x="4278" y="18556"/>
                    <a:pt x="3909" y="17819"/>
                    <a:pt x="3551" y="17105"/>
                  </a:cubicBezTo>
                  <a:cubicBezTo>
                    <a:pt x="3144" y="16290"/>
                    <a:pt x="2757" y="15519"/>
                    <a:pt x="2820" y="14558"/>
                  </a:cubicBezTo>
                  <a:cubicBezTo>
                    <a:pt x="2898" y="13369"/>
                    <a:pt x="3338" y="12418"/>
                    <a:pt x="4099" y="11807"/>
                  </a:cubicBezTo>
                  <a:cubicBezTo>
                    <a:pt x="4743" y="11290"/>
                    <a:pt x="5612" y="11021"/>
                    <a:pt x="6607" y="11021"/>
                  </a:cubicBezTo>
                  <a:cubicBezTo>
                    <a:pt x="6906" y="11021"/>
                    <a:pt x="7216" y="11045"/>
                    <a:pt x="7535" y="11094"/>
                  </a:cubicBezTo>
                  <a:cubicBezTo>
                    <a:pt x="8455" y="11235"/>
                    <a:pt x="9271" y="11727"/>
                    <a:pt x="10133" y="12247"/>
                  </a:cubicBezTo>
                  <a:cubicBezTo>
                    <a:pt x="11047" y="12798"/>
                    <a:pt x="11991" y="13366"/>
                    <a:pt x="13080" y="13488"/>
                  </a:cubicBezTo>
                  <a:cubicBezTo>
                    <a:pt x="13232" y="13505"/>
                    <a:pt x="13379" y="13513"/>
                    <a:pt x="13521" y="13513"/>
                  </a:cubicBezTo>
                  <a:cubicBezTo>
                    <a:pt x="14230" y="13513"/>
                    <a:pt x="14822" y="13301"/>
                    <a:pt x="15283" y="12883"/>
                  </a:cubicBezTo>
                  <a:cubicBezTo>
                    <a:pt x="16592" y="11695"/>
                    <a:pt x="16556" y="9153"/>
                    <a:pt x="16520" y="6697"/>
                  </a:cubicBezTo>
                  <a:cubicBezTo>
                    <a:pt x="16499" y="5186"/>
                    <a:pt x="16480" y="3759"/>
                    <a:pt x="16792" y="2949"/>
                  </a:cubicBezTo>
                  <a:cubicBezTo>
                    <a:pt x="17133" y="2072"/>
                    <a:pt x="17934" y="1325"/>
                    <a:pt x="18831" y="1042"/>
                  </a:cubicBezTo>
                  <a:cubicBezTo>
                    <a:pt x="19043" y="976"/>
                    <a:pt x="19301" y="923"/>
                    <a:pt x="19584" y="923"/>
                  </a:cubicBezTo>
                  <a:cubicBezTo>
                    <a:pt x="19958" y="923"/>
                    <a:pt x="20377" y="1016"/>
                    <a:pt x="20791" y="1295"/>
                  </a:cubicBezTo>
                  <a:cubicBezTo>
                    <a:pt x="22453" y="2413"/>
                    <a:pt x="22127" y="6640"/>
                    <a:pt x="21971" y="8671"/>
                  </a:cubicBezTo>
                  <a:cubicBezTo>
                    <a:pt x="21934" y="9157"/>
                    <a:pt x="21905" y="9539"/>
                    <a:pt x="21905" y="9800"/>
                  </a:cubicBezTo>
                  <a:cubicBezTo>
                    <a:pt x="21905" y="10990"/>
                    <a:pt x="21866" y="11978"/>
                    <a:pt x="21828" y="12935"/>
                  </a:cubicBezTo>
                  <a:cubicBezTo>
                    <a:pt x="21790" y="13900"/>
                    <a:pt x="21752" y="14900"/>
                    <a:pt x="21752" y="16108"/>
                  </a:cubicBezTo>
                  <a:cubicBezTo>
                    <a:pt x="21752" y="16362"/>
                    <a:pt x="21956" y="16569"/>
                    <a:pt x="22212" y="16569"/>
                  </a:cubicBezTo>
                  <a:cubicBezTo>
                    <a:pt x="22467" y="16569"/>
                    <a:pt x="22675" y="16363"/>
                    <a:pt x="22675" y="16108"/>
                  </a:cubicBezTo>
                  <a:cubicBezTo>
                    <a:pt x="22675" y="14917"/>
                    <a:pt x="22713" y="13928"/>
                    <a:pt x="22750" y="12971"/>
                  </a:cubicBezTo>
                  <a:cubicBezTo>
                    <a:pt x="22789" y="12006"/>
                    <a:pt x="22828" y="11006"/>
                    <a:pt x="22828" y="9797"/>
                  </a:cubicBezTo>
                  <a:cubicBezTo>
                    <a:pt x="22828" y="9574"/>
                    <a:pt x="22858" y="9188"/>
                    <a:pt x="22892" y="8741"/>
                  </a:cubicBezTo>
                  <a:cubicBezTo>
                    <a:pt x="23075" y="6367"/>
                    <a:pt x="23414" y="1946"/>
                    <a:pt x="21306" y="527"/>
                  </a:cubicBezTo>
                  <a:cubicBezTo>
                    <a:pt x="20787" y="178"/>
                    <a:pt x="20195" y="0"/>
                    <a:pt x="195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3318088" y="3702200"/>
              <a:ext cx="57350" cy="57300"/>
            </a:xfrm>
            <a:custGeom>
              <a:avLst/>
              <a:gdLst/>
              <a:ahLst/>
              <a:cxnLst/>
              <a:rect l="l" t="t" r="r" b="b"/>
              <a:pathLst>
                <a:path w="2294" h="2292" extrusionOk="0">
                  <a:moveTo>
                    <a:pt x="1147" y="0"/>
                  </a:moveTo>
                  <a:cubicBezTo>
                    <a:pt x="514" y="0"/>
                    <a:pt x="0" y="514"/>
                    <a:pt x="0" y="1146"/>
                  </a:cubicBezTo>
                  <a:cubicBezTo>
                    <a:pt x="0" y="1780"/>
                    <a:pt x="514" y="2292"/>
                    <a:pt x="1147" y="2292"/>
                  </a:cubicBezTo>
                  <a:cubicBezTo>
                    <a:pt x="1780" y="2292"/>
                    <a:pt x="2293" y="1780"/>
                    <a:pt x="2293" y="1146"/>
                  </a:cubicBezTo>
                  <a:cubicBezTo>
                    <a:pt x="2293" y="514"/>
                    <a:pt x="1780" y="0"/>
                    <a:pt x="11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916888" y="4037300"/>
              <a:ext cx="88175" cy="88175"/>
            </a:xfrm>
            <a:custGeom>
              <a:avLst/>
              <a:gdLst/>
              <a:ahLst/>
              <a:cxnLst/>
              <a:rect l="l" t="t" r="r" b="b"/>
              <a:pathLst>
                <a:path w="3527" h="3527" extrusionOk="0">
                  <a:moveTo>
                    <a:pt x="1763" y="0"/>
                  </a:moveTo>
                  <a:cubicBezTo>
                    <a:pt x="790" y="0"/>
                    <a:pt x="1" y="790"/>
                    <a:pt x="1" y="1763"/>
                  </a:cubicBezTo>
                  <a:cubicBezTo>
                    <a:pt x="1" y="2737"/>
                    <a:pt x="790" y="3526"/>
                    <a:pt x="1763" y="3526"/>
                  </a:cubicBezTo>
                  <a:cubicBezTo>
                    <a:pt x="2737" y="3526"/>
                    <a:pt x="3527" y="2737"/>
                    <a:pt x="3527" y="1763"/>
                  </a:cubicBezTo>
                  <a:cubicBezTo>
                    <a:pt x="3527" y="790"/>
                    <a:pt x="2737" y="0"/>
                    <a:pt x="17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3886813" y="3777125"/>
              <a:ext cx="66200" cy="66175"/>
            </a:xfrm>
            <a:custGeom>
              <a:avLst/>
              <a:gdLst/>
              <a:ahLst/>
              <a:cxnLst/>
              <a:rect l="l" t="t" r="r" b="b"/>
              <a:pathLst>
                <a:path w="2648" h="2647" extrusionOk="0">
                  <a:moveTo>
                    <a:pt x="1324" y="0"/>
                  </a:moveTo>
                  <a:cubicBezTo>
                    <a:pt x="593" y="0"/>
                    <a:pt x="1" y="592"/>
                    <a:pt x="1" y="1323"/>
                  </a:cubicBezTo>
                  <a:cubicBezTo>
                    <a:pt x="1" y="2054"/>
                    <a:pt x="593" y="2647"/>
                    <a:pt x="1324" y="2647"/>
                  </a:cubicBezTo>
                  <a:cubicBezTo>
                    <a:pt x="2055" y="2647"/>
                    <a:pt x="2647" y="2054"/>
                    <a:pt x="2647" y="1323"/>
                  </a:cubicBezTo>
                  <a:cubicBezTo>
                    <a:pt x="2647" y="594"/>
                    <a:pt x="2055" y="2"/>
                    <a:pt x="13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4160188" y="3975575"/>
              <a:ext cx="83775" cy="83775"/>
            </a:xfrm>
            <a:custGeom>
              <a:avLst/>
              <a:gdLst/>
              <a:ahLst/>
              <a:cxnLst/>
              <a:rect l="l" t="t" r="r" b="b"/>
              <a:pathLst>
                <a:path w="3351" h="3351" extrusionOk="0">
                  <a:moveTo>
                    <a:pt x="1676" y="0"/>
                  </a:moveTo>
                  <a:cubicBezTo>
                    <a:pt x="749" y="0"/>
                    <a:pt x="1" y="751"/>
                    <a:pt x="1" y="1675"/>
                  </a:cubicBezTo>
                  <a:cubicBezTo>
                    <a:pt x="1" y="2601"/>
                    <a:pt x="752" y="3350"/>
                    <a:pt x="1676" y="3350"/>
                  </a:cubicBezTo>
                  <a:cubicBezTo>
                    <a:pt x="2603" y="3350"/>
                    <a:pt x="3351" y="2599"/>
                    <a:pt x="3351" y="1675"/>
                  </a:cubicBezTo>
                  <a:cubicBezTo>
                    <a:pt x="3351" y="748"/>
                    <a:pt x="2603" y="0"/>
                    <a:pt x="16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4133763" y="4195975"/>
              <a:ext cx="70575" cy="70575"/>
            </a:xfrm>
            <a:custGeom>
              <a:avLst/>
              <a:gdLst/>
              <a:ahLst/>
              <a:cxnLst/>
              <a:rect l="l" t="t" r="r" b="b"/>
              <a:pathLst>
                <a:path w="2823" h="2823" extrusionOk="0">
                  <a:moveTo>
                    <a:pt x="1411" y="0"/>
                  </a:moveTo>
                  <a:cubicBezTo>
                    <a:pt x="633" y="0"/>
                    <a:pt x="1" y="633"/>
                    <a:pt x="1" y="1412"/>
                  </a:cubicBezTo>
                  <a:cubicBezTo>
                    <a:pt x="1" y="2190"/>
                    <a:pt x="633" y="2823"/>
                    <a:pt x="1411" y="2823"/>
                  </a:cubicBezTo>
                  <a:cubicBezTo>
                    <a:pt x="2191" y="2823"/>
                    <a:pt x="2823" y="2190"/>
                    <a:pt x="2823" y="1412"/>
                  </a:cubicBezTo>
                  <a:cubicBezTo>
                    <a:pt x="2823" y="633"/>
                    <a:pt x="2191" y="0"/>
                    <a:pt x="1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4032188" y="4041725"/>
              <a:ext cx="44300" cy="44275"/>
            </a:xfrm>
            <a:custGeom>
              <a:avLst/>
              <a:gdLst/>
              <a:ahLst/>
              <a:cxnLst/>
              <a:rect l="l" t="t" r="r" b="b"/>
              <a:pathLst>
                <a:path w="1772" h="1771" extrusionOk="0">
                  <a:moveTo>
                    <a:pt x="892" y="0"/>
                  </a:moveTo>
                  <a:cubicBezTo>
                    <a:pt x="890" y="0"/>
                    <a:pt x="888" y="0"/>
                    <a:pt x="886" y="1"/>
                  </a:cubicBezTo>
                  <a:cubicBezTo>
                    <a:pt x="399" y="1"/>
                    <a:pt x="1" y="395"/>
                    <a:pt x="1" y="885"/>
                  </a:cubicBezTo>
                  <a:cubicBezTo>
                    <a:pt x="1" y="1374"/>
                    <a:pt x="396" y="1770"/>
                    <a:pt x="886" y="1770"/>
                  </a:cubicBezTo>
                  <a:cubicBezTo>
                    <a:pt x="1374" y="1770"/>
                    <a:pt x="1772" y="1375"/>
                    <a:pt x="1772" y="885"/>
                  </a:cubicBezTo>
                  <a:cubicBezTo>
                    <a:pt x="1772" y="397"/>
                    <a:pt x="1377" y="0"/>
                    <a:pt x="8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3168113" y="4173950"/>
              <a:ext cx="79425" cy="79400"/>
            </a:xfrm>
            <a:custGeom>
              <a:avLst/>
              <a:gdLst/>
              <a:ahLst/>
              <a:cxnLst/>
              <a:rect l="l" t="t" r="r" b="b"/>
              <a:pathLst>
                <a:path w="3177" h="3176" extrusionOk="0">
                  <a:moveTo>
                    <a:pt x="1589" y="0"/>
                  </a:moveTo>
                  <a:cubicBezTo>
                    <a:pt x="711" y="0"/>
                    <a:pt x="1" y="713"/>
                    <a:pt x="1" y="1588"/>
                  </a:cubicBezTo>
                  <a:cubicBezTo>
                    <a:pt x="1" y="2466"/>
                    <a:pt x="711" y="3176"/>
                    <a:pt x="1589" y="3176"/>
                  </a:cubicBezTo>
                  <a:cubicBezTo>
                    <a:pt x="2467" y="3176"/>
                    <a:pt x="3177" y="2465"/>
                    <a:pt x="3177" y="1588"/>
                  </a:cubicBezTo>
                  <a:cubicBezTo>
                    <a:pt x="3177" y="710"/>
                    <a:pt x="2467" y="0"/>
                    <a:pt x="15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3957388" y="4173950"/>
              <a:ext cx="79400" cy="79400"/>
            </a:xfrm>
            <a:custGeom>
              <a:avLst/>
              <a:gdLst/>
              <a:ahLst/>
              <a:cxnLst/>
              <a:rect l="l" t="t" r="r" b="b"/>
              <a:pathLst>
                <a:path w="3176" h="3176" extrusionOk="0">
                  <a:moveTo>
                    <a:pt x="1588" y="0"/>
                  </a:moveTo>
                  <a:cubicBezTo>
                    <a:pt x="710" y="0"/>
                    <a:pt x="0" y="713"/>
                    <a:pt x="0" y="1588"/>
                  </a:cubicBezTo>
                  <a:cubicBezTo>
                    <a:pt x="0" y="2466"/>
                    <a:pt x="711" y="3176"/>
                    <a:pt x="1588" y="3176"/>
                  </a:cubicBezTo>
                  <a:cubicBezTo>
                    <a:pt x="2465" y="3176"/>
                    <a:pt x="3176" y="2465"/>
                    <a:pt x="3176" y="1588"/>
                  </a:cubicBezTo>
                  <a:cubicBezTo>
                    <a:pt x="3176" y="710"/>
                    <a:pt x="2464" y="0"/>
                    <a:pt x="15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9"/>
          <p:cNvGrpSpPr/>
          <p:nvPr/>
        </p:nvGrpSpPr>
        <p:grpSpPr>
          <a:xfrm rot="-376160">
            <a:off x="6037835" y="3725070"/>
            <a:ext cx="1760215" cy="1072079"/>
            <a:chOff x="4411213" y="3961650"/>
            <a:chExt cx="1760250" cy="1072100"/>
          </a:xfrm>
        </p:grpSpPr>
        <p:sp>
          <p:nvSpPr>
            <p:cNvPr id="430" name="Google Shape;430;p9"/>
            <p:cNvSpPr/>
            <p:nvPr/>
          </p:nvSpPr>
          <p:spPr>
            <a:xfrm>
              <a:off x="5222063" y="4040150"/>
              <a:ext cx="584500" cy="584475"/>
            </a:xfrm>
            <a:custGeom>
              <a:avLst/>
              <a:gdLst/>
              <a:ahLst/>
              <a:cxnLst/>
              <a:rect l="l" t="t" r="r" b="b"/>
              <a:pathLst>
                <a:path w="23380" h="23379" extrusionOk="0">
                  <a:moveTo>
                    <a:pt x="11690" y="1"/>
                  </a:moveTo>
                  <a:cubicBezTo>
                    <a:pt x="8590" y="1"/>
                    <a:pt x="5617" y="1232"/>
                    <a:pt x="3425" y="3424"/>
                  </a:cubicBezTo>
                  <a:cubicBezTo>
                    <a:pt x="1232" y="5617"/>
                    <a:pt x="1" y="8589"/>
                    <a:pt x="1" y="11689"/>
                  </a:cubicBezTo>
                  <a:cubicBezTo>
                    <a:pt x="1" y="14789"/>
                    <a:pt x="1232" y="17763"/>
                    <a:pt x="3425" y="19955"/>
                  </a:cubicBezTo>
                  <a:cubicBezTo>
                    <a:pt x="5617" y="22146"/>
                    <a:pt x="8590" y="23378"/>
                    <a:pt x="11690" y="23378"/>
                  </a:cubicBezTo>
                  <a:cubicBezTo>
                    <a:pt x="14791" y="23378"/>
                    <a:pt x="17764" y="22146"/>
                    <a:pt x="19955" y="19955"/>
                  </a:cubicBezTo>
                  <a:cubicBezTo>
                    <a:pt x="22148" y="17763"/>
                    <a:pt x="23380" y="14789"/>
                    <a:pt x="23380" y="11689"/>
                  </a:cubicBezTo>
                  <a:cubicBezTo>
                    <a:pt x="23380" y="8589"/>
                    <a:pt x="22148" y="5617"/>
                    <a:pt x="19955" y="3424"/>
                  </a:cubicBezTo>
                  <a:cubicBezTo>
                    <a:pt x="17764" y="1232"/>
                    <a:pt x="14791" y="1"/>
                    <a:pt x="116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4551113" y="3987475"/>
              <a:ext cx="979375" cy="473875"/>
            </a:xfrm>
            <a:custGeom>
              <a:avLst/>
              <a:gdLst/>
              <a:ahLst/>
              <a:cxnLst/>
              <a:rect l="l" t="t" r="r" b="b"/>
              <a:pathLst>
                <a:path w="39175" h="18955" extrusionOk="0">
                  <a:moveTo>
                    <a:pt x="9478" y="0"/>
                  </a:moveTo>
                  <a:cubicBezTo>
                    <a:pt x="4265" y="0"/>
                    <a:pt x="1" y="4266"/>
                    <a:pt x="1" y="9478"/>
                  </a:cubicBezTo>
                  <a:cubicBezTo>
                    <a:pt x="1" y="14690"/>
                    <a:pt x="4265" y="18955"/>
                    <a:pt x="9478" y="18955"/>
                  </a:cubicBezTo>
                  <a:lnTo>
                    <a:pt x="29697" y="18955"/>
                  </a:lnTo>
                  <a:cubicBezTo>
                    <a:pt x="34910" y="18955"/>
                    <a:pt x="39174" y="14690"/>
                    <a:pt x="39174" y="9478"/>
                  </a:cubicBezTo>
                  <a:cubicBezTo>
                    <a:pt x="39174" y="4266"/>
                    <a:pt x="34910" y="0"/>
                    <a:pt x="29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4832463" y="3987475"/>
              <a:ext cx="979425" cy="473875"/>
            </a:xfrm>
            <a:custGeom>
              <a:avLst/>
              <a:gdLst/>
              <a:ahLst/>
              <a:cxnLst/>
              <a:rect l="l" t="t" r="r" b="b"/>
              <a:pathLst>
                <a:path w="39177" h="18955" extrusionOk="0">
                  <a:moveTo>
                    <a:pt x="9478" y="0"/>
                  </a:moveTo>
                  <a:cubicBezTo>
                    <a:pt x="4267" y="0"/>
                    <a:pt x="1" y="4266"/>
                    <a:pt x="1" y="9478"/>
                  </a:cubicBezTo>
                  <a:cubicBezTo>
                    <a:pt x="1" y="14690"/>
                    <a:pt x="4267" y="18955"/>
                    <a:pt x="9478" y="18955"/>
                  </a:cubicBezTo>
                  <a:lnTo>
                    <a:pt x="29697" y="18955"/>
                  </a:lnTo>
                  <a:cubicBezTo>
                    <a:pt x="34911" y="18955"/>
                    <a:pt x="39177" y="14690"/>
                    <a:pt x="39174" y="9478"/>
                  </a:cubicBezTo>
                  <a:cubicBezTo>
                    <a:pt x="39174" y="4266"/>
                    <a:pt x="34910" y="0"/>
                    <a:pt x="29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4829988" y="4256100"/>
              <a:ext cx="358550" cy="126225"/>
            </a:xfrm>
            <a:custGeom>
              <a:avLst/>
              <a:gdLst/>
              <a:ahLst/>
              <a:cxnLst/>
              <a:rect l="l" t="t" r="r" b="b"/>
              <a:pathLst>
                <a:path w="14342" h="5049" extrusionOk="0">
                  <a:moveTo>
                    <a:pt x="208" y="0"/>
                  </a:moveTo>
                  <a:cubicBezTo>
                    <a:pt x="94" y="0"/>
                    <a:pt x="1" y="93"/>
                    <a:pt x="1" y="209"/>
                  </a:cubicBezTo>
                  <a:cubicBezTo>
                    <a:pt x="1" y="323"/>
                    <a:pt x="94" y="416"/>
                    <a:pt x="208" y="416"/>
                  </a:cubicBezTo>
                  <a:lnTo>
                    <a:pt x="8348" y="416"/>
                  </a:lnTo>
                  <a:lnTo>
                    <a:pt x="13977" y="5003"/>
                  </a:lnTo>
                  <a:cubicBezTo>
                    <a:pt x="14014" y="5033"/>
                    <a:pt x="14060" y="5048"/>
                    <a:pt x="14107" y="5048"/>
                  </a:cubicBezTo>
                  <a:cubicBezTo>
                    <a:pt x="14166" y="5048"/>
                    <a:pt x="14228" y="5023"/>
                    <a:pt x="14270" y="4971"/>
                  </a:cubicBezTo>
                  <a:cubicBezTo>
                    <a:pt x="14342" y="4882"/>
                    <a:pt x="14329" y="4752"/>
                    <a:pt x="14239" y="4681"/>
                  </a:cubicBezTo>
                  <a:lnTo>
                    <a:pt x="8553" y="47"/>
                  </a:lnTo>
                  <a:cubicBezTo>
                    <a:pt x="8515" y="17"/>
                    <a:pt x="8471" y="0"/>
                    <a:pt x="8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5158938" y="4363975"/>
              <a:ext cx="50075" cy="50000"/>
            </a:xfrm>
            <a:custGeom>
              <a:avLst/>
              <a:gdLst/>
              <a:ahLst/>
              <a:cxnLst/>
              <a:rect l="l" t="t" r="r" b="b"/>
              <a:pathLst>
                <a:path w="2003" h="2000" extrusionOk="0">
                  <a:moveTo>
                    <a:pt x="1001" y="1"/>
                  </a:moveTo>
                  <a:cubicBezTo>
                    <a:pt x="452" y="1"/>
                    <a:pt x="1" y="450"/>
                    <a:pt x="1" y="1001"/>
                  </a:cubicBezTo>
                  <a:cubicBezTo>
                    <a:pt x="1" y="1549"/>
                    <a:pt x="450" y="1999"/>
                    <a:pt x="1001" y="1999"/>
                  </a:cubicBezTo>
                  <a:cubicBezTo>
                    <a:pt x="1552" y="1999"/>
                    <a:pt x="2002" y="1549"/>
                    <a:pt x="2001" y="1001"/>
                  </a:cubicBezTo>
                  <a:cubicBezTo>
                    <a:pt x="2001" y="452"/>
                    <a:pt x="1552" y="1"/>
                    <a:pt x="1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4858888" y="4121800"/>
              <a:ext cx="323800" cy="221000"/>
            </a:xfrm>
            <a:custGeom>
              <a:avLst/>
              <a:gdLst/>
              <a:ahLst/>
              <a:cxnLst/>
              <a:rect l="l" t="t" r="r" b="b"/>
              <a:pathLst>
                <a:path w="12952" h="8840" extrusionOk="0">
                  <a:moveTo>
                    <a:pt x="12729" y="1"/>
                  </a:moveTo>
                  <a:cubicBezTo>
                    <a:pt x="12632" y="1"/>
                    <a:pt x="12538" y="90"/>
                    <a:pt x="12532" y="198"/>
                  </a:cubicBezTo>
                  <a:lnTo>
                    <a:pt x="12326" y="4710"/>
                  </a:lnTo>
                  <a:lnTo>
                    <a:pt x="4793" y="8425"/>
                  </a:lnTo>
                  <a:lnTo>
                    <a:pt x="208" y="8425"/>
                  </a:lnTo>
                  <a:cubicBezTo>
                    <a:pt x="94" y="8425"/>
                    <a:pt x="1" y="8518"/>
                    <a:pt x="1" y="8632"/>
                  </a:cubicBezTo>
                  <a:cubicBezTo>
                    <a:pt x="1" y="8747"/>
                    <a:pt x="94" y="8840"/>
                    <a:pt x="208" y="8840"/>
                  </a:cubicBezTo>
                  <a:lnTo>
                    <a:pt x="4842" y="8840"/>
                  </a:lnTo>
                  <a:cubicBezTo>
                    <a:pt x="4875" y="8840"/>
                    <a:pt x="4905" y="8832"/>
                    <a:pt x="4935" y="8818"/>
                  </a:cubicBezTo>
                  <a:lnTo>
                    <a:pt x="12622" y="5027"/>
                  </a:lnTo>
                  <a:cubicBezTo>
                    <a:pt x="12688" y="4994"/>
                    <a:pt x="12733" y="4926"/>
                    <a:pt x="12737" y="4851"/>
                  </a:cubicBezTo>
                  <a:lnTo>
                    <a:pt x="12947" y="218"/>
                  </a:lnTo>
                  <a:cubicBezTo>
                    <a:pt x="12951" y="103"/>
                    <a:pt x="12863" y="6"/>
                    <a:pt x="12748" y="2"/>
                  </a:cubicBezTo>
                  <a:cubicBezTo>
                    <a:pt x="12742" y="1"/>
                    <a:pt x="12736" y="1"/>
                    <a:pt x="12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5148388" y="4103275"/>
              <a:ext cx="39550" cy="39550"/>
            </a:xfrm>
            <a:custGeom>
              <a:avLst/>
              <a:gdLst/>
              <a:ahLst/>
              <a:cxnLst/>
              <a:rect l="l" t="t" r="r" b="b"/>
              <a:pathLst>
                <a:path w="1582" h="1582" extrusionOk="0">
                  <a:moveTo>
                    <a:pt x="792" y="0"/>
                  </a:moveTo>
                  <a:cubicBezTo>
                    <a:pt x="357" y="0"/>
                    <a:pt x="1" y="357"/>
                    <a:pt x="1" y="790"/>
                  </a:cubicBezTo>
                  <a:cubicBezTo>
                    <a:pt x="1" y="1225"/>
                    <a:pt x="357" y="1581"/>
                    <a:pt x="792" y="1581"/>
                  </a:cubicBezTo>
                  <a:cubicBezTo>
                    <a:pt x="1227" y="1581"/>
                    <a:pt x="1582" y="1226"/>
                    <a:pt x="1582" y="790"/>
                  </a:cubicBezTo>
                  <a:cubicBezTo>
                    <a:pt x="1582" y="357"/>
                    <a:pt x="1227" y="0"/>
                    <a:pt x="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4882488" y="4079700"/>
              <a:ext cx="602975" cy="244675"/>
            </a:xfrm>
            <a:custGeom>
              <a:avLst/>
              <a:gdLst/>
              <a:ahLst/>
              <a:cxnLst/>
              <a:rect l="l" t="t" r="r" b="b"/>
              <a:pathLst>
                <a:path w="24119" h="9787" extrusionOk="0">
                  <a:moveTo>
                    <a:pt x="1" y="1"/>
                  </a:moveTo>
                  <a:lnTo>
                    <a:pt x="1" y="416"/>
                  </a:lnTo>
                  <a:lnTo>
                    <a:pt x="4650" y="416"/>
                  </a:lnTo>
                  <a:lnTo>
                    <a:pt x="13391" y="9682"/>
                  </a:lnTo>
                  <a:lnTo>
                    <a:pt x="24115" y="9787"/>
                  </a:lnTo>
                  <a:lnTo>
                    <a:pt x="24118" y="9372"/>
                  </a:lnTo>
                  <a:lnTo>
                    <a:pt x="13572" y="9269"/>
                  </a:lnTo>
                  <a:lnTo>
                    <a:pt x="48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5453788" y="4298100"/>
              <a:ext cx="44800" cy="44850"/>
            </a:xfrm>
            <a:custGeom>
              <a:avLst/>
              <a:gdLst/>
              <a:ahLst/>
              <a:cxnLst/>
              <a:rect l="l" t="t" r="r" b="b"/>
              <a:pathLst>
                <a:path w="1792" h="1794" extrusionOk="0">
                  <a:moveTo>
                    <a:pt x="896" y="1"/>
                  </a:moveTo>
                  <a:cubicBezTo>
                    <a:pt x="401" y="1"/>
                    <a:pt x="0" y="403"/>
                    <a:pt x="0" y="898"/>
                  </a:cubicBezTo>
                  <a:cubicBezTo>
                    <a:pt x="0" y="1393"/>
                    <a:pt x="401" y="1793"/>
                    <a:pt x="896" y="1793"/>
                  </a:cubicBezTo>
                  <a:cubicBezTo>
                    <a:pt x="1391" y="1793"/>
                    <a:pt x="1791" y="1393"/>
                    <a:pt x="1791" y="898"/>
                  </a:cubicBezTo>
                  <a:cubicBezTo>
                    <a:pt x="1791" y="403"/>
                    <a:pt x="1391" y="1"/>
                    <a:pt x="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4837763" y="4050675"/>
              <a:ext cx="136825" cy="155275"/>
            </a:xfrm>
            <a:custGeom>
              <a:avLst/>
              <a:gdLst/>
              <a:ahLst/>
              <a:cxnLst/>
              <a:rect l="l" t="t" r="r" b="b"/>
              <a:pathLst>
                <a:path w="5473" h="6211" extrusionOk="0">
                  <a:moveTo>
                    <a:pt x="5059" y="0"/>
                  </a:moveTo>
                  <a:lnTo>
                    <a:pt x="5059" y="5795"/>
                  </a:lnTo>
                  <a:lnTo>
                    <a:pt x="0" y="5795"/>
                  </a:lnTo>
                  <a:lnTo>
                    <a:pt x="0" y="6210"/>
                  </a:lnTo>
                  <a:lnTo>
                    <a:pt x="5472" y="6210"/>
                  </a:lnTo>
                  <a:lnTo>
                    <a:pt x="54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4950988" y="4024375"/>
              <a:ext cx="36850" cy="36875"/>
            </a:xfrm>
            <a:custGeom>
              <a:avLst/>
              <a:gdLst/>
              <a:ahLst/>
              <a:cxnLst/>
              <a:rect l="l" t="t" r="r" b="b"/>
              <a:pathLst>
                <a:path w="1474" h="1475" extrusionOk="0">
                  <a:moveTo>
                    <a:pt x="742" y="1"/>
                  </a:moveTo>
                  <a:cubicBezTo>
                    <a:pt x="741" y="1"/>
                    <a:pt x="739" y="1"/>
                    <a:pt x="737" y="1"/>
                  </a:cubicBezTo>
                  <a:cubicBezTo>
                    <a:pt x="331" y="1"/>
                    <a:pt x="0" y="330"/>
                    <a:pt x="0" y="737"/>
                  </a:cubicBezTo>
                  <a:cubicBezTo>
                    <a:pt x="0" y="1142"/>
                    <a:pt x="329" y="1474"/>
                    <a:pt x="737" y="1474"/>
                  </a:cubicBezTo>
                  <a:cubicBezTo>
                    <a:pt x="1143" y="1474"/>
                    <a:pt x="1474" y="1145"/>
                    <a:pt x="1474" y="737"/>
                  </a:cubicBezTo>
                  <a:cubicBezTo>
                    <a:pt x="1474" y="331"/>
                    <a:pt x="1146" y="1"/>
                    <a:pt x="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4877613" y="4065625"/>
              <a:ext cx="36850" cy="36850"/>
            </a:xfrm>
            <a:custGeom>
              <a:avLst/>
              <a:gdLst/>
              <a:ahLst/>
              <a:cxnLst/>
              <a:rect l="l" t="t" r="r" b="b"/>
              <a:pathLst>
                <a:path w="1474" h="1474" extrusionOk="0">
                  <a:moveTo>
                    <a:pt x="737" y="0"/>
                  </a:moveTo>
                  <a:cubicBezTo>
                    <a:pt x="330" y="0"/>
                    <a:pt x="0" y="329"/>
                    <a:pt x="0" y="737"/>
                  </a:cubicBezTo>
                  <a:cubicBezTo>
                    <a:pt x="0" y="1143"/>
                    <a:pt x="329" y="1474"/>
                    <a:pt x="737" y="1474"/>
                  </a:cubicBezTo>
                  <a:cubicBezTo>
                    <a:pt x="1143" y="1474"/>
                    <a:pt x="1473" y="1145"/>
                    <a:pt x="1473" y="737"/>
                  </a:cubicBezTo>
                  <a:cubicBezTo>
                    <a:pt x="1473" y="332"/>
                    <a:pt x="1143"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4820988" y="4184925"/>
              <a:ext cx="36850" cy="36850"/>
            </a:xfrm>
            <a:custGeom>
              <a:avLst/>
              <a:gdLst/>
              <a:ahLst/>
              <a:cxnLst/>
              <a:rect l="l" t="t" r="r" b="b"/>
              <a:pathLst>
                <a:path w="1474" h="1474" extrusionOk="0">
                  <a:moveTo>
                    <a:pt x="737" y="0"/>
                  </a:moveTo>
                  <a:cubicBezTo>
                    <a:pt x="331" y="0"/>
                    <a:pt x="0" y="331"/>
                    <a:pt x="0" y="737"/>
                  </a:cubicBezTo>
                  <a:cubicBezTo>
                    <a:pt x="0" y="1145"/>
                    <a:pt x="331" y="1474"/>
                    <a:pt x="737" y="1474"/>
                  </a:cubicBezTo>
                  <a:cubicBezTo>
                    <a:pt x="1145" y="1474"/>
                    <a:pt x="1474" y="1145"/>
                    <a:pt x="1474" y="737"/>
                  </a:cubicBezTo>
                  <a:cubicBezTo>
                    <a:pt x="1474" y="331"/>
                    <a:pt x="1145"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4819163" y="4237600"/>
              <a:ext cx="36850" cy="36850"/>
            </a:xfrm>
            <a:custGeom>
              <a:avLst/>
              <a:gdLst/>
              <a:ahLst/>
              <a:cxnLst/>
              <a:rect l="l" t="t" r="r" b="b"/>
              <a:pathLst>
                <a:path w="1474" h="1474" extrusionOk="0">
                  <a:moveTo>
                    <a:pt x="737" y="0"/>
                  </a:moveTo>
                  <a:cubicBezTo>
                    <a:pt x="331" y="0"/>
                    <a:pt x="1" y="331"/>
                    <a:pt x="1" y="737"/>
                  </a:cubicBezTo>
                  <a:cubicBezTo>
                    <a:pt x="1" y="1143"/>
                    <a:pt x="331" y="1474"/>
                    <a:pt x="737" y="1474"/>
                  </a:cubicBezTo>
                  <a:cubicBezTo>
                    <a:pt x="1144" y="1474"/>
                    <a:pt x="1474" y="1143"/>
                    <a:pt x="1474" y="737"/>
                  </a:cubicBezTo>
                  <a:cubicBezTo>
                    <a:pt x="1474" y="331"/>
                    <a:pt x="1144"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4842088" y="4318650"/>
              <a:ext cx="36850" cy="36850"/>
            </a:xfrm>
            <a:custGeom>
              <a:avLst/>
              <a:gdLst/>
              <a:ahLst/>
              <a:cxnLst/>
              <a:rect l="l" t="t" r="r" b="b"/>
              <a:pathLst>
                <a:path w="1474" h="1474" extrusionOk="0">
                  <a:moveTo>
                    <a:pt x="737" y="0"/>
                  </a:moveTo>
                  <a:cubicBezTo>
                    <a:pt x="331" y="0"/>
                    <a:pt x="0" y="329"/>
                    <a:pt x="0" y="737"/>
                  </a:cubicBezTo>
                  <a:cubicBezTo>
                    <a:pt x="0" y="1143"/>
                    <a:pt x="330" y="1473"/>
                    <a:pt x="737" y="1473"/>
                  </a:cubicBezTo>
                  <a:cubicBezTo>
                    <a:pt x="1143" y="1473"/>
                    <a:pt x="1474" y="1144"/>
                    <a:pt x="1474" y="737"/>
                  </a:cubicBezTo>
                  <a:cubicBezTo>
                    <a:pt x="1474" y="332"/>
                    <a:pt x="1145"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5306463" y="4042800"/>
              <a:ext cx="94625" cy="339625"/>
            </a:xfrm>
            <a:custGeom>
              <a:avLst/>
              <a:gdLst/>
              <a:ahLst/>
              <a:cxnLst/>
              <a:rect l="l" t="t" r="r" b="b"/>
              <a:pathLst>
                <a:path w="3785" h="13585" extrusionOk="0">
                  <a:moveTo>
                    <a:pt x="3370" y="0"/>
                  </a:moveTo>
                  <a:lnTo>
                    <a:pt x="3370" y="3488"/>
                  </a:lnTo>
                  <a:lnTo>
                    <a:pt x="1" y="6541"/>
                  </a:lnTo>
                  <a:lnTo>
                    <a:pt x="1" y="13585"/>
                  </a:lnTo>
                  <a:lnTo>
                    <a:pt x="414" y="13585"/>
                  </a:lnTo>
                  <a:lnTo>
                    <a:pt x="414" y="6725"/>
                  </a:lnTo>
                  <a:lnTo>
                    <a:pt x="3785" y="3671"/>
                  </a:lnTo>
                  <a:lnTo>
                    <a:pt x="37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5293213" y="4363950"/>
              <a:ext cx="42150" cy="42125"/>
            </a:xfrm>
            <a:custGeom>
              <a:avLst/>
              <a:gdLst/>
              <a:ahLst/>
              <a:cxnLst/>
              <a:rect l="l" t="t" r="r" b="b"/>
              <a:pathLst>
                <a:path w="1686" h="1685" extrusionOk="0">
                  <a:moveTo>
                    <a:pt x="843" y="0"/>
                  </a:moveTo>
                  <a:cubicBezTo>
                    <a:pt x="378" y="0"/>
                    <a:pt x="0" y="377"/>
                    <a:pt x="0" y="842"/>
                  </a:cubicBezTo>
                  <a:cubicBezTo>
                    <a:pt x="0" y="1307"/>
                    <a:pt x="378" y="1684"/>
                    <a:pt x="843" y="1684"/>
                  </a:cubicBezTo>
                  <a:cubicBezTo>
                    <a:pt x="1308" y="1684"/>
                    <a:pt x="1685" y="1307"/>
                    <a:pt x="1685" y="842"/>
                  </a:cubicBezTo>
                  <a:cubicBezTo>
                    <a:pt x="1685" y="377"/>
                    <a:pt x="1308"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5227388" y="3979675"/>
              <a:ext cx="216550" cy="249950"/>
            </a:xfrm>
            <a:custGeom>
              <a:avLst/>
              <a:gdLst/>
              <a:ahLst/>
              <a:cxnLst/>
              <a:rect l="l" t="t" r="r" b="b"/>
              <a:pathLst>
                <a:path w="8662" h="9998" extrusionOk="0">
                  <a:moveTo>
                    <a:pt x="321" y="1"/>
                  </a:moveTo>
                  <a:cubicBezTo>
                    <a:pt x="221" y="1"/>
                    <a:pt x="113" y="88"/>
                    <a:pt x="108" y="202"/>
                  </a:cubicBezTo>
                  <a:lnTo>
                    <a:pt x="2" y="4203"/>
                  </a:lnTo>
                  <a:cubicBezTo>
                    <a:pt x="1" y="4275"/>
                    <a:pt x="35" y="4342"/>
                    <a:pt x="94" y="4381"/>
                  </a:cubicBezTo>
                  <a:lnTo>
                    <a:pt x="8309" y="9961"/>
                  </a:lnTo>
                  <a:cubicBezTo>
                    <a:pt x="8345" y="9986"/>
                    <a:pt x="8385" y="9997"/>
                    <a:pt x="8425" y="9997"/>
                  </a:cubicBezTo>
                  <a:cubicBezTo>
                    <a:pt x="8491" y="9997"/>
                    <a:pt x="8557" y="9966"/>
                    <a:pt x="8597" y="9908"/>
                  </a:cubicBezTo>
                  <a:cubicBezTo>
                    <a:pt x="8661" y="9814"/>
                    <a:pt x="8636" y="9685"/>
                    <a:pt x="8541" y="9621"/>
                  </a:cubicBezTo>
                  <a:lnTo>
                    <a:pt x="422" y="4102"/>
                  </a:lnTo>
                  <a:lnTo>
                    <a:pt x="523" y="212"/>
                  </a:lnTo>
                  <a:cubicBezTo>
                    <a:pt x="527" y="98"/>
                    <a:pt x="436" y="3"/>
                    <a:pt x="3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5422163" y="4205950"/>
              <a:ext cx="44850" cy="44825"/>
            </a:xfrm>
            <a:custGeom>
              <a:avLst/>
              <a:gdLst/>
              <a:ahLst/>
              <a:cxnLst/>
              <a:rect l="l" t="t" r="r" b="b"/>
              <a:pathLst>
                <a:path w="1794" h="1793" extrusionOk="0">
                  <a:moveTo>
                    <a:pt x="896" y="0"/>
                  </a:moveTo>
                  <a:cubicBezTo>
                    <a:pt x="403" y="0"/>
                    <a:pt x="1" y="401"/>
                    <a:pt x="1" y="896"/>
                  </a:cubicBezTo>
                  <a:cubicBezTo>
                    <a:pt x="1" y="1391"/>
                    <a:pt x="403" y="1793"/>
                    <a:pt x="896" y="1793"/>
                  </a:cubicBezTo>
                  <a:cubicBezTo>
                    <a:pt x="1391" y="1793"/>
                    <a:pt x="1793" y="1391"/>
                    <a:pt x="1793" y="896"/>
                  </a:cubicBezTo>
                  <a:cubicBezTo>
                    <a:pt x="1793" y="401"/>
                    <a:pt x="1391" y="0"/>
                    <a:pt x="8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5080063" y="3992775"/>
              <a:ext cx="247425" cy="52575"/>
            </a:xfrm>
            <a:custGeom>
              <a:avLst/>
              <a:gdLst/>
              <a:ahLst/>
              <a:cxnLst/>
              <a:rect l="l" t="t" r="r" b="b"/>
              <a:pathLst>
                <a:path w="9897" h="2103" extrusionOk="0">
                  <a:moveTo>
                    <a:pt x="0" y="0"/>
                  </a:moveTo>
                  <a:lnTo>
                    <a:pt x="0" y="2103"/>
                  </a:lnTo>
                  <a:lnTo>
                    <a:pt x="9897" y="2103"/>
                  </a:lnTo>
                  <a:lnTo>
                    <a:pt x="9897" y="1688"/>
                  </a:lnTo>
                  <a:lnTo>
                    <a:pt x="415" y="1688"/>
                  </a:lnTo>
                  <a:lnTo>
                    <a:pt x="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5303763" y="4024300"/>
              <a:ext cx="34250" cy="34300"/>
            </a:xfrm>
            <a:custGeom>
              <a:avLst/>
              <a:gdLst/>
              <a:ahLst/>
              <a:cxnLst/>
              <a:rect l="l" t="t" r="r" b="b"/>
              <a:pathLst>
                <a:path w="1370" h="1372" extrusionOk="0">
                  <a:moveTo>
                    <a:pt x="685" y="1"/>
                  </a:moveTo>
                  <a:cubicBezTo>
                    <a:pt x="306" y="1"/>
                    <a:pt x="0" y="308"/>
                    <a:pt x="0" y="686"/>
                  </a:cubicBezTo>
                  <a:cubicBezTo>
                    <a:pt x="0" y="1064"/>
                    <a:pt x="306" y="1371"/>
                    <a:pt x="685" y="1371"/>
                  </a:cubicBezTo>
                  <a:cubicBezTo>
                    <a:pt x="1063" y="1371"/>
                    <a:pt x="1369" y="1064"/>
                    <a:pt x="1369" y="686"/>
                  </a:cubicBezTo>
                  <a:cubicBezTo>
                    <a:pt x="1369" y="308"/>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5568263" y="4029425"/>
              <a:ext cx="34275" cy="34250"/>
            </a:xfrm>
            <a:custGeom>
              <a:avLst/>
              <a:gdLst/>
              <a:ahLst/>
              <a:cxnLst/>
              <a:rect l="l" t="t" r="r" b="b"/>
              <a:pathLst>
                <a:path w="1371" h="1370" extrusionOk="0">
                  <a:moveTo>
                    <a:pt x="686" y="0"/>
                  </a:moveTo>
                  <a:cubicBezTo>
                    <a:pt x="308" y="0"/>
                    <a:pt x="0" y="307"/>
                    <a:pt x="0" y="686"/>
                  </a:cubicBezTo>
                  <a:cubicBezTo>
                    <a:pt x="0" y="1063"/>
                    <a:pt x="308" y="1369"/>
                    <a:pt x="686" y="1369"/>
                  </a:cubicBezTo>
                  <a:cubicBezTo>
                    <a:pt x="1063" y="1369"/>
                    <a:pt x="1371" y="1063"/>
                    <a:pt x="1371" y="686"/>
                  </a:cubicBezTo>
                  <a:cubicBezTo>
                    <a:pt x="1371" y="307"/>
                    <a:pt x="1063" y="0"/>
                    <a:pt x="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5725763" y="4029425"/>
              <a:ext cx="34250" cy="34250"/>
            </a:xfrm>
            <a:custGeom>
              <a:avLst/>
              <a:gdLst/>
              <a:ahLst/>
              <a:cxnLst/>
              <a:rect l="l" t="t" r="r" b="b"/>
              <a:pathLst>
                <a:path w="1370" h="1370" extrusionOk="0">
                  <a:moveTo>
                    <a:pt x="686" y="0"/>
                  </a:moveTo>
                  <a:cubicBezTo>
                    <a:pt x="306" y="0"/>
                    <a:pt x="0" y="307"/>
                    <a:pt x="0" y="686"/>
                  </a:cubicBezTo>
                  <a:cubicBezTo>
                    <a:pt x="0" y="1063"/>
                    <a:pt x="306" y="1369"/>
                    <a:pt x="686" y="1369"/>
                  </a:cubicBezTo>
                  <a:cubicBezTo>
                    <a:pt x="1063" y="1369"/>
                    <a:pt x="1369" y="1063"/>
                    <a:pt x="1369" y="686"/>
                  </a:cubicBezTo>
                  <a:cubicBezTo>
                    <a:pt x="1369" y="307"/>
                    <a:pt x="1063" y="0"/>
                    <a:pt x="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5704338" y="4394875"/>
              <a:ext cx="34275" cy="34250"/>
            </a:xfrm>
            <a:custGeom>
              <a:avLst/>
              <a:gdLst/>
              <a:ahLst/>
              <a:cxnLst/>
              <a:rect l="l" t="t" r="r" b="b"/>
              <a:pathLst>
                <a:path w="1371" h="1370" extrusionOk="0">
                  <a:moveTo>
                    <a:pt x="686" y="1"/>
                  </a:moveTo>
                  <a:cubicBezTo>
                    <a:pt x="308" y="1"/>
                    <a:pt x="0" y="307"/>
                    <a:pt x="0" y="685"/>
                  </a:cubicBezTo>
                  <a:cubicBezTo>
                    <a:pt x="0" y="1064"/>
                    <a:pt x="308" y="1370"/>
                    <a:pt x="686" y="1370"/>
                  </a:cubicBezTo>
                  <a:cubicBezTo>
                    <a:pt x="1063" y="1370"/>
                    <a:pt x="1371" y="1064"/>
                    <a:pt x="1371" y="685"/>
                  </a:cubicBezTo>
                  <a:cubicBezTo>
                    <a:pt x="1371" y="307"/>
                    <a:pt x="1063" y="1"/>
                    <a:pt x="6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5377113" y="4027850"/>
              <a:ext cx="34275" cy="34250"/>
            </a:xfrm>
            <a:custGeom>
              <a:avLst/>
              <a:gdLst/>
              <a:ahLst/>
              <a:cxnLst/>
              <a:rect l="l" t="t" r="r" b="b"/>
              <a:pathLst>
                <a:path w="1371" h="1370" extrusionOk="0">
                  <a:moveTo>
                    <a:pt x="685" y="0"/>
                  </a:moveTo>
                  <a:cubicBezTo>
                    <a:pt x="308" y="0"/>
                    <a:pt x="0" y="307"/>
                    <a:pt x="0" y="686"/>
                  </a:cubicBezTo>
                  <a:cubicBezTo>
                    <a:pt x="0" y="1063"/>
                    <a:pt x="308" y="1369"/>
                    <a:pt x="685" y="1369"/>
                  </a:cubicBezTo>
                  <a:cubicBezTo>
                    <a:pt x="1063" y="1369"/>
                    <a:pt x="1371" y="1063"/>
                    <a:pt x="1371" y="686"/>
                  </a:cubicBezTo>
                  <a:cubicBezTo>
                    <a:pt x="1371" y="307"/>
                    <a:pt x="1063" y="0"/>
                    <a:pt x="6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5517788" y="4445350"/>
              <a:ext cx="34300" cy="34250"/>
            </a:xfrm>
            <a:custGeom>
              <a:avLst/>
              <a:gdLst/>
              <a:ahLst/>
              <a:cxnLst/>
              <a:rect l="l" t="t" r="r" b="b"/>
              <a:pathLst>
                <a:path w="1372" h="1370" extrusionOk="0">
                  <a:moveTo>
                    <a:pt x="686" y="0"/>
                  </a:moveTo>
                  <a:cubicBezTo>
                    <a:pt x="307" y="0"/>
                    <a:pt x="1" y="306"/>
                    <a:pt x="1" y="686"/>
                  </a:cubicBezTo>
                  <a:cubicBezTo>
                    <a:pt x="1" y="1063"/>
                    <a:pt x="307" y="1369"/>
                    <a:pt x="686" y="1369"/>
                  </a:cubicBezTo>
                  <a:cubicBezTo>
                    <a:pt x="1064" y="1369"/>
                    <a:pt x="1371" y="1063"/>
                    <a:pt x="1371" y="686"/>
                  </a:cubicBezTo>
                  <a:cubicBezTo>
                    <a:pt x="1371" y="306"/>
                    <a:pt x="1064" y="0"/>
                    <a:pt x="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5065188" y="3967725"/>
              <a:ext cx="34250" cy="34250"/>
            </a:xfrm>
            <a:custGeom>
              <a:avLst/>
              <a:gdLst/>
              <a:ahLst/>
              <a:cxnLst/>
              <a:rect l="l" t="t" r="r" b="b"/>
              <a:pathLst>
                <a:path w="1370" h="1370" extrusionOk="0">
                  <a:moveTo>
                    <a:pt x="685" y="1"/>
                  </a:moveTo>
                  <a:cubicBezTo>
                    <a:pt x="306" y="1"/>
                    <a:pt x="0" y="307"/>
                    <a:pt x="0" y="686"/>
                  </a:cubicBezTo>
                  <a:cubicBezTo>
                    <a:pt x="0" y="1064"/>
                    <a:pt x="306" y="1370"/>
                    <a:pt x="685" y="1370"/>
                  </a:cubicBezTo>
                  <a:cubicBezTo>
                    <a:pt x="1063" y="1370"/>
                    <a:pt x="1369" y="1064"/>
                    <a:pt x="1369" y="686"/>
                  </a:cubicBezTo>
                  <a:cubicBezTo>
                    <a:pt x="1369" y="307"/>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5218113" y="3961650"/>
              <a:ext cx="34250" cy="34250"/>
            </a:xfrm>
            <a:custGeom>
              <a:avLst/>
              <a:gdLst/>
              <a:ahLst/>
              <a:cxnLst/>
              <a:rect l="l" t="t" r="r" b="b"/>
              <a:pathLst>
                <a:path w="1370" h="1370" extrusionOk="0">
                  <a:moveTo>
                    <a:pt x="685" y="1"/>
                  </a:moveTo>
                  <a:cubicBezTo>
                    <a:pt x="306" y="1"/>
                    <a:pt x="0" y="307"/>
                    <a:pt x="0" y="684"/>
                  </a:cubicBezTo>
                  <a:cubicBezTo>
                    <a:pt x="0" y="1063"/>
                    <a:pt x="306" y="1370"/>
                    <a:pt x="685" y="1370"/>
                  </a:cubicBezTo>
                  <a:cubicBezTo>
                    <a:pt x="1063" y="1370"/>
                    <a:pt x="1369" y="1063"/>
                    <a:pt x="1369" y="684"/>
                  </a:cubicBezTo>
                  <a:cubicBezTo>
                    <a:pt x="1369" y="307"/>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5523513" y="4052550"/>
              <a:ext cx="74750" cy="413375"/>
            </a:xfrm>
            <a:custGeom>
              <a:avLst/>
              <a:gdLst/>
              <a:ahLst/>
              <a:cxnLst/>
              <a:rect l="l" t="t" r="r" b="b"/>
              <a:pathLst>
                <a:path w="2990" h="16535" extrusionOk="0">
                  <a:moveTo>
                    <a:pt x="2866" y="1"/>
                  </a:moveTo>
                  <a:lnTo>
                    <a:pt x="2453" y="7"/>
                  </a:lnTo>
                  <a:lnTo>
                    <a:pt x="2573" y="7666"/>
                  </a:lnTo>
                  <a:lnTo>
                    <a:pt x="1" y="13054"/>
                  </a:lnTo>
                  <a:lnTo>
                    <a:pt x="250" y="16535"/>
                  </a:lnTo>
                  <a:lnTo>
                    <a:pt x="663" y="16506"/>
                  </a:lnTo>
                  <a:lnTo>
                    <a:pt x="423" y="13133"/>
                  </a:lnTo>
                  <a:lnTo>
                    <a:pt x="2989" y="7757"/>
                  </a:lnTo>
                  <a:lnTo>
                    <a:pt x="28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5630663" y="4038325"/>
              <a:ext cx="123575" cy="377375"/>
            </a:xfrm>
            <a:custGeom>
              <a:avLst/>
              <a:gdLst/>
              <a:ahLst/>
              <a:cxnLst/>
              <a:rect l="l" t="t" r="r" b="b"/>
              <a:pathLst>
                <a:path w="4943" h="15095" extrusionOk="0">
                  <a:moveTo>
                    <a:pt x="199" y="0"/>
                  </a:moveTo>
                  <a:cubicBezTo>
                    <a:pt x="143" y="0"/>
                    <a:pt x="100" y="22"/>
                    <a:pt x="63" y="59"/>
                  </a:cubicBezTo>
                  <a:cubicBezTo>
                    <a:pt x="25" y="98"/>
                    <a:pt x="1" y="152"/>
                    <a:pt x="1" y="208"/>
                  </a:cubicBezTo>
                  <a:cubicBezTo>
                    <a:pt x="1" y="5738"/>
                    <a:pt x="357" y="5859"/>
                    <a:pt x="504" y="5906"/>
                  </a:cubicBezTo>
                  <a:cubicBezTo>
                    <a:pt x="702" y="6002"/>
                    <a:pt x="1664" y="7072"/>
                    <a:pt x="2302" y="7780"/>
                  </a:cubicBezTo>
                  <a:cubicBezTo>
                    <a:pt x="2986" y="8538"/>
                    <a:pt x="3424" y="9023"/>
                    <a:pt x="3613" y="9167"/>
                  </a:cubicBezTo>
                  <a:cubicBezTo>
                    <a:pt x="3774" y="9545"/>
                    <a:pt x="3647" y="12342"/>
                    <a:pt x="3427" y="14871"/>
                  </a:cubicBezTo>
                  <a:cubicBezTo>
                    <a:pt x="3417" y="14982"/>
                    <a:pt x="3501" y="15085"/>
                    <a:pt x="3615" y="15094"/>
                  </a:cubicBezTo>
                  <a:lnTo>
                    <a:pt x="3633" y="15094"/>
                  </a:lnTo>
                  <a:cubicBezTo>
                    <a:pt x="3740" y="15094"/>
                    <a:pt x="3831" y="15014"/>
                    <a:pt x="3842" y="14904"/>
                  </a:cubicBezTo>
                  <a:cubicBezTo>
                    <a:pt x="4173" y="11090"/>
                    <a:pt x="4183" y="9050"/>
                    <a:pt x="3873" y="8843"/>
                  </a:cubicBezTo>
                  <a:cubicBezTo>
                    <a:pt x="3734" y="8753"/>
                    <a:pt x="3139" y="8087"/>
                    <a:pt x="2611" y="7504"/>
                  </a:cubicBezTo>
                  <a:cubicBezTo>
                    <a:pt x="1531" y="6303"/>
                    <a:pt x="962" y="5687"/>
                    <a:pt x="697" y="5541"/>
                  </a:cubicBezTo>
                  <a:cubicBezTo>
                    <a:pt x="526" y="5176"/>
                    <a:pt x="423" y="2719"/>
                    <a:pt x="415" y="420"/>
                  </a:cubicBezTo>
                  <a:lnTo>
                    <a:pt x="415" y="420"/>
                  </a:lnTo>
                  <a:lnTo>
                    <a:pt x="4728" y="537"/>
                  </a:lnTo>
                  <a:cubicBezTo>
                    <a:pt x="4846" y="537"/>
                    <a:pt x="4940" y="448"/>
                    <a:pt x="4942" y="334"/>
                  </a:cubicBezTo>
                  <a:cubicBezTo>
                    <a:pt x="4943" y="219"/>
                    <a:pt x="4854" y="125"/>
                    <a:pt x="4740" y="122"/>
                  </a:cubicBezTo>
                  <a:lnTo>
                    <a:pt x="214" y="1"/>
                  </a:lnTo>
                  <a:cubicBezTo>
                    <a:pt x="209" y="0"/>
                    <a:pt x="204" y="0"/>
                    <a:pt x="1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556413" y="4062800"/>
              <a:ext cx="139600" cy="224475"/>
            </a:xfrm>
            <a:custGeom>
              <a:avLst/>
              <a:gdLst/>
              <a:ahLst/>
              <a:cxnLst/>
              <a:rect l="l" t="t" r="r" b="b"/>
              <a:pathLst>
                <a:path w="5584" h="8979" extrusionOk="0">
                  <a:moveTo>
                    <a:pt x="1949" y="0"/>
                  </a:moveTo>
                  <a:cubicBezTo>
                    <a:pt x="1896" y="0"/>
                    <a:pt x="1842" y="20"/>
                    <a:pt x="1802" y="60"/>
                  </a:cubicBezTo>
                  <a:cubicBezTo>
                    <a:pt x="1721" y="140"/>
                    <a:pt x="1721" y="273"/>
                    <a:pt x="1802" y="353"/>
                  </a:cubicBezTo>
                  <a:cubicBezTo>
                    <a:pt x="2146" y="697"/>
                    <a:pt x="4565" y="2518"/>
                    <a:pt x="5047" y="2881"/>
                  </a:cubicBezTo>
                  <a:lnTo>
                    <a:pt x="5162" y="6314"/>
                  </a:lnTo>
                  <a:lnTo>
                    <a:pt x="151" y="8582"/>
                  </a:lnTo>
                  <a:cubicBezTo>
                    <a:pt x="46" y="8629"/>
                    <a:pt x="0" y="8752"/>
                    <a:pt x="46" y="8856"/>
                  </a:cubicBezTo>
                  <a:cubicBezTo>
                    <a:pt x="82" y="8932"/>
                    <a:pt x="158" y="8978"/>
                    <a:pt x="237" y="8978"/>
                  </a:cubicBezTo>
                  <a:cubicBezTo>
                    <a:pt x="264" y="8978"/>
                    <a:pt x="294" y="8971"/>
                    <a:pt x="322" y="8959"/>
                  </a:cubicBezTo>
                  <a:lnTo>
                    <a:pt x="5459" y="6635"/>
                  </a:lnTo>
                  <a:cubicBezTo>
                    <a:pt x="5535" y="6601"/>
                    <a:pt x="5584" y="6525"/>
                    <a:pt x="5581" y="6440"/>
                  </a:cubicBezTo>
                  <a:lnTo>
                    <a:pt x="5459" y="2770"/>
                  </a:lnTo>
                  <a:cubicBezTo>
                    <a:pt x="5456" y="2707"/>
                    <a:pt x="5426" y="2648"/>
                    <a:pt x="5376" y="2609"/>
                  </a:cubicBezTo>
                  <a:cubicBezTo>
                    <a:pt x="4365" y="1851"/>
                    <a:pt x="2378" y="342"/>
                    <a:pt x="2095" y="60"/>
                  </a:cubicBezTo>
                  <a:cubicBezTo>
                    <a:pt x="2055" y="20"/>
                    <a:pt x="2002" y="0"/>
                    <a:pt x="1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678788" y="4013850"/>
              <a:ext cx="176200" cy="71525"/>
            </a:xfrm>
            <a:custGeom>
              <a:avLst/>
              <a:gdLst/>
              <a:ahLst/>
              <a:cxnLst/>
              <a:rect l="l" t="t" r="r" b="b"/>
              <a:pathLst>
                <a:path w="7048" h="2861" extrusionOk="0">
                  <a:moveTo>
                    <a:pt x="233" y="0"/>
                  </a:moveTo>
                  <a:cubicBezTo>
                    <a:pt x="173" y="0"/>
                    <a:pt x="113" y="26"/>
                    <a:pt x="72" y="76"/>
                  </a:cubicBezTo>
                  <a:cubicBezTo>
                    <a:pt x="1" y="164"/>
                    <a:pt x="14" y="294"/>
                    <a:pt x="101" y="367"/>
                  </a:cubicBezTo>
                  <a:lnTo>
                    <a:pt x="2915" y="2692"/>
                  </a:lnTo>
                  <a:cubicBezTo>
                    <a:pt x="2950" y="2721"/>
                    <a:pt x="2993" y="2736"/>
                    <a:pt x="3041" y="2739"/>
                  </a:cubicBezTo>
                  <a:lnTo>
                    <a:pt x="6833" y="2861"/>
                  </a:lnTo>
                  <a:lnTo>
                    <a:pt x="6840" y="2861"/>
                  </a:lnTo>
                  <a:cubicBezTo>
                    <a:pt x="6953" y="2861"/>
                    <a:pt x="7045" y="2771"/>
                    <a:pt x="7045" y="2659"/>
                  </a:cubicBezTo>
                  <a:cubicBezTo>
                    <a:pt x="7047" y="2547"/>
                    <a:pt x="6959" y="2450"/>
                    <a:pt x="6844" y="2447"/>
                  </a:cubicBezTo>
                  <a:lnTo>
                    <a:pt x="3122" y="2327"/>
                  </a:lnTo>
                  <a:lnTo>
                    <a:pt x="364" y="47"/>
                  </a:lnTo>
                  <a:cubicBezTo>
                    <a:pt x="326" y="15"/>
                    <a:pt x="279"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713088" y="4279875"/>
              <a:ext cx="95400" cy="169475"/>
            </a:xfrm>
            <a:custGeom>
              <a:avLst/>
              <a:gdLst/>
              <a:ahLst/>
              <a:cxnLst/>
              <a:rect l="l" t="t" r="r" b="b"/>
              <a:pathLst>
                <a:path w="3816" h="6779" extrusionOk="0">
                  <a:moveTo>
                    <a:pt x="3512" y="1"/>
                  </a:moveTo>
                  <a:cubicBezTo>
                    <a:pt x="3425" y="1"/>
                    <a:pt x="3344" y="56"/>
                    <a:pt x="3315" y="142"/>
                  </a:cubicBezTo>
                  <a:cubicBezTo>
                    <a:pt x="3304" y="178"/>
                    <a:pt x="3301" y="215"/>
                    <a:pt x="3308" y="249"/>
                  </a:cubicBezTo>
                  <a:cubicBezTo>
                    <a:pt x="3060" y="601"/>
                    <a:pt x="1517" y="1880"/>
                    <a:pt x="82" y="2980"/>
                  </a:cubicBezTo>
                  <a:cubicBezTo>
                    <a:pt x="29" y="3022"/>
                    <a:pt x="1" y="3086"/>
                    <a:pt x="2" y="3152"/>
                  </a:cubicBezTo>
                  <a:lnTo>
                    <a:pt x="124" y="6578"/>
                  </a:lnTo>
                  <a:cubicBezTo>
                    <a:pt x="129" y="6691"/>
                    <a:pt x="219" y="6778"/>
                    <a:pt x="331" y="6778"/>
                  </a:cubicBezTo>
                  <a:cubicBezTo>
                    <a:pt x="332" y="6778"/>
                    <a:pt x="337" y="6778"/>
                    <a:pt x="338" y="6777"/>
                  </a:cubicBezTo>
                  <a:cubicBezTo>
                    <a:pt x="453" y="6772"/>
                    <a:pt x="543" y="6677"/>
                    <a:pt x="538" y="6562"/>
                  </a:cubicBezTo>
                  <a:lnTo>
                    <a:pt x="421" y="3243"/>
                  </a:lnTo>
                  <a:cubicBezTo>
                    <a:pt x="3816" y="635"/>
                    <a:pt x="3764" y="332"/>
                    <a:pt x="3743" y="201"/>
                  </a:cubicBezTo>
                  <a:cubicBezTo>
                    <a:pt x="3730" y="126"/>
                    <a:pt x="3651" y="36"/>
                    <a:pt x="3578" y="12"/>
                  </a:cubicBezTo>
                  <a:cubicBezTo>
                    <a:pt x="3556" y="4"/>
                    <a:pt x="3534" y="1"/>
                    <a:pt x="3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4645713" y="4160625"/>
              <a:ext cx="114425" cy="258150"/>
            </a:xfrm>
            <a:custGeom>
              <a:avLst/>
              <a:gdLst/>
              <a:ahLst/>
              <a:cxnLst/>
              <a:rect l="l" t="t" r="r" b="b"/>
              <a:pathLst>
                <a:path w="4577" h="10326" extrusionOk="0">
                  <a:moveTo>
                    <a:pt x="4369" y="1"/>
                  </a:moveTo>
                  <a:cubicBezTo>
                    <a:pt x="4255" y="1"/>
                    <a:pt x="4162" y="94"/>
                    <a:pt x="4162" y="208"/>
                  </a:cubicBezTo>
                  <a:lnTo>
                    <a:pt x="4162" y="3768"/>
                  </a:lnTo>
                  <a:lnTo>
                    <a:pt x="217" y="6398"/>
                  </a:lnTo>
                  <a:cubicBezTo>
                    <a:pt x="161" y="6434"/>
                    <a:pt x="128" y="6497"/>
                    <a:pt x="125" y="6563"/>
                  </a:cubicBezTo>
                  <a:lnTo>
                    <a:pt x="5" y="10110"/>
                  </a:lnTo>
                  <a:cubicBezTo>
                    <a:pt x="0" y="10225"/>
                    <a:pt x="91" y="10322"/>
                    <a:pt x="205" y="10325"/>
                  </a:cubicBezTo>
                  <a:lnTo>
                    <a:pt x="212" y="10325"/>
                  </a:lnTo>
                  <a:cubicBezTo>
                    <a:pt x="322" y="10325"/>
                    <a:pt x="415" y="10236"/>
                    <a:pt x="417" y="10123"/>
                  </a:cubicBezTo>
                  <a:lnTo>
                    <a:pt x="536" y="6682"/>
                  </a:lnTo>
                  <a:lnTo>
                    <a:pt x="4484" y="4049"/>
                  </a:lnTo>
                  <a:cubicBezTo>
                    <a:pt x="4542" y="4011"/>
                    <a:pt x="4577" y="3946"/>
                    <a:pt x="4577" y="3878"/>
                  </a:cubicBezTo>
                  <a:lnTo>
                    <a:pt x="4577" y="208"/>
                  </a:lnTo>
                  <a:cubicBezTo>
                    <a:pt x="4577" y="94"/>
                    <a:pt x="4484" y="1"/>
                    <a:pt x="4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4733613" y="4150525"/>
              <a:ext cx="36725" cy="36700"/>
            </a:xfrm>
            <a:custGeom>
              <a:avLst/>
              <a:gdLst/>
              <a:ahLst/>
              <a:cxnLst/>
              <a:rect l="l" t="t" r="r" b="b"/>
              <a:pathLst>
                <a:path w="1469" h="1468" extrusionOk="0">
                  <a:moveTo>
                    <a:pt x="733" y="0"/>
                  </a:moveTo>
                  <a:cubicBezTo>
                    <a:pt x="331" y="0"/>
                    <a:pt x="1" y="329"/>
                    <a:pt x="1" y="734"/>
                  </a:cubicBezTo>
                  <a:cubicBezTo>
                    <a:pt x="1" y="1137"/>
                    <a:pt x="328" y="1468"/>
                    <a:pt x="733" y="1468"/>
                  </a:cubicBezTo>
                  <a:cubicBezTo>
                    <a:pt x="1138" y="1468"/>
                    <a:pt x="1468" y="1137"/>
                    <a:pt x="1468" y="734"/>
                  </a:cubicBezTo>
                  <a:cubicBezTo>
                    <a:pt x="1468" y="331"/>
                    <a:pt x="1138" y="0"/>
                    <a:pt x="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4585238" y="4052625"/>
              <a:ext cx="36725" cy="36725"/>
            </a:xfrm>
            <a:custGeom>
              <a:avLst/>
              <a:gdLst/>
              <a:ahLst/>
              <a:cxnLst/>
              <a:rect l="l" t="t" r="r" b="b"/>
              <a:pathLst>
                <a:path w="1469" h="1469" extrusionOk="0">
                  <a:moveTo>
                    <a:pt x="736" y="1"/>
                  </a:moveTo>
                  <a:cubicBezTo>
                    <a:pt x="331" y="1"/>
                    <a:pt x="0" y="331"/>
                    <a:pt x="0" y="735"/>
                  </a:cubicBezTo>
                  <a:cubicBezTo>
                    <a:pt x="0" y="1138"/>
                    <a:pt x="331" y="1469"/>
                    <a:pt x="736" y="1469"/>
                  </a:cubicBezTo>
                  <a:cubicBezTo>
                    <a:pt x="1138" y="1469"/>
                    <a:pt x="1468" y="1140"/>
                    <a:pt x="1468" y="735"/>
                  </a:cubicBezTo>
                  <a:cubicBezTo>
                    <a:pt x="1468" y="331"/>
                    <a:pt x="1139" y="1"/>
                    <a:pt x="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4661763" y="3991450"/>
              <a:ext cx="36700" cy="36775"/>
            </a:xfrm>
            <a:custGeom>
              <a:avLst/>
              <a:gdLst/>
              <a:ahLst/>
              <a:cxnLst/>
              <a:rect l="l" t="t" r="r" b="b"/>
              <a:pathLst>
                <a:path w="1468" h="1471" extrusionOk="0">
                  <a:moveTo>
                    <a:pt x="733" y="0"/>
                  </a:moveTo>
                  <a:cubicBezTo>
                    <a:pt x="331" y="0"/>
                    <a:pt x="1" y="332"/>
                    <a:pt x="1" y="735"/>
                  </a:cubicBezTo>
                  <a:cubicBezTo>
                    <a:pt x="1" y="1140"/>
                    <a:pt x="330" y="1471"/>
                    <a:pt x="733" y="1471"/>
                  </a:cubicBezTo>
                  <a:cubicBezTo>
                    <a:pt x="1137" y="1471"/>
                    <a:pt x="1467" y="1140"/>
                    <a:pt x="1467" y="735"/>
                  </a:cubicBezTo>
                  <a:cubicBezTo>
                    <a:pt x="1467" y="332"/>
                    <a:pt x="1137" y="2"/>
                    <a:pt x="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4826813" y="4057275"/>
              <a:ext cx="36750" cy="36725"/>
            </a:xfrm>
            <a:custGeom>
              <a:avLst/>
              <a:gdLst/>
              <a:ahLst/>
              <a:cxnLst/>
              <a:rect l="l" t="t" r="r" b="b"/>
              <a:pathLst>
                <a:path w="1470" h="1469" extrusionOk="0">
                  <a:moveTo>
                    <a:pt x="741" y="1"/>
                  </a:moveTo>
                  <a:cubicBezTo>
                    <a:pt x="739" y="1"/>
                    <a:pt x="738" y="1"/>
                    <a:pt x="736" y="1"/>
                  </a:cubicBezTo>
                  <a:cubicBezTo>
                    <a:pt x="331" y="1"/>
                    <a:pt x="1" y="330"/>
                    <a:pt x="1" y="733"/>
                  </a:cubicBezTo>
                  <a:cubicBezTo>
                    <a:pt x="1" y="1138"/>
                    <a:pt x="331" y="1469"/>
                    <a:pt x="736" y="1469"/>
                  </a:cubicBezTo>
                  <a:cubicBezTo>
                    <a:pt x="1139" y="1469"/>
                    <a:pt x="1470" y="1138"/>
                    <a:pt x="1470" y="733"/>
                  </a:cubicBezTo>
                  <a:cubicBezTo>
                    <a:pt x="1470" y="332"/>
                    <a:pt x="1144" y="1"/>
                    <a:pt x="7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4785613" y="4269825"/>
              <a:ext cx="36675" cy="36750"/>
            </a:xfrm>
            <a:custGeom>
              <a:avLst/>
              <a:gdLst/>
              <a:ahLst/>
              <a:cxnLst/>
              <a:rect l="l" t="t" r="r" b="b"/>
              <a:pathLst>
                <a:path w="1467" h="1470" extrusionOk="0">
                  <a:moveTo>
                    <a:pt x="737" y="0"/>
                  </a:moveTo>
                  <a:cubicBezTo>
                    <a:pt x="736" y="0"/>
                    <a:pt x="735" y="0"/>
                    <a:pt x="735" y="0"/>
                  </a:cubicBezTo>
                  <a:cubicBezTo>
                    <a:pt x="333" y="0"/>
                    <a:pt x="1" y="329"/>
                    <a:pt x="1" y="734"/>
                  </a:cubicBezTo>
                  <a:cubicBezTo>
                    <a:pt x="1" y="1138"/>
                    <a:pt x="330" y="1470"/>
                    <a:pt x="735" y="1470"/>
                  </a:cubicBezTo>
                  <a:cubicBezTo>
                    <a:pt x="1137" y="1470"/>
                    <a:pt x="1467" y="1138"/>
                    <a:pt x="1467" y="734"/>
                  </a:cubicBezTo>
                  <a:cubicBezTo>
                    <a:pt x="1467" y="330"/>
                    <a:pt x="1138"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4706038" y="4431925"/>
              <a:ext cx="36750" cy="36725"/>
            </a:xfrm>
            <a:custGeom>
              <a:avLst/>
              <a:gdLst/>
              <a:ahLst/>
              <a:cxnLst/>
              <a:rect l="l" t="t" r="r" b="b"/>
              <a:pathLst>
                <a:path w="1470" h="1469" extrusionOk="0">
                  <a:moveTo>
                    <a:pt x="737" y="1"/>
                  </a:moveTo>
                  <a:cubicBezTo>
                    <a:pt x="736" y="1"/>
                    <a:pt x="736" y="1"/>
                    <a:pt x="735" y="1"/>
                  </a:cubicBezTo>
                  <a:cubicBezTo>
                    <a:pt x="333" y="1"/>
                    <a:pt x="1" y="330"/>
                    <a:pt x="1" y="733"/>
                  </a:cubicBezTo>
                  <a:cubicBezTo>
                    <a:pt x="1" y="1138"/>
                    <a:pt x="330" y="1469"/>
                    <a:pt x="735" y="1469"/>
                  </a:cubicBezTo>
                  <a:cubicBezTo>
                    <a:pt x="1139" y="1469"/>
                    <a:pt x="1470" y="1138"/>
                    <a:pt x="1470" y="733"/>
                  </a:cubicBezTo>
                  <a:cubicBezTo>
                    <a:pt x="1470" y="331"/>
                    <a:pt x="1141" y="1"/>
                    <a:pt x="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a:off x="4628113" y="4396700"/>
              <a:ext cx="36675" cy="36725"/>
            </a:xfrm>
            <a:custGeom>
              <a:avLst/>
              <a:gdLst/>
              <a:ahLst/>
              <a:cxnLst/>
              <a:rect l="l" t="t" r="r" b="b"/>
              <a:pathLst>
                <a:path w="1467" h="1469" extrusionOk="0">
                  <a:moveTo>
                    <a:pt x="733" y="1"/>
                  </a:moveTo>
                  <a:cubicBezTo>
                    <a:pt x="331" y="1"/>
                    <a:pt x="1" y="331"/>
                    <a:pt x="1" y="736"/>
                  </a:cubicBezTo>
                  <a:cubicBezTo>
                    <a:pt x="1" y="1138"/>
                    <a:pt x="328" y="1469"/>
                    <a:pt x="733" y="1469"/>
                  </a:cubicBezTo>
                  <a:cubicBezTo>
                    <a:pt x="1135" y="1469"/>
                    <a:pt x="1467" y="1140"/>
                    <a:pt x="1467" y="736"/>
                  </a:cubicBezTo>
                  <a:cubicBezTo>
                    <a:pt x="1467" y="331"/>
                    <a:pt x="1135" y="1"/>
                    <a:pt x="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4534788" y="4266700"/>
              <a:ext cx="36700" cy="36775"/>
            </a:xfrm>
            <a:custGeom>
              <a:avLst/>
              <a:gdLst/>
              <a:ahLst/>
              <a:cxnLst/>
              <a:rect l="l" t="t" r="r" b="b"/>
              <a:pathLst>
                <a:path w="1468" h="1471" extrusionOk="0">
                  <a:moveTo>
                    <a:pt x="732" y="1"/>
                  </a:moveTo>
                  <a:cubicBezTo>
                    <a:pt x="330" y="1"/>
                    <a:pt x="0" y="331"/>
                    <a:pt x="0" y="736"/>
                  </a:cubicBezTo>
                  <a:cubicBezTo>
                    <a:pt x="0" y="1140"/>
                    <a:pt x="329" y="1470"/>
                    <a:pt x="732" y="1470"/>
                  </a:cubicBezTo>
                  <a:cubicBezTo>
                    <a:pt x="1137" y="1470"/>
                    <a:pt x="1468" y="1140"/>
                    <a:pt x="1468" y="736"/>
                  </a:cubicBezTo>
                  <a:cubicBezTo>
                    <a:pt x="1468" y="331"/>
                    <a:pt x="1139" y="2"/>
                    <a:pt x="7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337913" y="4489875"/>
              <a:ext cx="430525" cy="79475"/>
            </a:xfrm>
            <a:custGeom>
              <a:avLst/>
              <a:gdLst/>
              <a:ahLst/>
              <a:cxnLst/>
              <a:rect l="l" t="t" r="r" b="b"/>
              <a:pathLst>
                <a:path w="17221" h="3179" extrusionOk="0">
                  <a:moveTo>
                    <a:pt x="16893" y="0"/>
                  </a:moveTo>
                  <a:cubicBezTo>
                    <a:pt x="15208" y="2160"/>
                    <a:pt x="13236" y="2766"/>
                    <a:pt x="11553" y="2766"/>
                  </a:cubicBezTo>
                  <a:cubicBezTo>
                    <a:pt x="9487" y="2766"/>
                    <a:pt x="7859" y="1852"/>
                    <a:pt x="7737" y="1781"/>
                  </a:cubicBezTo>
                  <a:cubicBezTo>
                    <a:pt x="6420" y="1054"/>
                    <a:pt x="5264" y="785"/>
                    <a:pt x="4274" y="785"/>
                  </a:cubicBezTo>
                  <a:cubicBezTo>
                    <a:pt x="1487" y="785"/>
                    <a:pt x="20" y="2918"/>
                    <a:pt x="0" y="2949"/>
                  </a:cubicBezTo>
                  <a:lnTo>
                    <a:pt x="345" y="3179"/>
                  </a:lnTo>
                  <a:cubicBezTo>
                    <a:pt x="364" y="3152"/>
                    <a:pt x="1704" y="1203"/>
                    <a:pt x="4277" y="1203"/>
                  </a:cubicBezTo>
                  <a:cubicBezTo>
                    <a:pt x="5204" y="1203"/>
                    <a:pt x="6291" y="1456"/>
                    <a:pt x="7533" y="2142"/>
                  </a:cubicBezTo>
                  <a:cubicBezTo>
                    <a:pt x="7564" y="2160"/>
                    <a:pt x="9326" y="3152"/>
                    <a:pt x="11569" y="3152"/>
                  </a:cubicBezTo>
                  <a:cubicBezTo>
                    <a:pt x="13358" y="3152"/>
                    <a:pt x="15454" y="2520"/>
                    <a:pt x="17221" y="256"/>
                  </a:cubicBezTo>
                  <a:lnTo>
                    <a:pt x="168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331513" y="4554200"/>
              <a:ext cx="39825" cy="39800"/>
            </a:xfrm>
            <a:custGeom>
              <a:avLst/>
              <a:gdLst/>
              <a:ahLst/>
              <a:cxnLst/>
              <a:rect l="l" t="t" r="r" b="b"/>
              <a:pathLst>
                <a:path w="1593" h="1592" extrusionOk="0">
                  <a:moveTo>
                    <a:pt x="797" y="1"/>
                  </a:moveTo>
                  <a:cubicBezTo>
                    <a:pt x="358" y="1"/>
                    <a:pt x="0" y="358"/>
                    <a:pt x="0" y="796"/>
                  </a:cubicBezTo>
                  <a:cubicBezTo>
                    <a:pt x="0" y="1234"/>
                    <a:pt x="358" y="1592"/>
                    <a:pt x="797" y="1592"/>
                  </a:cubicBezTo>
                  <a:cubicBezTo>
                    <a:pt x="1233" y="1592"/>
                    <a:pt x="1592" y="1234"/>
                    <a:pt x="1592" y="796"/>
                  </a:cubicBezTo>
                  <a:cubicBezTo>
                    <a:pt x="1592" y="358"/>
                    <a:pt x="1235" y="1"/>
                    <a:pt x="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5733738" y="4474700"/>
              <a:ext cx="45875" cy="45925"/>
            </a:xfrm>
            <a:custGeom>
              <a:avLst/>
              <a:gdLst/>
              <a:ahLst/>
              <a:cxnLst/>
              <a:rect l="l" t="t" r="r" b="b"/>
              <a:pathLst>
                <a:path w="1835" h="1837" extrusionOk="0">
                  <a:moveTo>
                    <a:pt x="917" y="1"/>
                  </a:moveTo>
                  <a:cubicBezTo>
                    <a:pt x="412" y="1"/>
                    <a:pt x="0" y="414"/>
                    <a:pt x="0" y="918"/>
                  </a:cubicBezTo>
                  <a:cubicBezTo>
                    <a:pt x="0" y="1423"/>
                    <a:pt x="412" y="1836"/>
                    <a:pt x="917" y="1836"/>
                  </a:cubicBezTo>
                  <a:cubicBezTo>
                    <a:pt x="1421" y="1836"/>
                    <a:pt x="1834" y="1423"/>
                    <a:pt x="1834" y="918"/>
                  </a:cubicBezTo>
                  <a:cubicBezTo>
                    <a:pt x="1834" y="414"/>
                    <a:pt x="1421" y="1"/>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4411213" y="4707450"/>
              <a:ext cx="854575" cy="326300"/>
            </a:xfrm>
            <a:custGeom>
              <a:avLst/>
              <a:gdLst/>
              <a:ahLst/>
              <a:cxnLst/>
              <a:rect l="l" t="t" r="r" b="b"/>
              <a:pathLst>
                <a:path w="34183" h="13052" extrusionOk="0">
                  <a:moveTo>
                    <a:pt x="28382" y="829"/>
                  </a:moveTo>
                  <a:cubicBezTo>
                    <a:pt x="31116" y="829"/>
                    <a:pt x="33355" y="3066"/>
                    <a:pt x="33355" y="5803"/>
                  </a:cubicBezTo>
                  <a:lnTo>
                    <a:pt x="33355" y="7253"/>
                  </a:lnTo>
                  <a:cubicBezTo>
                    <a:pt x="33355" y="9987"/>
                    <a:pt x="31117" y="12226"/>
                    <a:pt x="28382" y="12226"/>
                  </a:cubicBezTo>
                  <a:lnTo>
                    <a:pt x="5801" y="12226"/>
                  </a:lnTo>
                  <a:cubicBezTo>
                    <a:pt x="3066" y="12226"/>
                    <a:pt x="827" y="9989"/>
                    <a:pt x="827" y="7253"/>
                  </a:cubicBezTo>
                  <a:lnTo>
                    <a:pt x="827" y="5803"/>
                  </a:lnTo>
                  <a:cubicBezTo>
                    <a:pt x="827" y="3069"/>
                    <a:pt x="3065" y="829"/>
                    <a:pt x="5801" y="829"/>
                  </a:cubicBezTo>
                  <a:close/>
                  <a:moveTo>
                    <a:pt x="5801" y="1"/>
                  </a:moveTo>
                  <a:cubicBezTo>
                    <a:pt x="2601" y="1"/>
                    <a:pt x="1" y="2601"/>
                    <a:pt x="1" y="5800"/>
                  </a:cubicBezTo>
                  <a:lnTo>
                    <a:pt x="1" y="7251"/>
                  </a:lnTo>
                  <a:cubicBezTo>
                    <a:pt x="1" y="10449"/>
                    <a:pt x="2601" y="13051"/>
                    <a:pt x="5801" y="13051"/>
                  </a:cubicBezTo>
                  <a:lnTo>
                    <a:pt x="28382" y="13051"/>
                  </a:lnTo>
                  <a:cubicBezTo>
                    <a:pt x="31581" y="13051"/>
                    <a:pt x="34183" y="10449"/>
                    <a:pt x="34183" y="7251"/>
                  </a:cubicBezTo>
                  <a:lnTo>
                    <a:pt x="34183" y="5800"/>
                  </a:lnTo>
                  <a:cubicBezTo>
                    <a:pt x="34183" y="2601"/>
                    <a:pt x="31581" y="1"/>
                    <a:pt x="28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4431888" y="4728125"/>
              <a:ext cx="813200" cy="284950"/>
            </a:xfrm>
            <a:custGeom>
              <a:avLst/>
              <a:gdLst/>
              <a:ahLst/>
              <a:cxnLst/>
              <a:rect l="l" t="t" r="r" b="b"/>
              <a:pathLst>
                <a:path w="32528" h="11398" extrusionOk="0">
                  <a:moveTo>
                    <a:pt x="4974" y="0"/>
                  </a:moveTo>
                  <a:cubicBezTo>
                    <a:pt x="2238" y="0"/>
                    <a:pt x="0" y="2239"/>
                    <a:pt x="0" y="4973"/>
                  </a:cubicBezTo>
                  <a:lnTo>
                    <a:pt x="0" y="6424"/>
                  </a:lnTo>
                  <a:cubicBezTo>
                    <a:pt x="0" y="9160"/>
                    <a:pt x="2239" y="11397"/>
                    <a:pt x="4974" y="11397"/>
                  </a:cubicBezTo>
                  <a:lnTo>
                    <a:pt x="27555" y="11397"/>
                  </a:lnTo>
                  <a:cubicBezTo>
                    <a:pt x="30290" y="11397"/>
                    <a:pt x="32528" y="9157"/>
                    <a:pt x="32528" y="6424"/>
                  </a:cubicBezTo>
                  <a:lnTo>
                    <a:pt x="32528" y="4973"/>
                  </a:lnTo>
                  <a:cubicBezTo>
                    <a:pt x="32528" y="2238"/>
                    <a:pt x="30289" y="0"/>
                    <a:pt x="275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4576988" y="4728125"/>
              <a:ext cx="576200" cy="284875"/>
            </a:xfrm>
            <a:custGeom>
              <a:avLst/>
              <a:gdLst/>
              <a:ahLst/>
              <a:cxnLst/>
              <a:rect l="l" t="t" r="r" b="b"/>
              <a:pathLst>
                <a:path w="23048" h="11395" extrusionOk="0">
                  <a:moveTo>
                    <a:pt x="9888" y="0"/>
                  </a:moveTo>
                  <a:cubicBezTo>
                    <a:pt x="6526" y="3740"/>
                    <a:pt x="3267" y="7574"/>
                    <a:pt x="0" y="11395"/>
                  </a:cubicBezTo>
                  <a:lnTo>
                    <a:pt x="12360" y="11395"/>
                  </a:lnTo>
                  <a:cubicBezTo>
                    <a:pt x="15883" y="7619"/>
                    <a:pt x="19435" y="3870"/>
                    <a:pt x="23047" y="179"/>
                  </a:cubicBezTo>
                  <a:cubicBezTo>
                    <a:pt x="22632" y="68"/>
                    <a:pt x="22199" y="0"/>
                    <a:pt x="21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4956888" y="4757850"/>
              <a:ext cx="280475" cy="255175"/>
            </a:xfrm>
            <a:custGeom>
              <a:avLst/>
              <a:gdLst/>
              <a:ahLst/>
              <a:cxnLst/>
              <a:rect l="l" t="t" r="r" b="b"/>
              <a:pathLst>
                <a:path w="11219" h="10207" extrusionOk="0">
                  <a:moveTo>
                    <a:pt x="9767" y="0"/>
                  </a:moveTo>
                  <a:cubicBezTo>
                    <a:pt x="6466" y="3361"/>
                    <a:pt x="3219" y="6771"/>
                    <a:pt x="0" y="10207"/>
                  </a:cubicBezTo>
                  <a:lnTo>
                    <a:pt x="3810" y="10207"/>
                  </a:lnTo>
                  <a:cubicBezTo>
                    <a:pt x="6242" y="7465"/>
                    <a:pt x="8705" y="4748"/>
                    <a:pt x="11219" y="2079"/>
                  </a:cubicBezTo>
                  <a:cubicBezTo>
                    <a:pt x="10918" y="1268"/>
                    <a:pt x="10415" y="552"/>
                    <a:pt x="9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4814363" y="4500300"/>
              <a:ext cx="1164950" cy="530900"/>
            </a:xfrm>
            <a:custGeom>
              <a:avLst/>
              <a:gdLst/>
              <a:ahLst/>
              <a:cxnLst/>
              <a:rect l="l" t="t" r="r" b="b"/>
              <a:pathLst>
                <a:path w="46598" h="21236" extrusionOk="0">
                  <a:moveTo>
                    <a:pt x="39405" y="1"/>
                  </a:moveTo>
                  <a:cubicBezTo>
                    <a:pt x="39065" y="1"/>
                    <a:pt x="38792" y="255"/>
                    <a:pt x="38774" y="592"/>
                  </a:cubicBezTo>
                  <a:cubicBezTo>
                    <a:pt x="38757" y="935"/>
                    <a:pt x="39021" y="1226"/>
                    <a:pt x="39365" y="1243"/>
                  </a:cubicBezTo>
                  <a:cubicBezTo>
                    <a:pt x="41922" y="1366"/>
                    <a:pt x="44168" y="5164"/>
                    <a:pt x="44590" y="7726"/>
                  </a:cubicBezTo>
                  <a:cubicBezTo>
                    <a:pt x="45281" y="11916"/>
                    <a:pt x="42715" y="17225"/>
                    <a:pt x="36475" y="19264"/>
                  </a:cubicBezTo>
                  <a:cubicBezTo>
                    <a:pt x="34960" y="19760"/>
                    <a:pt x="33319" y="19998"/>
                    <a:pt x="31627" y="19998"/>
                  </a:cubicBezTo>
                  <a:cubicBezTo>
                    <a:pt x="26712" y="19998"/>
                    <a:pt x="21367" y="17989"/>
                    <a:pt x="17425" y="14434"/>
                  </a:cubicBezTo>
                  <a:cubicBezTo>
                    <a:pt x="16257" y="13381"/>
                    <a:pt x="15219" y="12139"/>
                    <a:pt x="14119" y="10827"/>
                  </a:cubicBezTo>
                  <a:cubicBezTo>
                    <a:pt x="11780" y="8033"/>
                    <a:pt x="9361" y="5145"/>
                    <a:pt x="5604" y="4185"/>
                  </a:cubicBezTo>
                  <a:cubicBezTo>
                    <a:pt x="4959" y="4021"/>
                    <a:pt x="4348" y="3940"/>
                    <a:pt x="3786" y="3940"/>
                  </a:cubicBezTo>
                  <a:cubicBezTo>
                    <a:pt x="2634" y="3940"/>
                    <a:pt x="1689" y="4280"/>
                    <a:pt x="1079" y="4941"/>
                  </a:cubicBezTo>
                  <a:cubicBezTo>
                    <a:pt x="522" y="5544"/>
                    <a:pt x="1" y="6686"/>
                    <a:pt x="686" y="8696"/>
                  </a:cubicBezTo>
                  <a:cubicBezTo>
                    <a:pt x="775" y="8954"/>
                    <a:pt x="1016" y="9117"/>
                    <a:pt x="1274" y="9117"/>
                  </a:cubicBezTo>
                  <a:cubicBezTo>
                    <a:pt x="1341" y="9117"/>
                    <a:pt x="1408" y="9106"/>
                    <a:pt x="1474" y="9083"/>
                  </a:cubicBezTo>
                  <a:cubicBezTo>
                    <a:pt x="1800" y="8972"/>
                    <a:pt x="1974" y="8620"/>
                    <a:pt x="1863" y="8295"/>
                  </a:cubicBezTo>
                  <a:cubicBezTo>
                    <a:pt x="1594" y="7504"/>
                    <a:pt x="1398" y="6428"/>
                    <a:pt x="1994" y="5785"/>
                  </a:cubicBezTo>
                  <a:cubicBezTo>
                    <a:pt x="2360" y="5387"/>
                    <a:pt x="2990" y="5182"/>
                    <a:pt x="3781" y="5182"/>
                  </a:cubicBezTo>
                  <a:cubicBezTo>
                    <a:pt x="4239" y="5182"/>
                    <a:pt x="4752" y="5251"/>
                    <a:pt x="5298" y="5391"/>
                  </a:cubicBezTo>
                  <a:cubicBezTo>
                    <a:pt x="8667" y="6252"/>
                    <a:pt x="10854" y="8863"/>
                    <a:pt x="13167" y="11625"/>
                  </a:cubicBezTo>
                  <a:cubicBezTo>
                    <a:pt x="14246" y="12913"/>
                    <a:pt x="15362" y="14246"/>
                    <a:pt x="16595" y="15358"/>
                  </a:cubicBezTo>
                  <a:cubicBezTo>
                    <a:pt x="20762" y="19116"/>
                    <a:pt x="26427" y="21236"/>
                    <a:pt x="31654" y="21236"/>
                  </a:cubicBezTo>
                  <a:cubicBezTo>
                    <a:pt x="33471" y="21236"/>
                    <a:pt x="35233" y="20978"/>
                    <a:pt x="36864" y="20448"/>
                  </a:cubicBezTo>
                  <a:cubicBezTo>
                    <a:pt x="43771" y="18189"/>
                    <a:pt x="46597" y="12238"/>
                    <a:pt x="45819" y="7524"/>
                  </a:cubicBezTo>
                  <a:cubicBezTo>
                    <a:pt x="45330" y="4552"/>
                    <a:pt x="42771" y="163"/>
                    <a:pt x="39425" y="1"/>
                  </a:cubicBezTo>
                  <a:cubicBezTo>
                    <a:pt x="39418" y="1"/>
                    <a:pt x="39412" y="1"/>
                    <a:pt x="39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5028238" y="4203900"/>
              <a:ext cx="1143225" cy="797975"/>
            </a:xfrm>
            <a:custGeom>
              <a:avLst/>
              <a:gdLst/>
              <a:ahLst/>
              <a:cxnLst/>
              <a:rect l="l" t="t" r="r" b="b"/>
              <a:pathLst>
                <a:path w="45729" h="31919" extrusionOk="0">
                  <a:moveTo>
                    <a:pt x="34565" y="0"/>
                  </a:moveTo>
                  <a:cubicBezTo>
                    <a:pt x="34271" y="0"/>
                    <a:pt x="34011" y="208"/>
                    <a:pt x="33954" y="506"/>
                  </a:cubicBezTo>
                  <a:cubicBezTo>
                    <a:pt x="33889" y="843"/>
                    <a:pt x="34111" y="1168"/>
                    <a:pt x="34449" y="1233"/>
                  </a:cubicBezTo>
                  <a:cubicBezTo>
                    <a:pt x="41915" y="2636"/>
                    <a:pt x="44415" y="12514"/>
                    <a:pt x="43288" y="18804"/>
                  </a:cubicBezTo>
                  <a:cubicBezTo>
                    <a:pt x="42307" y="24290"/>
                    <a:pt x="38903" y="28217"/>
                    <a:pt x="33708" y="29860"/>
                  </a:cubicBezTo>
                  <a:cubicBezTo>
                    <a:pt x="31954" y="30415"/>
                    <a:pt x="30094" y="30682"/>
                    <a:pt x="28213" y="30682"/>
                  </a:cubicBezTo>
                  <a:cubicBezTo>
                    <a:pt x="22967" y="30682"/>
                    <a:pt x="17556" y="28607"/>
                    <a:pt x="13834" y="24918"/>
                  </a:cubicBezTo>
                  <a:cubicBezTo>
                    <a:pt x="12917" y="24009"/>
                    <a:pt x="12130" y="22912"/>
                    <a:pt x="11294" y="21748"/>
                  </a:cubicBezTo>
                  <a:cubicBezTo>
                    <a:pt x="9562" y="19332"/>
                    <a:pt x="7770" y="16832"/>
                    <a:pt x="4690" y="16020"/>
                  </a:cubicBezTo>
                  <a:cubicBezTo>
                    <a:pt x="4280" y="15912"/>
                    <a:pt x="3871" y="15860"/>
                    <a:pt x="3478" y="15860"/>
                  </a:cubicBezTo>
                  <a:cubicBezTo>
                    <a:pt x="2503" y="15860"/>
                    <a:pt x="1620" y="16182"/>
                    <a:pt x="1025" y="16787"/>
                  </a:cubicBezTo>
                  <a:cubicBezTo>
                    <a:pt x="221" y="17605"/>
                    <a:pt x="0" y="18857"/>
                    <a:pt x="410" y="20310"/>
                  </a:cubicBezTo>
                  <a:cubicBezTo>
                    <a:pt x="487" y="20584"/>
                    <a:pt x="738" y="20764"/>
                    <a:pt x="1010" y="20764"/>
                  </a:cubicBezTo>
                  <a:cubicBezTo>
                    <a:pt x="1065" y="20764"/>
                    <a:pt x="1122" y="20756"/>
                    <a:pt x="1178" y="20741"/>
                  </a:cubicBezTo>
                  <a:cubicBezTo>
                    <a:pt x="1508" y="20648"/>
                    <a:pt x="1701" y="20304"/>
                    <a:pt x="1608" y="19974"/>
                  </a:cubicBezTo>
                  <a:cubicBezTo>
                    <a:pt x="1408" y="19261"/>
                    <a:pt x="1299" y="18282"/>
                    <a:pt x="1912" y="17658"/>
                  </a:cubicBezTo>
                  <a:cubicBezTo>
                    <a:pt x="2273" y="17292"/>
                    <a:pt x="2830" y="17098"/>
                    <a:pt x="3467" y="17098"/>
                  </a:cubicBezTo>
                  <a:cubicBezTo>
                    <a:pt x="3756" y="17098"/>
                    <a:pt x="4062" y="17138"/>
                    <a:pt x="4372" y="17220"/>
                  </a:cubicBezTo>
                  <a:cubicBezTo>
                    <a:pt x="7021" y="17920"/>
                    <a:pt x="8605" y="20130"/>
                    <a:pt x="10284" y="22470"/>
                  </a:cubicBezTo>
                  <a:cubicBezTo>
                    <a:pt x="11111" y="23625"/>
                    <a:pt x="11967" y="24818"/>
                    <a:pt x="12958" y="25799"/>
                  </a:cubicBezTo>
                  <a:cubicBezTo>
                    <a:pt x="16909" y="29717"/>
                    <a:pt x="22657" y="31919"/>
                    <a:pt x="28232" y="31919"/>
                  </a:cubicBezTo>
                  <a:cubicBezTo>
                    <a:pt x="30233" y="31919"/>
                    <a:pt x="32214" y="31634"/>
                    <a:pt x="34083" y="31046"/>
                  </a:cubicBezTo>
                  <a:cubicBezTo>
                    <a:pt x="39740" y="29256"/>
                    <a:pt x="43445" y="24986"/>
                    <a:pt x="44513" y="19024"/>
                  </a:cubicBezTo>
                  <a:cubicBezTo>
                    <a:pt x="45729" y="12238"/>
                    <a:pt x="42928" y="1563"/>
                    <a:pt x="34681" y="11"/>
                  </a:cubicBezTo>
                  <a:cubicBezTo>
                    <a:pt x="34642" y="4"/>
                    <a:pt x="34603" y="0"/>
                    <a:pt x="3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5762988" y="4469175"/>
              <a:ext cx="114000" cy="88100"/>
            </a:xfrm>
            <a:custGeom>
              <a:avLst/>
              <a:gdLst/>
              <a:ahLst/>
              <a:cxnLst/>
              <a:rect l="l" t="t" r="r" b="b"/>
              <a:pathLst>
                <a:path w="4560" h="3524" extrusionOk="0">
                  <a:moveTo>
                    <a:pt x="1763" y="0"/>
                  </a:moveTo>
                  <a:cubicBezTo>
                    <a:pt x="793" y="0"/>
                    <a:pt x="0" y="793"/>
                    <a:pt x="0" y="1761"/>
                  </a:cubicBezTo>
                  <a:cubicBezTo>
                    <a:pt x="0" y="2731"/>
                    <a:pt x="793" y="3523"/>
                    <a:pt x="1763" y="3523"/>
                  </a:cubicBezTo>
                  <a:lnTo>
                    <a:pt x="2797" y="3523"/>
                  </a:lnTo>
                  <a:cubicBezTo>
                    <a:pt x="3766" y="3523"/>
                    <a:pt x="4557" y="2731"/>
                    <a:pt x="4560" y="1761"/>
                  </a:cubicBezTo>
                  <a:cubicBezTo>
                    <a:pt x="4560" y="793"/>
                    <a:pt x="3767" y="0"/>
                    <a:pt x="27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5778513" y="4181725"/>
              <a:ext cx="113950" cy="88075"/>
            </a:xfrm>
            <a:custGeom>
              <a:avLst/>
              <a:gdLst/>
              <a:ahLst/>
              <a:cxnLst/>
              <a:rect l="l" t="t" r="r" b="b"/>
              <a:pathLst>
                <a:path w="4558" h="3523" extrusionOk="0">
                  <a:moveTo>
                    <a:pt x="1761" y="1"/>
                  </a:moveTo>
                  <a:cubicBezTo>
                    <a:pt x="793" y="1"/>
                    <a:pt x="0" y="792"/>
                    <a:pt x="0" y="1762"/>
                  </a:cubicBezTo>
                  <a:cubicBezTo>
                    <a:pt x="0" y="2730"/>
                    <a:pt x="793" y="3523"/>
                    <a:pt x="1761" y="3523"/>
                  </a:cubicBezTo>
                  <a:lnTo>
                    <a:pt x="2797" y="3523"/>
                  </a:lnTo>
                  <a:cubicBezTo>
                    <a:pt x="3767" y="3523"/>
                    <a:pt x="4558" y="2730"/>
                    <a:pt x="4558" y="1762"/>
                  </a:cubicBezTo>
                  <a:cubicBezTo>
                    <a:pt x="4558" y="792"/>
                    <a:pt x="3767" y="1"/>
                    <a:pt x="27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83" name="Google Shape;483;p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84" name="Google Shape;484;p9"/>
          <p:cNvSpPr txBox="1">
            <a:spLocks noGrp="1"/>
          </p:cNvSpPr>
          <p:nvPr>
            <p:ph type="title"/>
          </p:nvPr>
        </p:nvSpPr>
        <p:spPr>
          <a:xfrm>
            <a:off x="1708150" y="1839000"/>
            <a:ext cx="5727600" cy="841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5" name="Google Shape;485;p9"/>
          <p:cNvSpPr txBox="1">
            <a:spLocks noGrp="1"/>
          </p:cNvSpPr>
          <p:nvPr>
            <p:ph type="subTitle" idx="1"/>
          </p:nvPr>
        </p:nvSpPr>
        <p:spPr>
          <a:xfrm>
            <a:off x="1708175" y="2680800"/>
            <a:ext cx="5727600" cy="841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8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74"/>
        <p:cNvGrpSpPr/>
        <p:nvPr/>
      </p:nvGrpSpPr>
      <p:grpSpPr>
        <a:xfrm>
          <a:off x="0" y="0"/>
          <a:ext cx="0" cy="0"/>
          <a:chOff x="0" y="0"/>
          <a:chExt cx="0" cy="0"/>
        </a:xfrm>
      </p:grpSpPr>
      <p:pic>
        <p:nvPicPr>
          <p:cNvPr id="1075" name="Google Shape;1075;p24"/>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076"/>
        <p:cNvGrpSpPr/>
        <p:nvPr/>
      </p:nvGrpSpPr>
      <p:grpSpPr>
        <a:xfrm>
          <a:off x="0" y="0"/>
          <a:ext cx="0" cy="0"/>
          <a:chOff x="0" y="0"/>
          <a:chExt cx="0" cy="0"/>
        </a:xfrm>
      </p:grpSpPr>
      <p:pic>
        <p:nvPicPr>
          <p:cNvPr id="1077" name="Google Shape;1077;p2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78" name="Google Shape;1078;p25"/>
          <p:cNvGrpSpPr/>
          <p:nvPr/>
        </p:nvGrpSpPr>
        <p:grpSpPr>
          <a:xfrm>
            <a:off x="372025" y="321975"/>
            <a:ext cx="8400000" cy="4503300"/>
            <a:chOff x="372025" y="321975"/>
            <a:chExt cx="8400000" cy="4503300"/>
          </a:xfrm>
        </p:grpSpPr>
        <p:sp>
          <p:nvSpPr>
            <p:cNvPr id="1079" name="Google Shape;1079;p25"/>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0" name="Google Shape;1080;p25"/>
            <p:cNvGrpSpPr/>
            <p:nvPr/>
          </p:nvGrpSpPr>
          <p:grpSpPr>
            <a:xfrm>
              <a:off x="372025" y="321975"/>
              <a:ext cx="8400000" cy="4499700"/>
              <a:chOff x="372025" y="321975"/>
              <a:chExt cx="8400000" cy="4499700"/>
            </a:xfrm>
          </p:grpSpPr>
          <p:sp>
            <p:nvSpPr>
              <p:cNvPr id="1081" name="Google Shape;1081;p25"/>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5"/>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5"/>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5"/>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5"/>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5"/>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7" name="Google Shape;1087;p25"/>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88" name="Google Shape;1088;p25"/>
          <p:cNvGrpSpPr/>
          <p:nvPr/>
        </p:nvGrpSpPr>
        <p:grpSpPr>
          <a:xfrm>
            <a:off x="371330" y="3441041"/>
            <a:ext cx="8400431" cy="1380780"/>
            <a:chOff x="4122825" y="2769975"/>
            <a:chExt cx="4390775" cy="1934950"/>
          </a:xfrm>
        </p:grpSpPr>
        <p:sp>
          <p:nvSpPr>
            <p:cNvPr id="1089" name="Google Shape;1089;p2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25"/>
          <p:cNvGrpSpPr/>
          <p:nvPr/>
        </p:nvGrpSpPr>
        <p:grpSpPr>
          <a:xfrm>
            <a:off x="4313685" y="2999817"/>
            <a:ext cx="530320" cy="530308"/>
            <a:chOff x="5720325" y="1250450"/>
            <a:chExt cx="1103225" cy="1103200"/>
          </a:xfrm>
        </p:grpSpPr>
        <p:sp>
          <p:nvSpPr>
            <p:cNvPr id="1113" name="Google Shape;1113;p25"/>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5"/>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5"/>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5"/>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5"/>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5"/>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5"/>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SECTION_HEADER_2">
    <p:bg>
      <p:bgPr>
        <a:solidFill>
          <a:schemeClr val="accent5"/>
        </a:solidFill>
        <a:effectLst/>
      </p:bgPr>
    </p:bg>
    <p:spTree>
      <p:nvGrpSpPr>
        <p:cNvPr id="1" name="Shape 1120"/>
        <p:cNvGrpSpPr/>
        <p:nvPr/>
      </p:nvGrpSpPr>
      <p:grpSpPr>
        <a:xfrm>
          <a:off x="0" y="0"/>
          <a:ext cx="0" cy="0"/>
          <a:chOff x="0" y="0"/>
          <a:chExt cx="0" cy="0"/>
        </a:xfrm>
      </p:grpSpPr>
      <p:pic>
        <p:nvPicPr>
          <p:cNvPr id="1121" name="Google Shape;1121;p26"/>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122" name="Google Shape;1122;p26"/>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26"/>
          <p:cNvGrpSpPr/>
          <p:nvPr/>
        </p:nvGrpSpPr>
        <p:grpSpPr>
          <a:xfrm>
            <a:off x="372025" y="321975"/>
            <a:ext cx="8400000" cy="4499700"/>
            <a:chOff x="372025" y="321975"/>
            <a:chExt cx="8400000" cy="4499700"/>
          </a:xfrm>
        </p:grpSpPr>
        <p:sp>
          <p:nvSpPr>
            <p:cNvPr id="1124" name="Google Shape;1124;p26"/>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6"/>
          <p:cNvGrpSpPr/>
          <p:nvPr/>
        </p:nvGrpSpPr>
        <p:grpSpPr>
          <a:xfrm>
            <a:off x="371330" y="3818004"/>
            <a:ext cx="8400431" cy="1003659"/>
            <a:chOff x="4122825" y="2769975"/>
            <a:chExt cx="4390775" cy="1934950"/>
          </a:xfrm>
        </p:grpSpPr>
        <p:sp>
          <p:nvSpPr>
            <p:cNvPr id="1130" name="Google Shape;1130;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26"/>
          <p:cNvGrpSpPr/>
          <p:nvPr/>
        </p:nvGrpSpPr>
        <p:grpSpPr>
          <a:xfrm rot="10800000" flipH="1">
            <a:off x="371330" y="540079"/>
            <a:ext cx="8400431" cy="1003659"/>
            <a:chOff x="4122825" y="2769975"/>
            <a:chExt cx="4390775" cy="1934950"/>
          </a:xfrm>
        </p:grpSpPr>
        <p:sp>
          <p:nvSpPr>
            <p:cNvPr id="1154" name="Google Shape;1154;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TITLE_ONLY_1">
    <p:spTree>
      <p:nvGrpSpPr>
        <p:cNvPr id="1" name="Shape 1177"/>
        <p:cNvGrpSpPr/>
        <p:nvPr/>
      </p:nvGrpSpPr>
      <p:grpSpPr>
        <a:xfrm>
          <a:off x="0" y="0"/>
          <a:ext cx="0" cy="0"/>
          <a:chOff x="0" y="0"/>
          <a:chExt cx="0" cy="0"/>
        </a:xfrm>
      </p:grpSpPr>
      <p:pic>
        <p:nvPicPr>
          <p:cNvPr id="1178" name="Google Shape;1178;p2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179" name="Google Shape;1179;p27"/>
          <p:cNvGrpSpPr/>
          <p:nvPr/>
        </p:nvGrpSpPr>
        <p:grpSpPr>
          <a:xfrm>
            <a:off x="372025" y="321975"/>
            <a:ext cx="8400000" cy="4503300"/>
            <a:chOff x="372025" y="321975"/>
            <a:chExt cx="8400000" cy="4503300"/>
          </a:xfrm>
        </p:grpSpPr>
        <p:grpSp>
          <p:nvGrpSpPr>
            <p:cNvPr id="1180" name="Google Shape;1180;p27"/>
            <p:cNvGrpSpPr/>
            <p:nvPr/>
          </p:nvGrpSpPr>
          <p:grpSpPr>
            <a:xfrm>
              <a:off x="372025" y="321975"/>
              <a:ext cx="8400000" cy="4503300"/>
              <a:chOff x="372025" y="321975"/>
              <a:chExt cx="8400000" cy="4503300"/>
            </a:xfrm>
          </p:grpSpPr>
          <p:sp>
            <p:nvSpPr>
              <p:cNvPr id="1181" name="Google Shape;1181;p27"/>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27"/>
              <p:cNvGrpSpPr/>
              <p:nvPr/>
            </p:nvGrpSpPr>
            <p:grpSpPr>
              <a:xfrm>
                <a:off x="372025" y="321975"/>
                <a:ext cx="8400000" cy="4499700"/>
                <a:chOff x="372025" y="321975"/>
                <a:chExt cx="8400000" cy="4499700"/>
              </a:xfrm>
            </p:grpSpPr>
            <p:sp>
              <p:nvSpPr>
                <p:cNvPr id="1183" name="Google Shape;1183;p27"/>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7"/>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7"/>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7"/>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7"/>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7"/>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9" name="Google Shape;1189;p27"/>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1190" name="Google Shape;1190;p27"/>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1pPr>
            <a:lvl2pPr lvl="1"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2pPr>
            <a:lvl3pPr lvl="2"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3pPr>
            <a:lvl4pPr lvl="3"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4pPr>
            <a:lvl5pPr lvl="4"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5pPr>
            <a:lvl6pPr lvl="5"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6pPr>
            <a:lvl7pPr lvl="6"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7pPr>
            <a:lvl8pPr lvl="7"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8pPr>
            <a:lvl9pPr lvl="8"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70" r:id="rId6"/>
    <p:sldLayoutId id="2147483671" r:id="rId7"/>
    <p:sldLayoutId id="2147483672" r:id="rId8"/>
    <p:sldLayoutId id="2147483673" r:id="rId9"/>
    <p:sldLayoutId id="2147483674" r:id="rId10"/>
    <p:sldLayoutId id="214748367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32"/>
          <p:cNvSpPr txBox="1">
            <a:spLocks noGrp="1"/>
          </p:cNvSpPr>
          <p:nvPr>
            <p:ph type="ctrTitle"/>
          </p:nvPr>
        </p:nvSpPr>
        <p:spPr>
          <a:xfrm>
            <a:off x="1319275" y="590075"/>
            <a:ext cx="6505500" cy="240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Zen Dots"/>
                <a:ea typeface="Zen Dots"/>
                <a:cs typeface="Zen Dots"/>
                <a:sym typeface="Zen Dots"/>
              </a:rPr>
              <a:t> </a:t>
            </a:r>
            <a:r>
              <a:rPr lang="en" sz="6200" b="1" dirty="0">
                <a:latin typeface="Zen Dots"/>
                <a:ea typeface="Zen Dots"/>
                <a:cs typeface="Zen Dots"/>
                <a:sym typeface="Zen Dots"/>
              </a:rPr>
              <a:t>SUPER C</a:t>
            </a:r>
            <a:r>
              <a:rPr lang="en" sz="6200" b="1" dirty="0"/>
              <a:t>OMPUTER</a:t>
            </a:r>
            <a:endParaRPr sz="2800" dirty="0">
              <a:solidFill>
                <a:schemeClr val="dk2"/>
              </a:solidFill>
              <a:latin typeface="Zen Dots"/>
              <a:ea typeface="Zen Dots"/>
              <a:cs typeface="Zen Dots"/>
              <a:sym typeface="Zen Dots"/>
            </a:endParaRPr>
          </a:p>
        </p:txBody>
      </p:sp>
      <p:sp>
        <p:nvSpPr>
          <p:cNvPr id="1262" name="Google Shape;1262;p32"/>
          <p:cNvSpPr txBox="1">
            <a:spLocks noGrp="1"/>
          </p:cNvSpPr>
          <p:nvPr>
            <p:ph type="subTitle" idx="1"/>
          </p:nvPr>
        </p:nvSpPr>
        <p:spPr>
          <a:xfrm>
            <a:off x="3598195" y="3463780"/>
            <a:ext cx="2063465" cy="44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Let’s Start</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grpSp>
        <p:nvGrpSpPr>
          <p:cNvPr id="1338" name="Google Shape;1338;p36"/>
          <p:cNvGrpSpPr/>
          <p:nvPr/>
        </p:nvGrpSpPr>
        <p:grpSpPr>
          <a:xfrm>
            <a:off x="1708175" y="1620900"/>
            <a:ext cx="5727600" cy="1901700"/>
            <a:chOff x="1708175" y="1932750"/>
            <a:chExt cx="5727600" cy="1901700"/>
          </a:xfrm>
        </p:grpSpPr>
        <p:sp>
          <p:nvSpPr>
            <p:cNvPr id="1339" name="Google Shape;1339;p36"/>
            <p:cNvSpPr/>
            <p:nvPr/>
          </p:nvSpPr>
          <p:spPr>
            <a:xfrm>
              <a:off x="1708175" y="1932750"/>
              <a:ext cx="5727600" cy="19017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6"/>
            <p:cNvSpPr/>
            <p:nvPr/>
          </p:nvSpPr>
          <p:spPr>
            <a:xfrm>
              <a:off x="1708175" y="1932750"/>
              <a:ext cx="57276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6"/>
            <p:cNvSpPr/>
            <p:nvPr/>
          </p:nvSpPr>
          <p:spPr>
            <a:xfrm>
              <a:off x="182260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6"/>
            <p:cNvSpPr/>
            <p:nvPr/>
          </p:nvSpPr>
          <p:spPr>
            <a:xfrm>
              <a:off x="200605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6"/>
            <p:cNvSpPr/>
            <p:nvPr/>
          </p:nvSpPr>
          <p:spPr>
            <a:xfrm>
              <a:off x="218950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5" name="Google Shape;1345;p36"/>
          <p:cNvSpPr txBox="1">
            <a:spLocks noGrp="1"/>
          </p:cNvSpPr>
          <p:nvPr>
            <p:ph type="subTitle" idx="1"/>
          </p:nvPr>
        </p:nvSpPr>
        <p:spPr>
          <a:xfrm>
            <a:off x="1708175" y="1838951"/>
            <a:ext cx="5727575" cy="16836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mn-lt"/>
              </a:rPr>
              <a:t>In conclusion, supercomputers have evolved from humble beginnings to become indispensable tools that drive scientific discovery, technological innovation, and societal progress. As their processing power continues to increase, the potential for groundbreaking advancements across various domains becomes even more promising.</a:t>
            </a:r>
            <a:endParaRPr dirty="0">
              <a:latin typeface="+mn-lt"/>
            </a:endParaRPr>
          </a:p>
        </p:txBody>
      </p:sp>
    </p:spTree>
    <p:extLst>
      <p:ext uri="{BB962C8B-B14F-4D97-AF65-F5344CB8AC3E}">
        <p14:creationId xmlns:p14="http://schemas.microsoft.com/office/powerpoint/2010/main" val="2594084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32"/>
          <p:cNvSpPr txBox="1">
            <a:spLocks noGrp="1"/>
          </p:cNvSpPr>
          <p:nvPr>
            <p:ph type="ctrTitle"/>
          </p:nvPr>
        </p:nvSpPr>
        <p:spPr>
          <a:xfrm>
            <a:off x="1319275" y="590075"/>
            <a:ext cx="6505500" cy="240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Zen Dots"/>
                <a:ea typeface="Zen Dots"/>
                <a:cs typeface="Zen Dots"/>
                <a:sym typeface="Zen Dots"/>
              </a:rPr>
              <a:t> </a:t>
            </a:r>
            <a:r>
              <a:rPr lang="en" sz="6200" b="1" dirty="0"/>
              <a:t>Thank You ! Everyone</a:t>
            </a:r>
            <a:endParaRPr sz="2800" dirty="0">
              <a:solidFill>
                <a:schemeClr val="dk2"/>
              </a:solidFill>
              <a:latin typeface="Zen Dots"/>
              <a:ea typeface="Zen Dots"/>
              <a:cs typeface="Zen Dots"/>
              <a:sym typeface="Zen Dots"/>
            </a:endParaRPr>
          </a:p>
        </p:txBody>
      </p:sp>
    </p:spTree>
    <p:extLst>
      <p:ext uri="{BB962C8B-B14F-4D97-AF65-F5344CB8AC3E}">
        <p14:creationId xmlns:p14="http://schemas.microsoft.com/office/powerpoint/2010/main" val="22641285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What are Super Computers</a:t>
            </a:r>
            <a:endParaRPr dirty="0"/>
          </a:p>
        </p:txBody>
      </p:sp>
      <p:sp>
        <p:nvSpPr>
          <p:cNvPr id="1268" name="Google Shape;1268;p33"/>
          <p:cNvSpPr txBox="1">
            <a:spLocks noGrp="1"/>
          </p:cNvSpPr>
          <p:nvPr>
            <p:ph type="body" idx="1"/>
          </p:nvPr>
        </p:nvSpPr>
        <p:spPr>
          <a:xfrm>
            <a:off x="825191" y="1906157"/>
            <a:ext cx="7850458" cy="25560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mn-lt"/>
              </a:rPr>
              <a:t>Supercomputers are extremely powerful and high-performance computing machines designed for handling complex and resource-intensive tasks that require massive computational power. They are used in scientific research, engineering simulations, weather forecasting, cryptography, and other applications that demand the processing of vast amounts of data in a short period.</a:t>
            </a:r>
          </a:p>
          <a:p>
            <a:pPr marL="0" lvl="0" indent="0" algn="l" rtl="0">
              <a:spcBef>
                <a:spcPts val="0"/>
              </a:spcBef>
              <a:spcAft>
                <a:spcPts val="0"/>
              </a:spcAft>
              <a:buNone/>
            </a:pPr>
            <a:endParaRPr lang="en-US" dirty="0">
              <a:solidFill>
                <a:srgbClr val="D1D5DB"/>
              </a:solidFill>
              <a:latin typeface="+mn-lt"/>
            </a:endParaRPr>
          </a:p>
          <a:p>
            <a:pPr marL="0" lvl="0" indent="0" algn="l" rtl="0">
              <a:spcBef>
                <a:spcPts val="0"/>
              </a:spcBef>
              <a:spcAft>
                <a:spcPts val="0"/>
              </a:spcAft>
              <a:buNone/>
            </a:pPr>
            <a:endParaRPr lang="en-US" dirty="0">
              <a:solidFill>
                <a:srgbClr val="D1D5DB"/>
              </a:solidFill>
              <a:latin typeface="+mn-lt"/>
            </a:endParaRPr>
          </a:p>
          <a:p>
            <a:pPr marL="0" lvl="0" indent="0" algn="l" rtl="0">
              <a:spcBef>
                <a:spcPts val="0"/>
              </a:spcBef>
              <a:spcAft>
                <a:spcPts val="0"/>
              </a:spcAft>
              <a:buNone/>
            </a:pPr>
            <a:r>
              <a:rPr lang="en-US" b="0" i="0" dirty="0">
                <a:solidFill>
                  <a:srgbClr val="D1D5DB"/>
                </a:solidFill>
                <a:effectLst/>
                <a:latin typeface="+mn-lt"/>
              </a:rPr>
              <a:t>Supercomputers are built to execute a large number of calculations per second, often measured in floating-point operations per second (FLOPS). They can perform trillions or even quadrillions of calculations per second.</a:t>
            </a:r>
            <a:endParaRPr dirty="0">
              <a:latin typeface="+mn-l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35"/>
          <p:cNvSpPr txBox="1">
            <a:spLocks noGrp="1"/>
          </p:cNvSpPr>
          <p:nvPr>
            <p:ph type="title" idx="2"/>
          </p:nvPr>
        </p:nvSpPr>
        <p:spPr>
          <a:xfrm>
            <a:off x="1070575" y="2043725"/>
            <a:ext cx="7002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Evolution of Supercomputers</a:t>
            </a:r>
            <a:endParaRPr lang="en-IN" dirty="0"/>
          </a:p>
        </p:txBody>
      </p:sp>
      <p:sp>
        <p:nvSpPr>
          <p:cNvPr id="1332" name="Google Shape;1332;p35"/>
          <p:cNvSpPr txBox="1">
            <a:spLocks noGrp="1"/>
          </p:cNvSpPr>
          <p:nvPr>
            <p:ph type="title"/>
          </p:nvPr>
        </p:nvSpPr>
        <p:spPr>
          <a:xfrm>
            <a:off x="7790225" y="324675"/>
            <a:ext cx="633900" cy="21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extLst>
      <p:ext uri="{BB962C8B-B14F-4D97-AF65-F5344CB8AC3E}">
        <p14:creationId xmlns:p14="http://schemas.microsoft.com/office/powerpoint/2010/main" val="12291715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History of Supercomputers</a:t>
            </a:r>
            <a:endParaRPr dirty="0"/>
          </a:p>
        </p:txBody>
      </p:sp>
      <p:sp>
        <p:nvSpPr>
          <p:cNvPr id="1268" name="Google Shape;1268;p33"/>
          <p:cNvSpPr txBox="1">
            <a:spLocks noGrp="1"/>
          </p:cNvSpPr>
          <p:nvPr>
            <p:ph type="body" idx="1"/>
          </p:nvPr>
        </p:nvSpPr>
        <p:spPr>
          <a:xfrm>
            <a:off x="825191" y="1906157"/>
            <a:ext cx="7850458" cy="25560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b="0" i="0" dirty="0">
                <a:solidFill>
                  <a:srgbClr val="D1D5DB"/>
                </a:solidFill>
                <a:effectLst/>
                <a:latin typeface="+mn-lt"/>
              </a:rPr>
              <a:t>The history of supercomputers dates back to the 1960s when machines like the CDC 6600 and the IBM 7030 Stretch pioneered the field. Over the decades, supercomputers have undergone significant transformations, evolving in terms of processing power, speed, and capabilities. Today's supercomputers are exponentially more powerful than their predecessors, with the ability to perform trillions of calculations per second.</a:t>
            </a:r>
          </a:p>
          <a:p>
            <a:pPr marL="0" lvl="0" indent="0" algn="l" rtl="0">
              <a:spcBef>
                <a:spcPts val="0"/>
              </a:spcBef>
              <a:spcAft>
                <a:spcPts val="0"/>
              </a:spcAft>
              <a:buNone/>
            </a:pPr>
            <a:endParaRPr sz="3000" dirty="0">
              <a:latin typeface="+mn-lt"/>
            </a:endParaRPr>
          </a:p>
        </p:txBody>
      </p:sp>
    </p:spTree>
    <p:extLst>
      <p:ext uri="{BB962C8B-B14F-4D97-AF65-F5344CB8AC3E}">
        <p14:creationId xmlns:p14="http://schemas.microsoft.com/office/powerpoint/2010/main" val="27209549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35"/>
          <p:cNvSpPr txBox="1">
            <a:spLocks noGrp="1"/>
          </p:cNvSpPr>
          <p:nvPr>
            <p:ph type="title" idx="2"/>
          </p:nvPr>
        </p:nvSpPr>
        <p:spPr>
          <a:xfrm>
            <a:off x="1070575" y="2043725"/>
            <a:ext cx="7002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t>
            </a:r>
            <a:r>
              <a:rPr lang="en-IN" dirty="0" err="1"/>
              <a:t>haracteristics</a:t>
            </a:r>
            <a:endParaRPr lang="en-IN" dirty="0"/>
          </a:p>
        </p:txBody>
      </p:sp>
      <p:sp>
        <p:nvSpPr>
          <p:cNvPr id="1332" name="Google Shape;1332;p35"/>
          <p:cNvSpPr txBox="1">
            <a:spLocks noGrp="1"/>
          </p:cNvSpPr>
          <p:nvPr>
            <p:ph type="title"/>
          </p:nvPr>
        </p:nvSpPr>
        <p:spPr>
          <a:xfrm>
            <a:off x="7790225" y="324675"/>
            <a:ext cx="633900" cy="21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333" name="Google Shape;1333;p35"/>
          <p:cNvSpPr txBox="1">
            <a:spLocks noGrp="1"/>
          </p:cNvSpPr>
          <p:nvPr>
            <p:ph type="subTitle" idx="1"/>
          </p:nvPr>
        </p:nvSpPr>
        <p:spPr>
          <a:xfrm>
            <a:off x="2391925" y="2817825"/>
            <a:ext cx="43602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dirty="0"/>
              <a:t>Of</a:t>
            </a:r>
            <a:r>
              <a:rPr lang="en" dirty="0"/>
              <a:t> Supercomputers</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grpSp>
        <p:nvGrpSpPr>
          <p:cNvPr id="1338" name="Google Shape;1338;p36"/>
          <p:cNvGrpSpPr/>
          <p:nvPr/>
        </p:nvGrpSpPr>
        <p:grpSpPr>
          <a:xfrm>
            <a:off x="1708175" y="1620900"/>
            <a:ext cx="5727600" cy="1901700"/>
            <a:chOff x="1708175" y="1932750"/>
            <a:chExt cx="5727600" cy="1901700"/>
          </a:xfrm>
        </p:grpSpPr>
        <p:sp>
          <p:nvSpPr>
            <p:cNvPr id="1339" name="Google Shape;1339;p36"/>
            <p:cNvSpPr/>
            <p:nvPr/>
          </p:nvSpPr>
          <p:spPr>
            <a:xfrm>
              <a:off x="1708175" y="1932750"/>
              <a:ext cx="5727600" cy="19017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6"/>
            <p:cNvSpPr/>
            <p:nvPr/>
          </p:nvSpPr>
          <p:spPr>
            <a:xfrm>
              <a:off x="1708175" y="1932750"/>
              <a:ext cx="57276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6"/>
            <p:cNvSpPr/>
            <p:nvPr/>
          </p:nvSpPr>
          <p:spPr>
            <a:xfrm>
              <a:off x="182260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6"/>
            <p:cNvSpPr/>
            <p:nvPr/>
          </p:nvSpPr>
          <p:spPr>
            <a:xfrm>
              <a:off x="200605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6"/>
            <p:cNvSpPr/>
            <p:nvPr/>
          </p:nvSpPr>
          <p:spPr>
            <a:xfrm>
              <a:off x="218950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4" name="Google Shape;1344;p36"/>
          <p:cNvSpPr txBox="1">
            <a:spLocks noGrp="1"/>
          </p:cNvSpPr>
          <p:nvPr>
            <p:ph type="title"/>
          </p:nvPr>
        </p:nvSpPr>
        <p:spPr>
          <a:xfrm>
            <a:off x="1708150" y="1839000"/>
            <a:ext cx="5727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t>
            </a:r>
            <a:r>
              <a:rPr lang="en-IN" dirty="0" err="1"/>
              <a:t>haracteristics</a:t>
            </a:r>
            <a:endParaRPr lang="en-IN" dirty="0"/>
          </a:p>
        </p:txBody>
      </p:sp>
      <p:sp>
        <p:nvSpPr>
          <p:cNvPr id="1345" name="Google Shape;1345;p36"/>
          <p:cNvSpPr txBox="1">
            <a:spLocks noGrp="1"/>
          </p:cNvSpPr>
          <p:nvPr>
            <p:ph type="subTitle" idx="1"/>
          </p:nvPr>
        </p:nvSpPr>
        <p:spPr>
          <a:xfrm>
            <a:off x="1708175" y="2680800"/>
            <a:ext cx="5727575" cy="9916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D1D5DB"/>
                </a:solidFill>
                <a:effectLst/>
                <a:latin typeface="+mn-lt"/>
              </a:rPr>
              <a:t>Supercomputers boast several defining features, including high processing speed, parallel processing capabilities, specialized architectures, large memory and storage capacities, cooling systems</a:t>
            </a:r>
            <a:endParaRPr dirty="0">
              <a:latin typeface="+mn-l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35"/>
          <p:cNvSpPr txBox="1">
            <a:spLocks noGrp="1"/>
          </p:cNvSpPr>
          <p:nvPr>
            <p:ph type="title" idx="2"/>
          </p:nvPr>
        </p:nvSpPr>
        <p:spPr>
          <a:xfrm>
            <a:off x="1070575" y="2043725"/>
            <a:ext cx="7002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Applications</a:t>
            </a:r>
            <a:endParaRPr lang="en-IN" dirty="0"/>
          </a:p>
        </p:txBody>
      </p:sp>
      <p:sp>
        <p:nvSpPr>
          <p:cNvPr id="1332" name="Google Shape;1332;p35"/>
          <p:cNvSpPr txBox="1">
            <a:spLocks noGrp="1"/>
          </p:cNvSpPr>
          <p:nvPr>
            <p:ph type="title"/>
          </p:nvPr>
        </p:nvSpPr>
        <p:spPr>
          <a:xfrm>
            <a:off x="7790225" y="324675"/>
            <a:ext cx="633900" cy="21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333" name="Google Shape;1333;p35"/>
          <p:cNvSpPr txBox="1">
            <a:spLocks noGrp="1"/>
          </p:cNvSpPr>
          <p:nvPr>
            <p:ph type="subTitle" idx="1"/>
          </p:nvPr>
        </p:nvSpPr>
        <p:spPr>
          <a:xfrm>
            <a:off x="2391925" y="2817825"/>
            <a:ext cx="43602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dirty="0"/>
              <a:t>Of</a:t>
            </a:r>
            <a:r>
              <a:rPr lang="en" dirty="0"/>
              <a:t> Supercomputers</a:t>
            </a:r>
            <a:endParaRPr dirty="0"/>
          </a:p>
        </p:txBody>
      </p:sp>
    </p:spTree>
    <p:extLst>
      <p:ext uri="{BB962C8B-B14F-4D97-AF65-F5344CB8AC3E}">
        <p14:creationId xmlns:p14="http://schemas.microsoft.com/office/powerpoint/2010/main" val="27329116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29"/>
        <p:cNvGrpSpPr/>
        <p:nvPr/>
      </p:nvGrpSpPr>
      <p:grpSpPr>
        <a:xfrm>
          <a:off x="0" y="0"/>
          <a:ext cx="0" cy="0"/>
          <a:chOff x="0" y="0"/>
          <a:chExt cx="0" cy="0"/>
        </a:xfrm>
      </p:grpSpPr>
      <p:sp>
        <p:nvSpPr>
          <p:cNvPr id="5230" name="Google Shape;5230;p60"/>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It is used in various fields</a:t>
            </a:r>
            <a:endParaRPr dirty="0"/>
          </a:p>
        </p:txBody>
      </p:sp>
      <p:sp>
        <p:nvSpPr>
          <p:cNvPr id="5231" name="Google Shape;5231;p60"/>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dirty="0"/>
          </a:p>
          <a:p>
            <a:pPr marL="0" lvl="0" indent="0" algn="l" rtl="0">
              <a:lnSpc>
                <a:spcPct val="115000"/>
              </a:lnSpc>
              <a:spcBef>
                <a:spcPts val="0"/>
              </a:spcBef>
              <a:spcAft>
                <a:spcPts val="0"/>
              </a:spcAft>
              <a:buNone/>
            </a:pPr>
            <a:r>
              <a:rPr lang="en" sz="1200" b="1" dirty="0">
                <a:solidFill>
                  <a:schemeClr val="accent6"/>
                </a:solidFill>
                <a:highlight>
                  <a:schemeClr val="accent3"/>
                </a:highlight>
              </a:rPr>
              <a:t>Climate Modeling:</a:t>
            </a:r>
            <a:endParaRPr lang="en-US" sz="1200" b="1" dirty="0">
              <a:solidFill>
                <a:schemeClr val="accent6"/>
              </a:solidFill>
              <a:highlight>
                <a:schemeClr val="accent3"/>
              </a:highlight>
            </a:endParaRPr>
          </a:p>
          <a:p>
            <a:pPr marL="457200" lvl="0" indent="-304800" algn="l" rtl="0">
              <a:lnSpc>
                <a:spcPct val="115000"/>
              </a:lnSpc>
              <a:spcBef>
                <a:spcPts val="0"/>
              </a:spcBef>
              <a:spcAft>
                <a:spcPts val="0"/>
              </a:spcAft>
              <a:buClr>
                <a:schemeClr val="accent2"/>
              </a:buClr>
              <a:buSzPts val="1200"/>
              <a:buChar char="●"/>
            </a:pPr>
            <a:r>
              <a:rPr lang="en-US" sz="1500" b="0" i="0" dirty="0">
                <a:solidFill>
                  <a:srgbClr val="D1D5DB"/>
                </a:solidFill>
                <a:effectLst/>
                <a:latin typeface="+mn-lt"/>
              </a:rPr>
              <a:t>One of the key applications of supercomputers lies in climate modeling. These machines enable scientists to simulate complex climate systems, predict weather patterns, and study the impact of various factors on our planet's climate.</a:t>
            </a:r>
          </a:p>
          <a:p>
            <a:pPr marL="457200" lvl="0" indent="-304800" algn="l" rtl="0">
              <a:lnSpc>
                <a:spcPct val="115000"/>
              </a:lnSpc>
              <a:spcBef>
                <a:spcPts val="0"/>
              </a:spcBef>
              <a:spcAft>
                <a:spcPts val="0"/>
              </a:spcAft>
              <a:buClr>
                <a:schemeClr val="accent2"/>
              </a:buClr>
              <a:buSzPts val="1200"/>
              <a:buChar char="●"/>
            </a:pPr>
            <a:endParaRPr lang="en" sz="1200" b="1" dirty="0">
              <a:solidFill>
                <a:schemeClr val="accent6"/>
              </a:solidFill>
              <a:highlight>
                <a:schemeClr val="accent3"/>
              </a:highlight>
            </a:endParaRPr>
          </a:p>
          <a:p>
            <a:pPr marL="152400" lvl="0" indent="0" algn="l" rtl="0">
              <a:lnSpc>
                <a:spcPct val="115000"/>
              </a:lnSpc>
              <a:spcBef>
                <a:spcPts val="0"/>
              </a:spcBef>
              <a:spcAft>
                <a:spcPts val="0"/>
              </a:spcAft>
              <a:buClr>
                <a:schemeClr val="accent2"/>
              </a:buClr>
              <a:buSzPts val="1200"/>
              <a:buNone/>
            </a:pPr>
            <a:r>
              <a:rPr lang="en" sz="1200" b="1" dirty="0">
                <a:solidFill>
                  <a:schemeClr val="accent6"/>
                </a:solidFill>
                <a:highlight>
                  <a:schemeClr val="accent3"/>
                </a:highlight>
              </a:rPr>
              <a:t>National Security:</a:t>
            </a:r>
            <a:endParaRPr lang="en-US" sz="1200" b="1" dirty="0">
              <a:solidFill>
                <a:schemeClr val="accent6"/>
              </a:solidFill>
              <a:highlight>
                <a:schemeClr val="accent3"/>
              </a:highlight>
            </a:endParaRPr>
          </a:p>
          <a:p>
            <a:pPr marL="457200" lvl="0" indent="-304800" algn="l" rtl="0">
              <a:lnSpc>
                <a:spcPct val="115000"/>
              </a:lnSpc>
              <a:spcBef>
                <a:spcPts val="0"/>
              </a:spcBef>
              <a:spcAft>
                <a:spcPts val="0"/>
              </a:spcAft>
              <a:buClr>
                <a:schemeClr val="accent2"/>
              </a:buClr>
              <a:buSzPts val="1200"/>
              <a:buChar char="●"/>
            </a:pPr>
            <a:r>
              <a:rPr lang="en-US" sz="1500" b="0" i="0" dirty="0">
                <a:solidFill>
                  <a:srgbClr val="D1D5DB"/>
                </a:solidFill>
                <a:effectLst/>
                <a:latin typeface="+mn-lt"/>
              </a:rPr>
              <a:t>Supercomputers are employed in national security for defense simulations. These simulations include scenarios related to military strategies, cyber threats, and other defense-related applications, providing valuable insights for strategic </a:t>
            </a:r>
            <a:r>
              <a:rPr lang="en-US" sz="1500" b="0" i="0" dirty="0" err="1">
                <a:solidFill>
                  <a:srgbClr val="D1D5DB"/>
                </a:solidFill>
                <a:effectLst/>
                <a:latin typeface="+mn-lt"/>
              </a:rPr>
              <a:t>planning.</a:t>
            </a:r>
            <a:r>
              <a:rPr lang="en-US" sz="1500" dirty="0" err="1">
                <a:uFill>
                  <a:noFill/>
                </a:uFill>
                <a:latin typeface="+mn-lt"/>
              </a:rPr>
              <a:t>Realistic</a:t>
            </a:r>
            <a:r>
              <a:rPr lang="en-US" sz="1500" dirty="0">
                <a:uFill>
                  <a:noFill/>
                </a:uFill>
                <a:latin typeface="+mn-lt"/>
              </a:rPr>
              <a:t> vintage.</a:t>
            </a:r>
            <a:endParaRPr lang="en-US" sz="1200" dirty="0">
              <a:latin typeface="+mn-lt"/>
            </a:endParaRPr>
          </a:p>
          <a:p>
            <a:pPr marL="0" lvl="0" indent="0" algn="l" rtl="0">
              <a:lnSpc>
                <a:spcPct val="115000"/>
              </a:lnSpc>
              <a:spcBef>
                <a:spcPts val="0"/>
              </a:spcBef>
              <a:spcAft>
                <a:spcPts val="0"/>
              </a:spcAft>
              <a:buNone/>
            </a:pPr>
            <a:endParaRPr lang="en-US" sz="1200" dirty="0"/>
          </a:p>
          <a:p>
            <a:pPr marL="0" lvl="0" indent="0" algn="l" rtl="0">
              <a:lnSpc>
                <a:spcPct val="115000"/>
              </a:lnSpc>
              <a:spcBef>
                <a:spcPts val="0"/>
              </a:spcBef>
              <a:spcAft>
                <a:spcPts val="0"/>
              </a:spcAft>
              <a:buNone/>
            </a:pPr>
            <a:endParaRPr sz="1200" b="1" dirty="0">
              <a:solidFill>
                <a:schemeClr val="accent6"/>
              </a:solidFill>
              <a:highlight>
                <a:schemeClr val="accent3"/>
              </a:highlight>
            </a:endParaRPr>
          </a:p>
          <a:p>
            <a:pPr marL="457200" lvl="0" indent="-304800" algn="l" rtl="0">
              <a:lnSpc>
                <a:spcPct val="115000"/>
              </a:lnSpc>
              <a:spcBef>
                <a:spcPts val="0"/>
              </a:spcBef>
              <a:spcAft>
                <a:spcPts val="0"/>
              </a:spcAft>
              <a:buClr>
                <a:schemeClr val="accent2"/>
              </a:buClr>
              <a:buSzPts val="1200"/>
              <a:buChar char="●"/>
            </a:pPr>
            <a:endParaRPr sz="1200" b="1" dirty="0"/>
          </a:p>
        </p:txBody>
      </p:sp>
    </p:spTree>
    <p:extLst>
      <p:ext uri="{BB962C8B-B14F-4D97-AF65-F5344CB8AC3E}">
        <p14:creationId xmlns:p14="http://schemas.microsoft.com/office/powerpoint/2010/main" val="36140635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35"/>
          <p:cNvSpPr txBox="1">
            <a:spLocks noGrp="1"/>
          </p:cNvSpPr>
          <p:nvPr>
            <p:ph type="title" idx="2"/>
          </p:nvPr>
        </p:nvSpPr>
        <p:spPr>
          <a:xfrm>
            <a:off x="1070575" y="2043725"/>
            <a:ext cx="7002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t>
            </a:r>
            <a:r>
              <a:rPr lang="en-IN" dirty="0" err="1"/>
              <a:t>onclusion</a:t>
            </a:r>
            <a:endParaRPr lang="en-IN" dirty="0"/>
          </a:p>
        </p:txBody>
      </p:sp>
      <p:sp>
        <p:nvSpPr>
          <p:cNvPr id="1332" name="Google Shape;1332;p35"/>
          <p:cNvSpPr txBox="1">
            <a:spLocks noGrp="1"/>
          </p:cNvSpPr>
          <p:nvPr>
            <p:ph type="title"/>
          </p:nvPr>
        </p:nvSpPr>
        <p:spPr>
          <a:xfrm>
            <a:off x="7790225" y="324675"/>
            <a:ext cx="633900" cy="21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extLst>
      <p:ext uri="{BB962C8B-B14F-4D97-AF65-F5344CB8AC3E}">
        <p14:creationId xmlns:p14="http://schemas.microsoft.com/office/powerpoint/2010/main" val="6938998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 Computer Science Degree for College by Slidesgo">
  <a:themeElements>
    <a:clrScheme name="Simple Light">
      <a:dk1>
        <a:srgbClr val="000000"/>
      </a:dk1>
      <a:lt1>
        <a:srgbClr val="FFFFFF"/>
      </a:lt1>
      <a:dk2>
        <a:srgbClr val="ECE5B4"/>
      </a:dk2>
      <a:lt2>
        <a:srgbClr val="F673A9"/>
      </a:lt2>
      <a:accent1>
        <a:srgbClr val="D899B3"/>
      </a:accent1>
      <a:accent2>
        <a:srgbClr val="9A4496"/>
      </a:accent2>
      <a:accent3>
        <a:srgbClr val="7EC8D4"/>
      </a:accent3>
      <a:accent4>
        <a:srgbClr val="6AA4D6"/>
      </a:accent4>
      <a:accent5>
        <a:srgbClr val="06467E"/>
      </a:accent5>
      <a:accent6>
        <a:srgbClr val="2F2B1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345</Words>
  <Application>Microsoft Office PowerPoint</Application>
  <PresentationFormat>On-screen Show (16:9)</PresentationFormat>
  <Paragraphs>27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Anaheim</vt:lpstr>
      <vt:lpstr>Zen Dots</vt:lpstr>
      <vt:lpstr> Computer Science Degree for College by Slidesgo</vt:lpstr>
      <vt:lpstr> SUPER COMPUTER</vt:lpstr>
      <vt:lpstr>What are Super Computers</vt:lpstr>
      <vt:lpstr>Evolution of Supercomputers</vt:lpstr>
      <vt:lpstr>History of Supercomputers</vt:lpstr>
      <vt:lpstr>Characteristics</vt:lpstr>
      <vt:lpstr>Characteristics</vt:lpstr>
      <vt:lpstr>Applications</vt:lpstr>
      <vt:lpstr>It is used in various fields</vt:lpstr>
      <vt:lpstr>Conclusion</vt:lpstr>
      <vt:lpstr>PowerPoint Presentation</vt:lpstr>
      <vt:lpstr> Thank You ! Everyone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SUPER COMPUTER</dc:title>
  <cp:lastModifiedBy>Jatin Kadam</cp:lastModifiedBy>
  <cp:revision>6</cp:revision>
  <dcterms:modified xsi:type="dcterms:W3CDTF">2024-01-26T11:14:25Z</dcterms:modified>
</cp:coreProperties>
</file>