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80" r:id="rId6"/>
    <p:sldId id="274" r:id="rId7"/>
    <p:sldId id="278" r:id="rId8"/>
    <p:sldId id="275" r:id="rId9"/>
    <p:sldId id="286" r:id="rId10"/>
    <p:sldId id="285" r:id="rId11"/>
    <p:sldId id="284" r:id="rId12"/>
    <p:sldId id="283" r:id="rId13"/>
    <p:sldId id="279"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91" d="100"/>
          <a:sy n="91" d="100"/>
        </p:scale>
        <p:origin x="1229"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5/3/2024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5/3/2024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5/3/2024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developer.mozilla.org/en-US/docs/Web" TargetMode="External"/><Relationship Id="rId1" Type="http://schemas.openxmlformats.org/officeDocument/2006/relationships/slideLayout" Target="../slideLayouts/slideLayout3.xml"/><Relationship Id="rId5" Type="http://schemas.openxmlformats.org/officeDocument/2006/relationships/hyperlink" Target="https://www.codecademy.com/" TargetMode="External"/><Relationship Id="rId4" Type="http://schemas.openxmlformats.org/officeDocument/2006/relationships/hyperlink" Target="https://css-tricks.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1196752"/>
            <a:ext cx="6624736" cy="646331"/>
          </a:xfrm>
          <a:prstGeom prst="rect">
            <a:avLst/>
          </a:prstGeom>
          <a:noFill/>
        </p:spPr>
        <p:txBody>
          <a:bodyPr wrap="square" rtlCol="0">
            <a:spAutoFit/>
          </a:bodyPr>
          <a:lstStyle/>
          <a:p>
            <a:pPr algn="ctr"/>
            <a:r>
              <a:rPr lang="en-US" sz="3600" dirty="0">
                <a:solidFill>
                  <a:srgbClr val="FF0000"/>
                </a:solidFill>
                <a:latin typeface="Arial Black" pitchFamily="34" charset="0"/>
              </a:rPr>
              <a:t>Weather App</a:t>
            </a:r>
          </a:p>
        </p:txBody>
      </p:sp>
      <p:sp>
        <p:nvSpPr>
          <p:cNvPr id="6" name="TextBox 5">
            <a:extLst>
              <a:ext uri="{FF2B5EF4-FFF2-40B4-BE49-F238E27FC236}">
                <a16:creationId xmlns:a16="http://schemas.microsoft.com/office/drawing/2014/main" id="{39596CC0-0544-9FD2-7AFD-B23ECB7AE8F4}"/>
              </a:ext>
            </a:extLst>
          </p:cNvPr>
          <p:cNvSpPr txBox="1"/>
          <p:nvPr/>
        </p:nvSpPr>
        <p:spPr>
          <a:xfrm>
            <a:off x="2104887" y="2636912"/>
            <a:ext cx="5112568" cy="2800767"/>
          </a:xfrm>
          <a:prstGeom prst="rect">
            <a:avLst/>
          </a:prstGeom>
          <a:solidFill>
            <a:schemeClr val="accent6">
              <a:lumMod val="60000"/>
              <a:lumOff val="40000"/>
            </a:schemeClr>
          </a:solidFill>
        </p:spPr>
        <p:txBody>
          <a:bodyPr wrap="square" rtlCol="0">
            <a:spAutoFit/>
          </a:bodyPr>
          <a:lstStyle/>
          <a:p>
            <a:pPr algn="just"/>
            <a:r>
              <a:rPr lang="en-US" sz="2000" dirty="0"/>
              <a:t>Team Details:  </a:t>
            </a:r>
          </a:p>
          <a:p>
            <a:pPr algn="just"/>
            <a:r>
              <a:rPr lang="en-US" sz="2000" dirty="0"/>
              <a:t>	Japish Bagga    -2210990432</a:t>
            </a:r>
          </a:p>
          <a:p>
            <a:pPr algn="just"/>
            <a:r>
              <a:rPr lang="en-US" sz="2000" dirty="0"/>
              <a:t>                Jatin Kumar      -2210990459</a:t>
            </a:r>
          </a:p>
          <a:p>
            <a:pPr algn="just"/>
            <a:r>
              <a:rPr lang="en-US" sz="2000" dirty="0"/>
              <a:t>                Kartik Sharma  -2210990489</a:t>
            </a:r>
          </a:p>
          <a:p>
            <a:pPr algn="just"/>
            <a:r>
              <a:rPr lang="en-US" sz="2000" dirty="0"/>
              <a:t>                Arushi Chawla  -2210990999</a:t>
            </a:r>
          </a:p>
          <a:p>
            <a:pPr algn="just"/>
            <a:endParaRPr lang="en-US" dirty="0"/>
          </a:p>
          <a:p>
            <a:pPr algn="just"/>
            <a:r>
              <a:rPr lang="en-US" sz="2000" dirty="0">
                <a:latin typeface="Times New Roman" pitchFamily="18" charset="0"/>
                <a:cs typeface="Times New Roman" pitchFamily="18" charset="0"/>
              </a:rPr>
              <a:t>Faculty Coordinator: Dr. Baljit Kaur,                                                Mr. Vikas Patel</a:t>
            </a:r>
            <a:endParaRPr lang="en-US" dirty="0">
              <a:solidFill>
                <a:schemeClr val="bg1"/>
              </a:solidFill>
            </a:endParaRPr>
          </a:p>
          <a:p>
            <a:r>
              <a:rPr lang="en-US" dirty="0">
                <a:solidFill>
                  <a:schemeClr val="bg1"/>
                </a:solidFill>
              </a:rPr>
              <a:t>                 </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A6ECC-ACBD-9E14-5D42-F00027BF36FC}"/>
              </a:ext>
            </a:extLst>
          </p:cNvPr>
          <p:cNvSpPr>
            <a:spLocks noGrp="1"/>
          </p:cNvSpPr>
          <p:nvPr>
            <p:ph idx="1"/>
          </p:nvPr>
        </p:nvSpPr>
        <p:spPr/>
        <p:txBody>
          <a:bodyPr/>
          <a:lstStyle/>
          <a:p>
            <a:r>
              <a:rPr lang="en-US" dirty="0"/>
              <a:t>Menu page</a:t>
            </a:r>
          </a:p>
          <a:p>
            <a:endParaRPr lang="en-IN" dirty="0"/>
          </a:p>
        </p:txBody>
      </p:sp>
      <p:pic>
        <p:nvPicPr>
          <p:cNvPr id="4" name="Picture 3">
            <a:extLst>
              <a:ext uri="{FF2B5EF4-FFF2-40B4-BE49-F238E27FC236}">
                <a16:creationId xmlns:a16="http://schemas.microsoft.com/office/drawing/2014/main" id="{DCFE997B-B429-D516-2E91-BED340B5A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04" y="946695"/>
            <a:ext cx="8100392" cy="5375771"/>
          </a:xfrm>
          <a:prstGeom prst="rect">
            <a:avLst/>
          </a:prstGeom>
        </p:spPr>
      </p:pic>
    </p:spTree>
    <p:extLst>
      <p:ext uri="{BB962C8B-B14F-4D97-AF65-F5344CB8AC3E}">
        <p14:creationId xmlns:p14="http://schemas.microsoft.com/office/powerpoint/2010/main" val="3487353152"/>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9B1885-D281-9890-DA78-361057AFF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340768"/>
            <a:ext cx="6383592" cy="4406922"/>
          </a:xfrm>
          <a:prstGeom prst="rect">
            <a:avLst/>
          </a:prstGeom>
        </p:spPr>
      </p:pic>
    </p:spTree>
    <p:extLst>
      <p:ext uri="{BB962C8B-B14F-4D97-AF65-F5344CB8AC3E}">
        <p14:creationId xmlns:p14="http://schemas.microsoft.com/office/powerpoint/2010/main" val="771271342"/>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4136" y="188640"/>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3706720"/>
          </a:xfrm>
          <a:prstGeom prst="rect">
            <a:avLst/>
          </a:prstGeom>
        </p:spPr>
        <p:txBody>
          <a:bodyPr wrap="square">
            <a:spAutoFit/>
          </a:bodyPr>
          <a:lstStyle/>
          <a:p>
            <a:pPr algn="just">
              <a:lnSpc>
                <a:spcPct val="150000"/>
              </a:lnSpc>
            </a:pPr>
            <a:r>
              <a:rPr lang="en-US" sz="3200" dirty="0"/>
              <a:t>Join us on this journey as we embark on the development of "Luminate Weather" — a revolutionary weather application poised to redefine how individuals engage with meteorological forecasts, one forecast at a time.</a:t>
            </a:r>
            <a:endParaRPr lang="en-US" sz="2900" dirty="0">
              <a:latin typeface="Times New Roman" pitchFamily="18" charset="0"/>
              <a:cs typeface="Times New Roman" pitchFamily="18" charset="0"/>
            </a:endParaRPr>
          </a:p>
        </p:txBody>
      </p:sp>
    </p:spTree>
    <p:extLst>
      <p:ext uri="{BB962C8B-B14F-4D97-AF65-F5344CB8AC3E}">
        <p14:creationId xmlns:p14="http://schemas.microsoft.com/office/powerpoint/2010/main" val="777976012"/>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3046988"/>
          </a:xfrm>
          <a:prstGeom prst="rect">
            <a:avLst/>
          </a:prstGeom>
        </p:spPr>
        <p:txBody>
          <a:bodyPr wrap="square">
            <a:spAutoFit/>
          </a:bodyPr>
          <a:lstStyle/>
          <a:p>
            <a:pPr marL="514350" indent="-514350">
              <a:buAutoNum type="arabicPeriod"/>
            </a:pPr>
            <a:r>
              <a:rPr lang="en-US" sz="3200" dirty="0">
                <a:latin typeface="Times New Roman" pitchFamily="18" charset="0"/>
                <a:cs typeface="Times New Roman" pitchFamily="18" charset="0"/>
              </a:rPr>
              <a:t>MDN Web Docs - </a:t>
            </a:r>
            <a:r>
              <a:rPr lang="en-US" sz="3200" dirty="0">
                <a:latin typeface="Times New Roman" pitchFamily="18" charset="0"/>
                <a:cs typeface="Times New Roman" pitchFamily="18" charset="0"/>
                <a:hlinkClick r:id="rId2"/>
              </a:rPr>
              <a:t>https://developer.mozilla.org/enUS/docs/Web</a:t>
            </a:r>
            <a:endParaRPr lang="en-US" sz="3200" dirty="0">
              <a:latin typeface="Times New Roman" pitchFamily="18" charset="0"/>
              <a:cs typeface="Times New Roman" pitchFamily="18" charset="0"/>
            </a:endParaRPr>
          </a:p>
          <a:p>
            <a:pPr marL="514350" indent="-514350">
              <a:buAutoNum type="arabicPeriod"/>
            </a:pPr>
            <a:r>
              <a:rPr lang="en-US" sz="3200" dirty="0">
                <a:latin typeface="Times New Roman" pitchFamily="18" charset="0"/>
                <a:cs typeface="Times New Roman" pitchFamily="18" charset="0"/>
              </a:rPr>
              <a:t>W3Schools - </a:t>
            </a:r>
            <a:r>
              <a:rPr lang="en-US" sz="3200" dirty="0">
                <a:latin typeface="Times New Roman" pitchFamily="18" charset="0"/>
                <a:cs typeface="Times New Roman" pitchFamily="18" charset="0"/>
                <a:hlinkClick r:id="rId3"/>
              </a:rPr>
              <a:t>https://www.w3schools.com/</a:t>
            </a:r>
            <a:endParaRPr lang="en-US" sz="3200" dirty="0">
              <a:latin typeface="Times New Roman" pitchFamily="18" charset="0"/>
              <a:cs typeface="Times New Roman" pitchFamily="18" charset="0"/>
            </a:endParaRPr>
          </a:p>
          <a:p>
            <a:pPr marL="514350" indent="-514350">
              <a:buAutoNum type="arabicPeriod"/>
            </a:pPr>
            <a:r>
              <a:rPr lang="en-US" sz="3200" dirty="0">
                <a:latin typeface="Times New Roman" pitchFamily="18" charset="0"/>
                <a:cs typeface="Times New Roman" pitchFamily="18" charset="0"/>
              </a:rPr>
              <a:t>CSS-Tricks - </a:t>
            </a:r>
            <a:r>
              <a:rPr lang="en-US" sz="3200" dirty="0">
                <a:latin typeface="Times New Roman" pitchFamily="18" charset="0"/>
                <a:cs typeface="Times New Roman" pitchFamily="18" charset="0"/>
                <a:hlinkClick r:id="rId4"/>
              </a:rPr>
              <a:t>https://css-tricks.com/</a:t>
            </a:r>
            <a:endParaRPr lang="en-US" sz="3200" dirty="0">
              <a:latin typeface="Times New Roman" pitchFamily="18" charset="0"/>
              <a:cs typeface="Times New Roman" pitchFamily="18" charset="0"/>
            </a:endParaRPr>
          </a:p>
          <a:p>
            <a:pPr marL="514350" indent="-514350">
              <a:buAutoNum type="arabicPeriod"/>
            </a:pPr>
            <a:r>
              <a:rPr lang="en-US" sz="3200" dirty="0">
                <a:latin typeface="Times New Roman" pitchFamily="18" charset="0"/>
                <a:cs typeface="Times New Roman" pitchFamily="18" charset="0"/>
              </a:rPr>
              <a:t>Codecademy -</a:t>
            </a:r>
            <a:r>
              <a:rPr lang="en-US" sz="3200" dirty="0">
                <a:latin typeface="Times New Roman" pitchFamily="18" charset="0"/>
                <a:cs typeface="Times New Roman" pitchFamily="18" charset="0"/>
                <a:hlinkClick r:id="rId5"/>
              </a:rPr>
              <a:t>https://www.codecademy.com/</a:t>
            </a:r>
            <a:endParaRPr lang="en-US" sz="3200" dirty="0">
              <a:latin typeface="Times New Roman" pitchFamily="18" charset="0"/>
              <a:cs typeface="Times New Roman" pitchFamily="18" charset="0"/>
            </a:endParaRPr>
          </a:p>
          <a:p>
            <a:pPr marL="514350" indent="-514350">
              <a:buAutoNum type="arabicPeriod"/>
            </a:pPr>
            <a:r>
              <a:rPr lang="en-US" sz="3200" dirty="0">
                <a:latin typeface="Times New Roman" pitchFamily="18" charset="0"/>
                <a:cs typeface="Times New Roman" pitchFamily="18" charset="0"/>
              </a:rPr>
              <a:t>Stack Overflow - </a:t>
            </a:r>
            <a:r>
              <a:rPr lang="en-US" sz="3200" u="sng" dirty="0">
                <a:solidFill>
                  <a:srgbClr val="0000FF"/>
                </a:solidFill>
                <a:latin typeface="Times New Roman" pitchFamily="18" charset="0"/>
                <a:cs typeface="Times New Roman" pitchFamily="18" charset="0"/>
              </a:rPr>
              <a:t>https://stackoverflow.com/</a:t>
            </a:r>
          </a:p>
        </p:txBody>
      </p:sp>
    </p:spTree>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6D6BE95E-4B33-19E2-DD4B-814F9F3A325B}"/>
              </a:ext>
            </a:extLst>
          </p:cNvPr>
          <p:cNvSpPr txBox="1"/>
          <p:nvPr/>
        </p:nvSpPr>
        <p:spPr>
          <a:xfrm>
            <a:off x="632844" y="1204992"/>
            <a:ext cx="8043611" cy="4616648"/>
          </a:xfrm>
          <a:prstGeom prst="rect">
            <a:avLst/>
          </a:prstGeom>
          <a:noFill/>
        </p:spPr>
        <p:txBody>
          <a:bodyPr wrap="square" rtlCol="0">
            <a:spAutoFit/>
          </a:bodyPr>
          <a:lstStyle/>
          <a:p>
            <a:pPr algn="just">
              <a:lnSpc>
                <a:spcPct val="150000"/>
              </a:lnSpc>
            </a:pPr>
            <a:r>
              <a:rPr lang="en-US" sz="2800" dirty="0"/>
              <a:t>In this project, our primary goal is to craft a state-of-the-art weather application leveraging the robust capabilities of the React.js framework. Our vision is to redefine how users engage with weather forecasts, offering them an unmatched experience that seamlessly combines accessibility, accuracy, and simplicity.</a:t>
            </a:r>
            <a:endParaRPr lang="en-IN" sz="2800" dirty="0"/>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7" name="TextBox 6">
            <a:extLst>
              <a:ext uri="{FF2B5EF4-FFF2-40B4-BE49-F238E27FC236}">
                <a16:creationId xmlns:a16="http://schemas.microsoft.com/office/drawing/2014/main" id="{D4B7BFAC-EF74-E442-CD38-C01D9CBAB445}"/>
              </a:ext>
            </a:extLst>
          </p:cNvPr>
          <p:cNvSpPr txBox="1"/>
          <p:nvPr/>
        </p:nvSpPr>
        <p:spPr>
          <a:xfrm>
            <a:off x="467544" y="1340768"/>
            <a:ext cx="8352928" cy="5170646"/>
          </a:xfrm>
          <a:prstGeom prst="rect">
            <a:avLst/>
          </a:prstGeom>
          <a:noFill/>
        </p:spPr>
        <p:txBody>
          <a:bodyPr wrap="square">
            <a:spAutoFit/>
          </a:bodyPr>
          <a:lstStyle/>
          <a:p>
            <a:pPr algn="just"/>
            <a:r>
              <a:rPr lang="en-US" sz="3000" dirty="0"/>
              <a:t>In today's dynamic world, individuals are increasingly dependent on weather applications to stay informed about atmospheric conditions and plan their activities accordingly. However, many existing weather platforms lack the sophistication to deliver a seamless and personalized experience that aligns with the diverse needs of users. There exists a significant opportunity to develop an advanced weather application that not only simplifies access to forecasts but also enriches user interaction and satisfaction.</a:t>
            </a:r>
            <a:endParaRPr lang="en-IN" sz="3000" dirty="0"/>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904656" cy="553998"/>
          </a:xfrm>
          <a:prstGeom prst="rect">
            <a:avLst/>
          </a:prstGeom>
          <a:noFill/>
        </p:spPr>
        <p:txBody>
          <a:bodyPr wrap="square" rtlCol="0">
            <a:spAutoFit/>
          </a:bodyPr>
          <a:lstStyle/>
          <a:p>
            <a:r>
              <a:rPr lang="en-US" sz="3000" dirty="0">
                <a:latin typeface="Times New Roman" pitchFamily="18" charset="0"/>
                <a:cs typeface="Times New Roman" pitchFamily="18" charset="0"/>
              </a:rPr>
              <a:t>Understanding the User Experience:</a:t>
            </a:r>
          </a:p>
        </p:txBody>
      </p:sp>
      <p:sp>
        <p:nvSpPr>
          <p:cNvPr id="4" name="TextBox 3">
            <a:extLst>
              <a:ext uri="{FF2B5EF4-FFF2-40B4-BE49-F238E27FC236}">
                <a16:creationId xmlns:a16="http://schemas.microsoft.com/office/drawing/2014/main" id="{6D6BE95E-4B33-19E2-DD4B-814F9F3A325B}"/>
              </a:ext>
            </a:extLst>
          </p:cNvPr>
          <p:cNvSpPr txBox="1"/>
          <p:nvPr/>
        </p:nvSpPr>
        <p:spPr>
          <a:xfrm>
            <a:off x="632844" y="1204992"/>
            <a:ext cx="8043611" cy="4549835"/>
          </a:xfrm>
          <a:prstGeom prst="rect">
            <a:avLst/>
          </a:prstGeom>
          <a:noFill/>
        </p:spPr>
        <p:txBody>
          <a:bodyPr wrap="square" rtlCol="0">
            <a:spAutoFit/>
          </a:bodyPr>
          <a:lstStyle/>
          <a:p>
            <a:pPr algn="just">
              <a:lnSpc>
                <a:spcPct val="150000"/>
              </a:lnSpc>
            </a:pPr>
            <a:r>
              <a:rPr lang="en-US" sz="2800" dirty="0"/>
              <a:t>Central to our development approach is a profound comprehension of user requirements and inclinations. We acknowledge that contemporary users prioritize ease of use and diversity, and our application will address these demands by providing a comprehensive range of weather information and features, all readily accessible at their fingertips.</a:t>
            </a:r>
            <a:endParaRPr lang="en-IN" sz="2800" dirty="0"/>
          </a:p>
        </p:txBody>
      </p:sp>
    </p:spTree>
    <p:extLst>
      <p:ext uri="{BB962C8B-B14F-4D97-AF65-F5344CB8AC3E}">
        <p14:creationId xmlns:p14="http://schemas.microsoft.com/office/powerpoint/2010/main" val="1861244269"/>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467544" y="1124744"/>
            <a:ext cx="8136904" cy="5170646"/>
          </a:xfrm>
          <a:prstGeom prst="rect">
            <a:avLst/>
          </a:prstGeom>
        </p:spPr>
        <p:txBody>
          <a:bodyPr wrap="square">
            <a:spAutoFit/>
          </a:bodyPr>
          <a:lstStyle/>
          <a:p>
            <a:pPr algn="just" rtl="0"/>
            <a:r>
              <a:rPr lang="en-US" sz="2200" dirty="0">
                <a:effectLst/>
              </a:rPr>
              <a:t>User-Centric Design: Our weather app boasts an intuitive interface, enabling effortless navigation through forecasts, detailed weather information, and customizable settings.</a:t>
            </a:r>
            <a:endParaRPr lang="en-US" sz="2200" dirty="0"/>
          </a:p>
          <a:p>
            <a:pPr algn="just" rtl="0"/>
            <a:r>
              <a:rPr lang="en-US" sz="2200" dirty="0">
                <a:effectLst/>
              </a:rPr>
              <a:t>Personalized Forecasting: Utilizing advanced algorithms, the app offers tailored weather predictions based on user location, historical data, and individual preferences.</a:t>
            </a:r>
            <a:endParaRPr lang="en-US" sz="2200" dirty="0"/>
          </a:p>
          <a:p>
            <a:pPr algn="just" rtl="0"/>
            <a:r>
              <a:rPr lang="en-US" sz="2200" dirty="0">
                <a:effectLst/>
              </a:rPr>
              <a:t>Real-Time Updates: Users receive instant updates on current weather conditions, forecasts, and alerts, ensuring they stay informed and prepared.</a:t>
            </a:r>
            <a:endParaRPr lang="en-US" sz="2200" dirty="0"/>
          </a:p>
          <a:p>
            <a:pPr algn="just" rtl="0"/>
            <a:r>
              <a:rPr lang="en-US" sz="2200" dirty="0">
                <a:effectLst/>
              </a:rPr>
              <a:t>Seamless Integration: The app seamlessly integrates with other platforms and devices, providing a cohesive weather tracking experience across multiple channels.</a:t>
            </a:r>
            <a:endParaRPr lang="en-US" sz="2200" dirty="0"/>
          </a:p>
          <a:p>
            <a:pPr algn="just" rtl="0"/>
            <a:r>
              <a:rPr lang="en-US" sz="2200" dirty="0">
                <a:effectLst/>
              </a:rPr>
              <a:t>Customizable Features: Users can personalize their weather dashboard, selecting preferred metrics, display options, and location-based settings.</a:t>
            </a:r>
            <a:endParaRPr lang="en-US" sz="2200" dirty="0"/>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 Stack:</a:t>
            </a:r>
          </a:p>
        </p:txBody>
      </p:sp>
      <p:sp>
        <p:nvSpPr>
          <p:cNvPr id="3" name="Rectangle 2"/>
          <p:cNvSpPr/>
          <p:nvPr/>
        </p:nvSpPr>
        <p:spPr>
          <a:xfrm>
            <a:off x="395536" y="1196752"/>
            <a:ext cx="8136904" cy="5355312"/>
          </a:xfrm>
          <a:prstGeom prst="rect">
            <a:avLst/>
          </a:prstGeom>
        </p:spPr>
        <p:txBody>
          <a:bodyPr wrap="square">
            <a:spAutoFit/>
          </a:bodyPr>
          <a:lstStyle/>
          <a:p>
            <a:pPr algn="just" rtl="0"/>
            <a:r>
              <a:rPr lang="en-US" dirty="0">
                <a:effectLst/>
              </a:rPr>
              <a:t>HTML, CSS, and JavaScript: These foundational technologies will be utilized to structure, style, and add interactivity to the weather app's user interface, ensuring a seamless and visually engaging experience for users.</a:t>
            </a:r>
          </a:p>
          <a:p>
            <a:pPr algn="just" rtl="0"/>
            <a:endParaRPr lang="en-US" dirty="0"/>
          </a:p>
          <a:p>
            <a:pPr algn="just" rtl="0"/>
            <a:r>
              <a:rPr lang="en-US" dirty="0">
                <a:effectLst/>
              </a:rPr>
              <a:t>React.js: Leveraging the power of React.js for frontend development will enable the creation of dynamic and responsive user interfaces. Its component-based architecture will facilitate efficient management of weather components and state, enhancing user interaction and usability.</a:t>
            </a:r>
          </a:p>
          <a:p>
            <a:pPr algn="just" rtl="0"/>
            <a:endParaRPr lang="en-US" dirty="0"/>
          </a:p>
          <a:p>
            <a:pPr algn="just" rtl="0"/>
            <a:r>
              <a:rPr lang="en-US" dirty="0">
                <a:effectLst/>
              </a:rPr>
              <a:t>API Integration: External APIs will be integrated to augment the app's capabilities. This includes incorporating geolocation services to provide personalized weather forecasts based on the user's location, as well as accessing reliable weather data sources to ensure accuracy and timeliness. Additionally, integration with payment gateways can be considered for premium features or subscriptions, allowing users to access advanced functionalities.</a:t>
            </a:r>
          </a:p>
          <a:p>
            <a:pPr algn="just" rtl="0"/>
            <a:endParaRPr lang="en-US" dirty="0"/>
          </a:p>
          <a:p>
            <a:pPr algn="just" rtl="0"/>
            <a:r>
              <a:rPr lang="en-US" dirty="0">
                <a:effectLst/>
              </a:rPr>
              <a:t>Continuous Improvement: Regular updates and improvements will be implemented based on user feedback and technological advancements, ensuring the weather app remains relevant, reliable, and user-friendly.</a:t>
            </a:r>
            <a:endParaRPr lang="en-US" dirty="0"/>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980728"/>
            <a:ext cx="8136904" cy="5509200"/>
          </a:xfrm>
          <a:prstGeom prst="rect">
            <a:avLst/>
          </a:prstGeom>
        </p:spPr>
        <p:txBody>
          <a:bodyPr wrap="square">
            <a:spAutoFit/>
          </a:bodyPr>
          <a:lstStyle/>
          <a:p>
            <a:pPr algn="just"/>
            <a:r>
              <a:rPr lang="en-US" sz="2200" b="1" dirty="0"/>
              <a:t>Interactive User Experience:</a:t>
            </a:r>
            <a:r>
              <a:rPr lang="en-US" sz="2200" dirty="0"/>
              <a:t> Utilizing React.js for an engaging user interface, enabling seamless browsing and ordering.</a:t>
            </a:r>
          </a:p>
          <a:p>
            <a:pPr algn="just"/>
            <a:r>
              <a:rPr lang="en-US" sz="2200" b="1" dirty="0"/>
              <a:t>Stylish Design:</a:t>
            </a:r>
            <a:r>
              <a:rPr lang="en-US" sz="2200" dirty="0"/>
              <a:t> Employing CSS for an attractive and visually appealing layout.</a:t>
            </a:r>
          </a:p>
          <a:p>
            <a:pPr algn="just"/>
            <a:r>
              <a:rPr lang="en-US" sz="2200" b="1" dirty="0"/>
              <a:t>Structured HTML:</a:t>
            </a:r>
            <a:r>
              <a:rPr lang="en-US" sz="2200" dirty="0"/>
              <a:t> Organizing the page layout for easy navigation and accessibility.</a:t>
            </a:r>
          </a:p>
          <a:p>
            <a:pPr algn="just"/>
            <a:r>
              <a:rPr lang="en-US" sz="2200" b="1" dirty="0"/>
              <a:t>Search with API Integration:</a:t>
            </a:r>
            <a:r>
              <a:rPr lang="en-US" sz="2200" dirty="0"/>
              <a:t> Implementing JavaScript for a powerful search feature, fetching real-time data for accurate results.</a:t>
            </a:r>
          </a:p>
          <a:p>
            <a:pPr algn="just"/>
            <a:r>
              <a:rPr lang="en-US" sz="2200" b="1" dirty="0"/>
              <a:t>Personalized Recommendations:</a:t>
            </a:r>
            <a:r>
              <a:rPr lang="en-US" sz="2200" dirty="0"/>
              <a:t> Providing tailored suggestions based on user preferences and history.</a:t>
            </a:r>
          </a:p>
          <a:p>
            <a:pPr algn="just"/>
            <a:r>
              <a:rPr lang="en-US" sz="2200" b="1" dirty="0"/>
              <a:t>Real-Time Order Tracking:</a:t>
            </a:r>
            <a:r>
              <a:rPr lang="en-US" sz="2200" dirty="0"/>
              <a:t> Enabling users to track orders from confirmation to delivery for transparency.</a:t>
            </a:r>
          </a:p>
          <a:p>
            <a:pPr algn="just"/>
            <a:r>
              <a:rPr lang="en-US" sz="2200" b="1" dirty="0"/>
              <a:t>Secure Payment Integration:</a:t>
            </a:r>
            <a:r>
              <a:rPr lang="en-US" sz="2200" dirty="0"/>
              <a:t> Integrating secure payment gateways for smooth transactions.</a:t>
            </a:r>
          </a:p>
          <a:p>
            <a:pPr algn="just"/>
            <a:r>
              <a:rPr lang="en-US" sz="2200" b="1" dirty="0"/>
              <a:t>Accessibility:</a:t>
            </a:r>
            <a:r>
              <a:rPr lang="en-US" sz="2200" dirty="0"/>
              <a:t> Ensuring accessibility features for all users' convenience and inclusivity.</a:t>
            </a: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BBF9A3-A135-547F-D0AB-54502A28C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836712"/>
            <a:ext cx="5202715" cy="5728113"/>
          </a:xfrm>
          <a:prstGeom prst="rect">
            <a:avLst/>
          </a:prstGeom>
        </p:spPr>
      </p:pic>
    </p:spTree>
    <p:extLst>
      <p:ext uri="{BB962C8B-B14F-4D97-AF65-F5344CB8AC3E}">
        <p14:creationId xmlns:p14="http://schemas.microsoft.com/office/powerpoint/2010/main" val="1961957384"/>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724</TotalTime>
  <Words>764</Words>
  <Application>Microsoft Office PowerPoint</Application>
  <PresentationFormat>On-screen Show (4:3)</PresentationFormat>
  <Paragraphs>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Japish Bagga</cp:lastModifiedBy>
  <cp:revision>43</cp:revision>
  <dcterms:created xsi:type="dcterms:W3CDTF">2022-12-12T14:14:34Z</dcterms:created>
  <dcterms:modified xsi:type="dcterms:W3CDTF">2024-05-03T05:37:23Z</dcterms:modified>
</cp:coreProperties>
</file>