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BB71C-908E-47D2-808E-2F9DD95DB72F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B6311-FBEC-435F-91D2-29B6BF62C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65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BB71C-908E-47D2-808E-2F9DD95DB72F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B6311-FBEC-435F-91D2-29B6BF62C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467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BB71C-908E-47D2-808E-2F9DD95DB72F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B6311-FBEC-435F-91D2-29B6BF62C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011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BB71C-908E-47D2-808E-2F9DD95DB72F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B6311-FBEC-435F-91D2-29B6BF62C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646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BB71C-908E-47D2-808E-2F9DD95DB72F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B6311-FBEC-435F-91D2-29B6BF62C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834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BB71C-908E-47D2-808E-2F9DD95DB72F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B6311-FBEC-435F-91D2-29B6BF62C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06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BB71C-908E-47D2-808E-2F9DD95DB72F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B6311-FBEC-435F-91D2-29B6BF62C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715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BB71C-908E-47D2-808E-2F9DD95DB72F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B6311-FBEC-435F-91D2-29B6BF62C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756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BB71C-908E-47D2-808E-2F9DD95DB72F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B6311-FBEC-435F-91D2-29B6BF62C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51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BB71C-908E-47D2-808E-2F9DD95DB72F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B6311-FBEC-435F-91D2-29B6BF62C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898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BB71C-908E-47D2-808E-2F9DD95DB72F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B6311-FBEC-435F-91D2-29B6BF62C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214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BB71C-908E-47D2-808E-2F9DD95DB72F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7B6311-FBEC-435F-91D2-29B6BF62C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708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712" y="1423987"/>
            <a:ext cx="9172575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554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475" y="1143000"/>
            <a:ext cx="916305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496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525" y="1090612"/>
            <a:ext cx="9124950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948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714" y="1050348"/>
            <a:ext cx="8972550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6581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88" y="987742"/>
            <a:ext cx="8886825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2355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5494" y="1221710"/>
            <a:ext cx="9048750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9610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869" y="1263620"/>
            <a:ext cx="8905875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8141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765" y="1004021"/>
            <a:ext cx="8886825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5088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260" y="800879"/>
            <a:ext cx="8886825" cy="465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0975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327" y="1165687"/>
            <a:ext cx="8743950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4477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115" y="980383"/>
            <a:ext cx="8858250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454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882" y="966268"/>
            <a:ext cx="8315325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5369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645" y="759749"/>
            <a:ext cx="8734425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6725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4445" y="1025496"/>
            <a:ext cx="8362950" cy="452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2736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265" y="922020"/>
            <a:ext cx="9172575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8666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534" y="872144"/>
            <a:ext cx="834390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0477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259" y="1055543"/>
            <a:ext cx="8696325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8573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135" y="818716"/>
            <a:ext cx="8934450" cy="463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89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634" y="1121438"/>
            <a:ext cx="8791575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7759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796" y="854738"/>
            <a:ext cx="8905875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6762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962" y="812742"/>
            <a:ext cx="9163050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2862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862" y="1000904"/>
            <a:ext cx="8905875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60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075" y="1058400"/>
            <a:ext cx="8743950" cy="479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9624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242" y="751349"/>
            <a:ext cx="8610600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6364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341" y="670214"/>
            <a:ext cx="8867775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3621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845" y="830666"/>
            <a:ext cx="8820150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8099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287" y="956310"/>
            <a:ext cx="7953375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3255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706" y="981075"/>
            <a:ext cx="8877300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0079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730" y="827462"/>
            <a:ext cx="8524875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6402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734" y="820102"/>
            <a:ext cx="8715375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562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4192" y="1040216"/>
            <a:ext cx="8077200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2507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484" y="872749"/>
            <a:ext cx="8905875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9764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534" y="802005"/>
            <a:ext cx="9201150" cy="470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460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730" y="1231409"/>
            <a:ext cx="9010650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38123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Conclusion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85888"/>
            <a:ext cx="8448675" cy="479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512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838" y="1054331"/>
            <a:ext cx="8829675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214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462" y="1447800"/>
            <a:ext cx="8601075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377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338262"/>
            <a:ext cx="8839200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117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0" y="1143000"/>
            <a:ext cx="89535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017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862" y="1395412"/>
            <a:ext cx="9058275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263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</vt:vector>
  </TitlesOfParts>
  <Company>Gemalto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Manchanda Jatin</dc:creator>
  <cp:lastModifiedBy>Manchanda Jatin</cp:lastModifiedBy>
  <cp:revision>4</cp:revision>
  <dcterms:created xsi:type="dcterms:W3CDTF">2023-01-30T10:39:49Z</dcterms:created>
  <dcterms:modified xsi:type="dcterms:W3CDTF">2023-01-30T10:53:46Z</dcterms:modified>
</cp:coreProperties>
</file>