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E3C1-0438-413B-ACF1-BE155A54C87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2FAD-0FE8-44DA-B6A2-99C34D555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7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E3C1-0438-413B-ACF1-BE155A54C87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2FAD-0FE8-44DA-B6A2-99C34D555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E3C1-0438-413B-ACF1-BE155A54C87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2FAD-0FE8-44DA-B6A2-99C34D555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0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E3C1-0438-413B-ACF1-BE155A54C87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2FAD-0FE8-44DA-B6A2-99C34D555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8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E3C1-0438-413B-ACF1-BE155A54C87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2FAD-0FE8-44DA-B6A2-99C34D555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6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E3C1-0438-413B-ACF1-BE155A54C87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2FAD-0FE8-44DA-B6A2-99C34D555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1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E3C1-0438-413B-ACF1-BE155A54C87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2FAD-0FE8-44DA-B6A2-99C34D555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2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E3C1-0438-413B-ACF1-BE155A54C87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2FAD-0FE8-44DA-B6A2-99C34D555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E3C1-0438-413B-ACF1-BE155A54C87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2FAD-0FE8-44DA-B6A2-99C34D555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2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E3C1-0438-413B-ACF1-BE155A54C87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2FAD-0FE8-44DA-B6A2-99C34D555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E3C1-0438-413B-ACF1-BE155A54C87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2FAD-0FE8-44DA-B6A2-99C34D555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1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EE3C1-0438-413B-ACF1-BE155A54C875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2FAD-0FE8-44DA-B6A2-99C34D555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33" y="571933"/>
            <a:ext cx="84772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00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45" y="792566"/>
            <a:ext cx="84391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48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973" y="936914"/>
            <a:ext cx="86772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04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350" y="935268"/>
            <a:ext cx="84867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270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73" y="751349"/>
            <a:ext cx="91630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35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09" y="875953"/>
            <a:ext cx="90297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45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78" y="964536"/>
            <a:ext cx="85058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55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40" y="818803"/>
            <a:ext cx="83915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56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71" y="695498"/>
            <a:ext cx="90678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98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94" y="816725"/>
            <a:ext cx="89725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00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942" y="714721"/>
            <a:ext cx="86010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1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78" y="921846"/>
            <a:ext cx="81153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38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98" y="805035"/>
            <a:ext cx="84391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65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27" y="838373"/>
            <a:ext cx="87344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30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1" y="668914"/>
            <a:ext cx="85248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25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853" y="882274"/>
            <a:ext cx="85248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54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81" y="844347"/>
            <a:ext cx="90487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43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91" y="776201"/>
            <a:ext cx="84391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99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40" y="684587"/>
            <a:ext cx="84486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86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276" y="1518054"/>
            <a:ext cx="82317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2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49" y="780011"/>
            <a:ext cx="93821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18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84" y="980555"/>
            <a:ext cx="92678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5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160" y="918816"/>
            <a:ext cx="89630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7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05" y="873009"/>
            <a:ext cx="92868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2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72" y="878637"/>
            <a:ext cx="91535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4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67" y="1010343"/>
            <a:ext cx="82200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99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173" y="949902"/>
            <a:ext cx="88582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8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>Gemalto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Manchanda Jatin</dc:creator>
  <cp:lastModifiedBy>Manchanda Jatin</cp:lastModifiedBy>
  <cp:revision>2</cp:revision>
  <dcterms:created xsi:type="dcterms:W3CDTF">2023-01-27T10:55:57Z</dcterms:created>
  <dcterms:modified xsi:type="dcterms:W3CDTF">2023-01-27T10:59:37Z</dcterms:modified>
</cp:coreProperties>
</file>