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E5DC-D93C-45EB-BE9C-C9CDCE4980B8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2835-C686-4424-9CAB-F48A45CAE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6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E5DC-D93C-45EB-BE9C-C9CDCE4980B8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2835-C686-4424-9CAB-F48A45CAE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2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E5DC-D93C-45EB-BE9C-C9CDCE4980B8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2835-C686-4424-9CAB-F48A45CAE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1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E5DC-D93C-45EB-BE9C-C9CDCE4980B8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2835-C686-4424-9CAB-F48A45CAE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E5DC-D93C-45EB-BE9C-C9CDCE4980B8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2835-C686-4424-9CAB-F48A45CAE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5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E5DC-D93C-45EB-BE9C-C9CDCE4980B8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2835-C686-4424-9CAB-F48A45CAE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1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E5DC-D93C-45EB-BE9C-C9CDCE4980B8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2835-C686-4424-9CAB-F48A45CAE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3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E5DC-D93C-45EB-BE9C-C9CDCE4980B8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2835-C686-4424-9CAB-F48A45CAE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49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E5DC-D93C-45EB-BE9C-C9CDCE4980B8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2835-C686-4424-9CAB-F48A45CAE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4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E5DC-D93C-45EB-BE9C-C9CDCE4980B8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2835-C686-4424-9CAB-F48A45CAE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6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E5DC-D93C-45EB-BE9C-C9CDCE4980B8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2835-C686-4424-9CAB-F48A45CAE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0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8E5DC-D93C-45EB-BE9C-C9CDCE4980B8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12835-C686-4424-9CAB-F48A45CAE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8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023" y="1340601"/>
            <a:ext cx="82677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6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65125"/>
            <a:ext cx="1025652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Installation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6386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3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Docker on WINDOWS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7313"/>
            <a:ext cx="85469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819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Prerequisites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625" y="1599263"/>
            <a:ext cx="89916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05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Docker on LINUX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684" y="1858875"/>
            <a:ext cx="90652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94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Docker for LINUX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378" y="1775748"/>
            <a:ext cx="90605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60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We have DOCKER installed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379" y="1988056"/>
            <a:ext cx="85153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46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Docker On CLOUD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251" y="1786990"/>
            <a:ext cx="89820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69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007" y="1690688"/>
            <a:ext cx="84296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16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Installation</vt:lpstr>
      <vt:lpstr>Docker on WINDOWS</vt:lpstr>
      <vt:lpstr>Prerequisites</vt:lpstr>
      <vt:lpstr>Docker on LINUX</vt:lpstr>
      <vt:lpstr>Docker for LINUX</vt:lpstr>
      <vt:lpstr>We have DOCKER installed</vt:lpstr>
      <vt:lpstr>Docker On CLOUD</vt:lpstr>
      <vt:lpstr>Conclusion</vt:lpstr>
    </vt:vector>
  </TitlesOfParts>
  <Company>Gemalto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Manchanda Jatin</dc:creator>
  <cp:lastModifiedBy>Manchanda Jatin</cp:lastModifiedBy>
  <cp:revision>3</cp:revision>
  <dcterms:created xsi:type="dcterms:W3CDTF">2023-01-25T08:00:58Z</dcterms:created>
  <dcterms:modified xsi:type="dcterms:W3CDTF">2023-01-25T12:43:13Z</dcterms:modified>
</cp:coreProperties>
</file>