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7FE8D-517D-40A3-BA41-3F64D4B8DBC0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AAAE6-4F8E-4BE4-946E-98BC9CD31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925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7FE8D-517D-40A3-BA41-3F64D4B8DBC0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AAAE6-4F8E-4BE4-946E-98BC9CD31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314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7FE8D-517D-40A3-BA41-3F64D4B8DBC0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AAAE6-4F8E-4BE4-946E-98BC9CD31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556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7FE8D-517D-40A3-BA41-3F64D4B8DBC0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AAAE6-4F8E-4BE4-946E-98BC9CD31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52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7FE8D-517D-40A3-BA41-3F64D4B8DBC0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AAAE6-4F8E-4BE4-946E-98BC9CD31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63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7FE8D-517D-40A3-BA41-3F64D4B8DBC0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AAAE6-4F8E-4BE4-946E-98BC9CD31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602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7FE8D-517D-40A3-BA41-3F64D4B8DBC0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AAAE6-4F8E-4BE4-946E-98BC9CD31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33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7FE8D-517D-40A3-BA41-3F64D4B8DBC0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AAAE6-4F8E-4BE4-946E-98BC9CD31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321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7FE8D-517D-40A3-BA41-3F64D4B8DBC0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AAAE6-4F8E-4BE4-946E-98BC9CD31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45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7FE8D-517D-40A3-BA41-3F64D4B8DBC0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AAAE6-4F8E-4BE4-946E-98BC9CD31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496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7FE8D-517D-40A3-BA41-3F64D4B8DBC0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AAAE6-4F8E-4BE4-946E-98BC9CD31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108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7FE8D-517D-40A3-BA41-3F64D4B8DBC0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AAAE6-4F8E-4BE4-946E-98BC9CD31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16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ALL About Containers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90145"/>
            <a:ext cx="761047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04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3438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All about ENGINE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59123"/>
            <a:ext cx="76723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38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Cont..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1370"/>
            <a:ext cx="767715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2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Open SOURCE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7907"/>
            <a:ext cx="779145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51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The standards: OCI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53985"/>
            <a:ext cx="773364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37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Cont..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2251"/>
            <a:ext cx="783999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99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Conclusion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09269"/>
            <a:ext cx="733425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3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Docker from 10,000 FEETS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6389" y="1755039"/>
            <a:ext cx="714375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20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Old Days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92374"/>
            <a:ext cx="523684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86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Virtualization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01429"/>
            <a:ext cx="753663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15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Limitations of VM’s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81016"/>
            <a:ext cx="757237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63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New ERA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53855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43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Windows Support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5196" y="1268917"/>
            <a:ext cx="725805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53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Docker ??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4703"/>
            <a:ext cx="7991475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05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Cont..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18783"/>
            <a:ext cx="791527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99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Widescreen</PresentationFormat>
  <Paragraphs>15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ALL About Containers</vt:lpstr>
      <vt:lpstr>Docker from 10,000 FEETS</vt:lpstr>
      <vt:lpstr>Old Days</vt:lpstr>
      <vt:lpstr>Virtualization</vt:lpstr>
      <vt:lpstr>Limitations of VM’s</vt:lpstr>
      <vt:lpstr>New ERA</vt:lpstr>
      <vt:lpstr>Windows Support</vt:lpstr>
      <vt:lpstr>Docker ??</vt:lpstr>
      <vt:lpstr>Cont..</vt:lpstr>
      <vt:lpstr>All about ENGINE</vt:lpstr>
      <vt:lpstr>Cont..</vt:lpstr>
      <vt:lpstr>Open SOURCE</vt:lpstr>
      <vt:lpstr>The standards: OCI</vt:lpstr>
      <vt:lpstr>Cont..</vt:lpstr>
      <vt:lpstr>Conclusion</vt:lpstr>
    </vt:vector>
  </TitlesOfParts>
  <Company>Gemalto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Manchanda Jatin</dc:creator>
  <cp:lastModifiedBy>Manchanda Jatin</cp:lastModifiedBy>
  <cp:revision>6</cp:revision>
  <dcterms:created xsi:type="dcterms:W3CDTF">2023-01-25T07:37:35Z</dcterms:created>
  <dcterms:modified xsi:type="dcterms:W3CDTF">2023-01-25T12:42:09Z</dcterms:modified>
</cp:coreProperties>
</file>