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9" r:id="rId17"/>
    <p:sldId id="280" r:id="rId18"/>
    <p:sldId id="281" r:id="rId19"/>
    <p:sldId id="282" r:id="rId20"/>
    <p:sldId id="283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57A2-8A79-4DD8-8BF0-E8F8A4B435B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6929-BF1A-4ED2-94C7-69494BD1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4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57A2-8A79-4DD8-8BF0-E8F8A4B435B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6929-BF1A-4ED2-94C7-69494BD1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8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57A2-8A79-4DD8-8BF0-E8F8A4B435B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6929-BF1A-4ED2-94C7-69494BD1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3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57A2-8A79-4DD8-8BF0-E8F8A4B435B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6929-BF1A-4ED2-94C7-69494BD1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57A2-8A79-4DD8-8BF0-E8F8A4B435B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6929-BF1A-4ED2-94C7-69494BD1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8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57A2-8A79-4DD8-8BF0-E8F8A4B435B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6929-BF1A-4ED2-94C7-69494BD1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57A2-8A79-4DD8-8BF0-E8F8A4B435B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6929-BF1A-4ED2-94C7-69494BD1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57A2-8A79-4DD8-8BF0-E8F8A4B435B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6929-BF1A-4ED2-94C7-69494BD1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6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57A2-8A79-4DD8-8BF0-E8F8A4B435B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6929-BF1A-4ED2-94C7-69494BD1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0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57A2-8A79-4DD8-8BF0-E8F8A4B435B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6929-BF1A-4ED2-94C7-69494BD1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4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57A2-8A79-4DD8-8BF0-E8F8A4B435B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6929-BF1A-4ED2-94C7-69494BD1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5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657A2-8A79-4DD8-8BF0-E8F8A4B435B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C6929-BF1A-4ED2-94C7-69494BD1E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tinmanchanda/dockerdeepone.git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372" y="1426325"/>
            <a:ext cx="85153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5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61" y="870238"/>
            <a:ext cx="93154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40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54" y="929726"/>
            <a:ext cx="91821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04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13" y="797762"/>
            <a:ext cx="89916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41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83" y="939338"/>
            <a:ext cx="8686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19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63" y="841057"/>
            <a:ext cx="90392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58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Dev Perspective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629" y="1370662"/>
            <a:ext cx="90487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43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8374" y="1080654"/>
            <a:ext cx="6172200" cy="317546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3163" y="1080654"/>
            <a:ext cx="3932237" cy="3811588"/>
          </a:xfrm>
        </p:spPr>
        <p:txBody>
          <a:bodyPr/>
          <a:lstStyle/>
          <a:p>
            <a:r>
              <a:rPr lang="en-US" dirty="0" smtClean="0"/>
              <a:t>A simple Linux app can be downloaded from : </a:t>
            </a:r>
          </a:p>
          <a:p>
            <a:r>
              <a:rPr lang="en-US" dirty="0" smtClean="0">
                <a:hlinkClick r:id="rId3"/>
              </a:rPr>
              <a:t>https://github.com/jatinmanchanda/dockerdeepone.git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the git clone command to download the application into your docker host. install git if required.</a:t>
            </a:r>
          </a:p>
          <a:p>
            <a:r>
              <a:rPr lang="en-US" dirty="0" smtClean="0"/>
              <a:t>Move inside dockerdeepone directory and check the contents of Dockerfile.</a:t>
            </a:r>
          </a:p>
          <a:p>
            <a:r>
              <a:rPr lang="en-US" dirty="0" smtClean="0"/>
              <a:t>We will discuss Dockerfile in details going forward.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374" y="4392410"/>
            <a:ext cx="61722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90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2688" y="432262"/>
            <a:ext cx="8294687" cy="3811588"/>
          </a:xfrm>
        </p:spPr>
        <p:txBody>
          <a:bodyPr/>
          <a:lstStyle/>
          <a:p>
            <a:r>
              <a:rPr lang="en-US" dirty="0" smtClean="0"/>
              <a:t>Also check the contents of index.html file. In the next section we will be creating docker file.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28" y="888162"/>
            <a:ext cx="6665392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22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6087" y="465522"/>
            <a:ext cx="10604875" cy="2178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Currently we have pulled some application code from Jatin manchanda’s git repo.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also have a Dockerfile containing instructions that describe how to create a new docker image with the application inside.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the docker image build command to create new image using the instructions contained in the Dockerfile. We will create a new docker image called deepone: latest.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sure to perform this command from within the directory containing the appcode and Dockerfile.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87" y="2735251"/>
            <a:ext cx="10546686" cy="386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99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9490" y="461096"/>
            <a:ext cx="10451869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process may take sometime. Once it is done, you can use docker images command to see your new application image available on your docker host.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61" y="1446761"/>
            <a:ext cx="8315325" cy="1104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9490" y="2852267"/>
            <a:ext cx="585698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a container from deepone:latest image and test the app.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61" y="3339813"/>
            <a:ext cx="120681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Docker: DEVOPS PERSPECTIVE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7047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7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9367" y="544223"/>
            <a:ext cx="10501746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a web browser and navigate to the DNS name or IP address of the host that you are running the container from and point it to port 8080.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19" y="1387619"/>
            <a:ext cx="88677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61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267700" cy="431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2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OPS Perspective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98" y="1857130"/>
            <a:ext cx="92487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4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Let’s try it out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251" y="1782128"/>
            <a:ext cx="85024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6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Docker Images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629" y="1898507"/>
            <a:ext cx="91440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1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Docker pull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193" y="1858876"/>
            <a:ext cx="86140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0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Docker Containers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569" y="1856957"/>
            <a:ext cx="89249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6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Docker run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695" y="1814268"/>
            <a:ext cx="90201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7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 Running Container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316" y="1899819"/>
            <a:ext cx="91059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88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Widescreen</PresentationFormat>
  <Paragraphs>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Docker: DEVOPS PERSPECTIVE</vt:lpstr>
      <vt:lpstr>OPS Perspective</vt:lpstr>
      <vt:lpstr>Let’s try it out</vt:lpstr>
      <vt:lpstr>Docker Images</vt:lpstr>
      <vt:lpstr>Docker pull</vt:lpstr>
      <vt:lpstr>Docker Containers</vt:lpstr>
      <vt:lpstr>Docker run</vt:lpstr>
      <vt:lpstr>A Running Container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 Perspective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>Gemalto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Manchanda Jatin</dc:creator>
  <cp:lastModifiedBy>Manchanda Jatin</cp:lastModifiedBy>
  <cp:revision>11</cp:revision>
  <dcterms:created xsi:type="dcterms:W3CDTF">2023-01-25T08:09:55Z</dcterms:created>
  <dcterms:modified xsi:type="dcterms:W3CDTF">2023-01-25T10:34:47Z</dcterms:modified>
</cp:coreProperties>
</file>