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5EC1-1507-4E5A-B0F8-990C4E7B61E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109E-8080-43BF-A0BA-340AAF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04950"/>
            <a:ext cx="8610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2" y="876560"/>
            <a:ext cx="8896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8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500202"/>
            <a:ext cx="8905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ContainerD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93" y="1829680"/>
            <a:ext cx="8772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container starts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18" y="1690688"/>
            <a:ext cx="8686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6" y="785292"/>
            <a:ext cx="8591550" cy="2943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10" y="3331672"/>
            <a:ext cx="71151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1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91" y="997355"/>
            <a:ext cx="8982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SHIM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79" y="1551305"/>
            <a:ext cx="8198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8" y="775508"/>
            <a:ext cx="8753475" cy="316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4" y="3937808"/>
            <a:ext cx="89249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62" y="1443239"/>
            <a:ext cx="8140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Under the HOOD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14" y="1775749"/>
            <a:ext cx="8035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Engine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38" y="1351179"/>
            <a:ext cx="89630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From the TOP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556660"/>
            <a:ext cx="8134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47" y="732399"/>
            <a:ext cx="8991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79" y="752128"/>
            <a:ext cx="8667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94" y="724332"/>
            <a:ext cx="8982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0" y="733771"/>
            <a:ext cx="8924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6" y="902451"/>
            <a:ext cx="8677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1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Docker Under the HOOD</vt:lpstr>
      <vt:lpstr>Docker Engine</vt:lpstr>
      <vt:lpstr>From the 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RUNC</vt:lpstr>
      <vt:lpstr>ContainerD</vt:lpstr>
      <vt:lpstr>How container starts </vt:lpstr>
      <vt:lpstr>PowerPoint Presentation</vt:lpstr>
      <vt:lpstr>PowerPoint Presentation</vt:lpstr>
      <vt:lpstr>SHIM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3</cp:revision>
  <dcterms:created xsi:type="dcterms:W3CDTF">2023-01-26T06:36:08Z</dcterms:created>
  <dcterms:modified xsi:type="dcterms:W3CDTF">2023-01-26T06:44:07Z</dcterms:modified>
</cp:coreProperties>
</file>