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0427-F18B-48FE-94E3-D77124CC743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2454-1A84-45DB-8367-2C8B08D3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72" y="1110442"/>
            <a:ext cx="8496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4" y="989128"/>
            <a:ext cx="9001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1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37" y="706495"/>
            <a:ext cx="8743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22" y="846252"/>
            <a:ext cx="8610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89" y="1076584"/>
            <a:ext cx="8639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711951"/>
            <a:ext cx="8543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4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8" y="834390"/>
            <a:ext cx="8343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93" y="1030864"/>
            <a:ext cx="8915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46" y="722601"/>
            <a:ext cx="8696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31" y="793172"/>
            <a:ext cx="8610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0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54" y="673331"/>
            <a:ext cx="8810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854306"/>
            <a:ext cx="8534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3" y="735850"/>
            <a:ext cx="9058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8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80" y="693333"/>
            <a:ext cx="90582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698962"/>
            <a:ext cx="9067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2" y="846426"/>
            <a:ext cx="9153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58" y="785466"/>
            <a:ext cx="8353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31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33" y="834476"/>
            <a:ext cx="90868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70" y="832138"/>
            <a:ext cx="83724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4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6" y="941329"/>
            <a:ext cx="8324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3" y="837507"/>
            <a:ext cx="8610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03" y="823653"/>
            <a:ext cx="83915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3" y="1134253"/>
            <a:ext cx="8810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65" y="687185"/>
            <a:ext cx="8620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1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078" y="1690688"/>
            <a:ext cx="8248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37" y="1039091"/>
            <a:ext cx="8820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44" y="833263"/>
            <a:ext cx="9296400" cy="46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32" y="959600"/>
            <a:ext cx="8848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3" y="753687"/>
            <a:ext cx="91535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4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820363"/>
            <a:ext cx="9201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2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47" y="961245"/>
            <a:ext cx="8515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2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3</cp:revision>
  <dcterms:created xsi:type="dcterms:W3CDTF">2023-01-26T06:49:14Z</dcterms:created>
  <dcterms:modified xsi:type="dcterms:W3CDTF">2023-01-27T10:30:24Z</dcterms:modified>
</cp:coreProperties>
</file>