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9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3F63-1115-44D0-8BE6-CE66AC30A3F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124A-F51E-4684-B23A-02A7A953C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295400"/>
            <a:ext cx="91725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90" y="943754"/>
            <a:ext cx="92678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99" y="854565"/>
            <a:ext cx="90201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1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13" y="1116503"/>
            <a:ext cx="8686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57" y="1221798"/>
            <a:ext cx="8553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62" y="978736"/>
            <a:ext cx="89154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98" y="1101956"/>
            <a:ext cx="8820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1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3" y="972848"/>
            <a:ext cx="8810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9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869026"/>
            <a:ext cx="9172575" cy="430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57" y="5283085"/>
            <a:ext cx="7610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65" y="1690688"/>
            <a:ext cx="8277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1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14" y="1007139"/>
            <a:ext cx="86106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18" y="959860"/>
            <a:ext cx="8601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5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19954"/>
            <a:ext cx="89344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4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08" y="1047923"/>
            <a:ext cx="93345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5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08" y="927562"/>
            <a:ext cx="8496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7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11" y="990253"/>
            <a:ext cx="88296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01" y="1152091"/>
            <a:ext cx="9020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1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61" y="958388"/>
            <a:ext cx="90106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3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2</cp:revision>
  <dcterms:created xsi:type="dcterms:W3CDTF">2023-01-29T06:38:56Z</dcterms:created>
  <dcterms:modified xsi:type="dcterms:W3CDTF">2023-01-29T06:42:18Z</dcterms:modified>
</cp:coreProperties>
</file>