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2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6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3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C377-05DC-42BE-80E4-D91A43C3806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F8E5-3E53-45B9-AB86-90809D5F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31" y="1405630"/>
            <a:ext cx="7381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1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20" y="829887"/>
            <a:ext cx="95726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6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16" y="5567968"/>
            <a:ext cx="110490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6" y="400856"/>
            <a:ext cx="9207817" cy="65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18" y="206779"/>
            <a:ext cx="95535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8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" y="392084"/>
            <a:ext cx="96297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" y="324044"/>
            <a:ext cx="8970991" cy="64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6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08" y="467937"/>
            <a:ext cx="96107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6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1" y="659476"/>
            <a:ext cx="9477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9" y="529676"/>
            <a:ext cx="96107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95" y="553576"/>
            <a:ext cx="96107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309039"/>
            <a:ext cx="9426113" cy="61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7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46" y="364894"/>
            <a:ext cx="95916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465513"/>
            <a:ext cx="9677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7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3" y="756459"/>
            <a:ext cx="8832419" cy="57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4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535611"/>
            <a:ext cx="9029354" cy="60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3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99" y="517275"/>
            <a:ext cx="9246956" cy="60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8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05" y="546389"/>
            <a:ext cx="95631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1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8" y="610288"/>
            <a:ext cx="9090660" cy="59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4" y="530888"/>
            <a:ext cx="95535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4</cp:revision>
  <dcterms:created xsi:type="dcterms:W3CDTF">2023-02-07T09:49:35Z</dcterms:created>
  <dcterms:modified xsi:type="dcterms:W3CDTF">2023-02-07T10:03:30Z</dcterms:modified>
</cp:coreProperties>
</file>