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2EC-6C98-418B-9585-8007EE151E9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7727-5327-4EE4-89F7-78D2FF96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2EC-6C98-418B-9585-8007EE151E9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7727-5327-4EE4-89F7-78D2FF96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9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2EC-6C98-418B-9585-8007EE151E9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7727-5327-4EE4-89F7-78D2FF96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2EC-6C98-418B-9585-8007EE151E9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7727-5327-4EE4-89F7-78D2FF96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5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2EC-6C98-418B-9585-8007EE151E9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7727-5327-4EE4-89F7-78D2FF96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2EC-6C98-418B-9585-8007EE151E9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7727-5327-4EE4-89F7-78D2FF96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3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2EC-6C98-418B-9585-8007EE151E9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7727-5327-4EE4-89F7-78D2FF96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7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2EC-6C98-418B-9585-8007EE151E9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7727-5327-4EE4-89F7-78D2FF96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2EC-6C98-418B-9585-8007EE151E9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7727-5327-4EE4-89F7-78D2FF96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2EC-6C98-418B-9585-8007EE151E9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7727-5327-4EE4-89F7-78D2FF96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2EC-6C98-418B-9585-8007EE151E9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7727-5327-4EE4-89F7-78D2FF96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F2EC-6C98-418B-9585-8007EE151E9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C7727-5327-4EE4-89F7-78D2FF96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3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32" y="1144645"/>
            <a:ext cx="84867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7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96" y="1108451"/>
            <a:ext cx="8368491" cy="30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6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15" y="1285096"/>
            <a:ext cx="89344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3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50" y="959687"/>
            <a:ext cx="87439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9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55" y="1161530"/>
            <a:ext cx="86772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59" y="1179195"/>
            <a:ext cx="8877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87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27" y="1062470"/>
            <a:ext cx="93154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49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" y="1253403"/>
            <a:ext cx="90582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37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225608"/>
            <a:ext cx="89630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15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63" y="1225174"/>
            <a:ext cx="9582150" cy="733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37" y="2265651"/>
            <a:ext cx="6557010" cy="19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29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21" y="1006360"/>
            <a:ext cx="88011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6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21" y="821228"/>
            <a:ext cx="82867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00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98" y="1096414"/>
            <a:ext cx="88963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5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82" y="1079528"/>
            <a:ext cx="89058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6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42" y="833437"/>
            <a:ext cx="90582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84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56" y="893791"/>
            <a:ext cx="87534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5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139" y="984885"/>
            <a:ext cx="83629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9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80" y="1017442"/>
            <a:ext cx="85439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4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02" y="1307608"/>
            <a:ext cx="85534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8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82" y="1487112"/>
            <a:ext cx="86296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3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89" y="1124642"/>
            <a:ext cx="88487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3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93" y="1162397"/>
            <a:ext cx="85058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3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966613"/>
            <a:ext cx="88201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7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95" y="1294274"/>
            <a:ext cx="5429250" cy="561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05" y="1856249"/>
            <a:ext cx="6772275" cy="1200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910" y="2835852"/>
            <a:ext cx="32385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5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Manchanda Jatin</dc:creator>
  <cp:lastModifiedBy>Manchanda Jatin</cp:lastModifiedBy>
  <cp:revision>5</cp:revision>
  <dcterms:created xsi:type="dcterms:W3CDTF">2023-01-31T09:25:17Z</dcterms:created>
  <dcterms:modified xsi:type="dcterms:W3CDTF">2023-01-31T10:15:04Z</dcterms:modified>
</cp:coreProperties>
</file>