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64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8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B224-1A4E-4981-B41C-54D89FA332A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6116-BA8C-44BE-93D9-F34F42E3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5" y="964276"/>
            <a:ext cx="8754757" cy="52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What is Jenkins ??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59" y="1690688"/>
            <a:ext cx="9087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Continuous Integration with Jenkins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95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Features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040"/>
            <a:ext cx="8818198" cy="46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Few Jenkins Terms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Job/Project : Runnable tasks that are configured in Jenkins</a:t>
            </a:r>
          </a:p>
          <a:p>
            <a:r>
              <a:rPr lang="en-US" dirty="0" smtClean="0"/>
              <a:t>Node: Each machine that is part of Jenkins Grid.</a:t>
            </a:r>
          </a:p>
          <a:p>
            <a:r>
              <a:rPr lang="en-US" dirty="0" smtClean="0"/>
              <a:t>Executor: Thread or slot for execution of jobs</a:t>
            </a:r>
          </a:p>
          <a:p>
            <a:r>
              <a:rPr lang="en-US" dirty="0" smtClean="0"/>
              <a:t>Build: Result obtained after executing a job</a:t>
            </a:r>
          </a:p>
          <a:p>
            <a:r>
              <a:rPr lang="en-US" dirty="0" smtClean="0"/>
              <a:t>Plugins: Software that extends the core functionality of Jenkins</a:t>
            </a:r>
          </a:p>
        </p:txBody>
      </p:sp>
    </p:spTree>
    <p:extLst>
      <p:ext uri="{BB962C8B-B14F-4D97-AF65-F5344CB8AC3E}">
        <p14:creationId xmlns:p14="http://schemas.microsoft.com/office/powerpoint/2010/main" val="148365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251"/>
            <a:ext cx="85181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Continue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312"/>
            <a:ext cx="8290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Jenkins Pipeline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83979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Jenkins ??</vt:lpstr>
      <vt:lpstr>Continuous Integration with Jenkins</vt:lpstr>
      <vt:lpstr>Features</vt:lpstr>
      <vt:lpstr>A Few Jenkins Terms</vt:lpstr>
      <vt:lpstr>Architecture</vt:lpstr>
      <vt:lpstr>Continue</vt:lpstr>
      <vt:lpstr>Jenkins Pipeline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8</cp:revision>
  <dcterms:created xsi:type="dcterms:W3CDTF">2023-01-17T07:38:45Z</dcterms:created>
  <dcterms:modified xsi:type="dcterms:W3CDTF">2023-01-22T13:10:12Z</dcterms:modified>
</cp:coreProperties>
</file>