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B6E7-84DB-4D81-A1A2-9F5A0F2F7D0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5AAF-F098-4A94-B707-4A87D9DD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14325"/>
            <a:ext cx="97440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66700"/>
            <a:ext cx="9725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4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00037"/>
            <a:ext cx="97345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52425"/>
            <a:ext cx="97155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80987"/>
            <a:ext cx="9705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3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33375"/>
            <a:ext cx="9725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225"/>
            <a:ext cx="97345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76225"/>
            <a:ext cx="97250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4800"/>
            <a:ext cx="97440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04800"/>
            <a:ext cx="97440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1</cp:revision>
  <dcterms:created xsi:type="dcterms:W3CDTF">2023-02-01T10:58:05Z</dcterms:created>
  <dcterms:modified xsi:type="dcterms:W3CDTF">2023-02-01T10:58:22Z</dcterms:modified>
</cp:coreProperties>
</file>