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91FE-AF9E-4837-9D6E-B7CDBB992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7977-E5CA-41A1-A20D-B06A196B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" y="370199"/>
            <a:ext cx="8941291" cy="61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2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3" y="616354"/>
            <a:ext cx="95726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4" y="793693"/>
            <a:ext cx="77247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71475"/>
            <a:ext cx="96583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1" y="461616"/>
            <a:ext cx="95916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" y="415377"/>
            <a:ext cx="96488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14325"/>
            <a:ext cx="9525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80975"/>
            <a:ext cx="95059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533400"/>
            <a:ext cx="77438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3" y="298912"/>
            <a:ext cx="96869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00050"/>
            <a:ext cx="96583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66" y="371388"/>
            <a:ext cx="97250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62"/>
            <a:ext cx="96964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28600"/>
            <a:ext cx="96107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1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09562"/>
            <a:ext cx="96297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7" y="492615"/>
            <a:ext cx="9648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0" y="477116"/>
            <a:ext cx="96488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2" y="452141"/>
            <a:ext cx="8318839" cy="6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8" y="300124"/>
            <a:ext cx="97059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87" y="378402"/>
            <a:ext cx="95631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3" y="243580"/>
            <a:ext cx="9022374" cy="6365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32" y="5935286"/>
            <a:ext cx="1819829" cy="4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0" y="339177"/>
            <a:ext cx="8466513" cy="59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4</cp:revision>
  <dcterms:created xsi:type="dcterms:W3CDTF">2023-02-06T10:41:57Z</dcterms:created>
  <dcterms:modified xsi:type="dcterms:W3CDTF">2023-02-06T13:36:53Z</dcterms:modified>
</cp:coreProperties>
</file>