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6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940D-B557-4FAC-A245-279FE538D8E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2357-13E7-47ED-8725-5151B34C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8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" y="1181187"/>
            <a:ext cx="7229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8" y="497356"/>
            <a:ext cx="8098675" cy="52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618864"/>
            <a:ext cx="95631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354936"/>
            <a:ext cx="95631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1" y="445250"/>
            <a:ext cx="94964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5" y="537990"/>
            <a:ext cx="8089842" cy="60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620" y="5526579"/>
            <a:ext cx="89535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40" y="597551"/>
            <a:ext cx="7607877" cy="57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3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5" y="617133"/>
            <a:ext cx="8901632" cy="57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" y="315537"/>
            <a:ext cx="95631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9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51" y="277581"/>
            <a:ext cx="96583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58" y="404639"/>
            <a:ext cx="95726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3</cp:revision>
  <dcterms:created xsi:type="dcterms:W3CDTF">2023-02-06T11:12:20Z</dcterms:created>
  <dcterms:modified xsi:type="dcterms:W3CDTF">2023-02-06T13:35:34Z</dcterms:modified>
</cp:coreProperties>
</file>