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32FB-AD8F-4679-8E4C-35ADE91CA0B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D844-2905-42A9-8F20-7E5C1DF4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51" y="1199890"/>
            <a:ext cx="74009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8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0" y="415550"/>
            <a:ext cx="94773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8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4" y="460231"/>
            <a:ext cx="95154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0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1" y="264534"/>
            <a:ext cx="96202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481878"/>
            <a:ext cx="8550592" cy="60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6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1" y="439189"/>
            <a:ext cx="9677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7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5" y="364287"/>
            <a:ext cx="97440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7" y="442912"/>
            <a:ext cx="95631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9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8" y="427326"/>
            <a:ext cx="96488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37" y="483610"/>
            <a:ext cx="8185414" cy="58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7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286788"/>
            <a:ext cx="88868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" y="603192"/>
            <a:ext cx="95440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7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8" y="423862"/>
            <a:ext cx="95916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9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622" y="6065964"/>
            <a:ext cx="846339" cy="541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13" y="557772"/>
            <a:ext cx="8384164" cy="6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27" y="726152"/>
            <a:ext cx="95916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3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3" y="419013"/>
            <a:ext cx="95726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6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" y="227845"/>
            <a:ext cx="9216736" cy="62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5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" y="273268"/>
            <a:ext cx="8724812" cy="61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1" y="1077364"/>
            <a:ext cx="96107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25" y="247997"/>
            <a:ext cx="94964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7" y="274481"/>
            <a:ext cx="8808547" cy="63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3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24" y="191193"/>
            <a:ext cx="9040784" cy="65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5" y="478502"/>
            <a:ext cx="95154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3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6</cp:revision>
  <dcterms:created xsi:type="dcterms:W3CDTF">2023-02-06T13:14:29Z</dcterms:created>
  <dcterms:modified xsi:type="dcterms:W3CDTF">2023-02-06T13:34:49Z</dcterms:modified>
</cp:coreProperties>
</file>