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EF9F-7A75-41B6-BFC1-3E825BE4643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39BD-7C8B-4B02-BF05-E1371F7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63" y="1198245"/>
            <a:ext cx="7435475" cy="42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38225"/>
            <a:ext cx="1027176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1" y="797676"/>
            <a:ext cx="8743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52475"/>
            <a:ext cx="105251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5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7" y="741823"/>
            <a:ext cx="10344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06" y="603538"/>
            <a:ext cx="102203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5" y="602412"/>
            <a:ext cx="8822142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09575"/>
            <a:ext cx="10467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14350"/>
            <a:ext cx="11029950" cy="582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219075"/>
            <a:ext cx="124015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98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66787"/>
            <a:ext cx="109537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932238"/>
            <a:ext cx="1099773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5" y="878724"/>
            <a:ext cx="1057526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Infrastructure Provisioning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to deploy any application underline infra needs to be created, dealing with below minimum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Network Base( VPC)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EC2 Service or EC2 instances.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Docker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permission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8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38175"/>
            <a:ext cx="109347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3" y="857250"/>
            <a:ext cx="111733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1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04837"/>
            <a:ext cx="113919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557212"/>
            <a:ext cx="113633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Infrastructure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10</cp:revision>
  <dcterms:created xsi:type="dcterms:W3CDTF">2023-02-20T13:25:33Z</dcterms:created>
  <dcterms:modified xsi:type="dcterms:W3CDTF">2023-02-20T17:32:36Z</dcterms:modified>
</cp:coreProperties>
</file>