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E8B076-B8B2-4197-8BC3-6C49BB1D1AC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B4C9B-220A-45B5-AAC2-54510E73AD7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DCE5879E-9ABC-4D5E-8420-4A9C6753E534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BF2581D9-6CB6-44A5-8EF4-38BB24AAD81C}" type="parTrans" cxnId="{7E06F853-B4EB-4953-875A-F82662B3049F}">
      <dgm:prSet/>
      <dgm:spPr/>
      <dgm:t>
        <a:bodyPr/>
        <a:lstStyle/>
        <a:p>
          <a:endParaRPr lang="en-IN"/>
        </a:p>
      </dgm:t>
    </dgm:pt>
    <dgm:pt modelId="{F80248C1-C96D-44B4-B02B-1BDA9A9B38F9}" type="sibTrans" cxnId="{7E06F853-B4EB-4953-875A-F82662B3049F}">
      <dgm:prSet/>
      <dgm:spPr/>
      <dgm:t>
        <a:bodyPr/>
        <a:lstStyle/>
        <a:p>
          <a:endParaRPr lang="en-IN"/>
        </a:p>
      </dgm:t>
    </dgm:pt>
    <dgm:pt modelId="{20987830-13C2-4A04-843E-15D5B515EE62}">
      <dgm:prSet phldrT="[Text]"/>
      <dgm:spPr/>
      <dgm:t>
        <a:bodyPr/>
        <a:lstStyle/>
        <a:p>
          <a:r>
            <a:rPr lang="en-US" dirty="0"/>
            <a:t>Data Understanding</a:t>
          </a:r>
          <a:endParaRPr lang="en-IN" dirty="0"/>
        </a:p>
      </dgm:t>
    </dgm:pt>
    <dgm:pt modelId="{77BE0B2E-C36B-4AE1-B6E7-98834E80A6D5}" type="parTrans" cxnId="{D8CBC39D-1D22-4245-9B12-0D1DFA9D503B}">
      <dgm:prSet/>
      <dgm:spPr/>
      <dgm:t>
        <a:bodyPr/>
        <a:lstStyle/>
        <a:p>
          <a:endParaRPr lang="en-IN"/>
        </a:p>
      </dgm:t>
    </dgm:pt>
    <dgm:pt modelId="{4B139204-4C85-497E-A94A-06C8E68DD53C}" type="sibTrans" cxnId="{D8CBC39D-1D22-4245-9B12-0D1DFA9D503B}">
      <dgm:prSet/>
      <dgm:spPr/>
      <dgm:t>
        <a:bodyPr/>
        <a:lstStyle/>
        <a:p>
          <a:endParaRPr lang="en-IN"/>
        </a:p>
      </dgm:t>
    </dgm:pt>
    <dgm:pt modelId="{43CB9C9E-1D73-4A63-8BC7-62164183F7B0}">
      <dgm:prSet phldrT="[Text]"/>
      <dgm:spPr/>
      <dgm:t>
        <a:bodyPr/>
        <a:lstStyle/>
        <a:p>
          <a:r>
            <a:rPr lang="en-US" dirty="0"/>
            <a:t>Univariate Analysis</a:t>
          </a:r>
          <a:endParaRPr lang="en-IN" dirty="0"/>
        </a:p>
      </dgm:t>
    </dgm:pt>
    <dgm:pt modelId="{B370C8CC-C7CE-444D-B949-9207264C541E}" type="parTrans" cxnId="{7AE1CDDB-C3F4-4D42-B97A-89B8B95E02EB}">
      <dgm:prSet/>
      <dgm:spPr/>
      <dgm:t>
        <a:bodyPr/>
        <a:lstStyle/>
        <a:p>
          <a:endParaRPr lang="en-IN"/>
        </a:p>
      </dgm:t>
    </dgm:pt>
    <dgm:pt modelId="{77B196AB-B92D-4FBA-9ACB-B6AACA0B5B5F}" type="sibTrans" cxnId="{7AE1CDDB-C3F4-4D42-B97A-89B8B95E02EB}">
      <dgm:prSet/>
      <dgm:spPr/>
      <dgm:t>
        <a:bodyPr/>
        <a:lstStyle/>
        <a:p>
          <a:endParaRPr lang="en-IN"/>
        </a:p>
      </dgm:t>
    </dgm:pt>
    <dgm:pt modelId="{54DE1A41-9760-4FBF-94A6-B73468137863}">
      <dgm:prSet phldrT="[Text]"/>
      <dgm:spPr/>
      <dgm:t>
        <a:bodyPr/>
        <a:lstStyle/>
        <a:p>
          <a:r>
            <a:rPr lang="en-US" dirty="0"/>
            <a:t>Bivariate Analysis</a:t>
          </a:r>
          <a:endParaRPr lang="en-IN" dirty="0"/>
        </a:p>
      </dgm:t>
    </dgm:pt>
    <dgm:pt modelId="{606AF80B-CE4E-414C-A3DC-CD60BF681BE5}" type="parTrans" cxnId="{E6AB9C76-5A69-4472-9C34-7164C57E0246}">
      <dgm:prSet/>
      <dgm:spPr/>
      <dgm:t>
        <a:bodyPr/>
        <a:lstStyle/>
        <a:p>
          <a:endParaRPr lang="en-IN"/>
        </a:p>
      </dgm:t>
    </dgm:pt>
    <dgm:pt modelId="{366913D4-733E-49B1-8A70-4CE809EC5063}" type="sibTrans" cxnId="{E6AB9C76-5A69-4472-9C34-7164C57E0246}">
      <dgm:prSet/>
      <dgm:spPr/>
      <dgm:t>
        <a:bodyPr/>
        <a:lstStyle/>
        <a:p>
          <a:endParaRPr lang="en-IN"/>
        </a:p>
      </dgm:t>
    </dgm:pt>
    <dgm:pt modelId="{94D46FCD-B8FF-404F-8163-B8E1B9991CFC}">
      <dgm:prSet phldrT="[Text]"/>
      <dgm:spPr/>
      <dgm:t>
        <a:bodyPr/>
        <a:lstStyle/>
        <a:p>
          <a:r>
            <a:rPr lang="en-US" dirty="0"/>
            <a:t>Multi-Variate Analysis</a:t>
          </a:r>
          <a:endParaRPr lang="en-IN" dirty="0"/>
        </a:p>
      </dgm:t>
    </dgm:pt>
    <dgm:pt modelId="{1ADB62C4-461F-4E7C-B6D9-D60A205739A3}" type="parTrans" cxnId="{9BF85DCE-E523-40E6-BB3A-D17BDBFA4594}">
      <dgm:prSet/>
      <dgm:spPr/>
      <dgm:t>
        <a:bodyPr/>
        <a:lstStyle/>
        <a:p>
          <a:endParaRPr lang="en-IN"/>
        </a:p>
      </dgm:t>
    </dgm:pt>
    <dgm:pt modelId="{C5857784-2FCA-42B5-8546-550610E1F738}" type="sibTrans" cxnId="{9BF85DCE-E523-40E6-BB3A-D17BDBFA4594}">
      <dgm:prSet/>
      <dgm:spPr/>
      <dgm:t>
        <a:bodyPr/>
        <a:lstStyle/>
        <a:p>
          <a:endParaRPr lang="en-IN"/>
        </a:p>
      </dgm:t>
    </dgm:pt>
    <dgm:pt modelId="{27E09232-877C-4A73-9483-2DBA6D5A862A}">
      <dgm:prSet phldrT="[Text]"/>
      <dgm:spPr/>
      <dgm:t>
        <a:bodyPr/>
        <a:lstStyle/>
        <a:p>
          <a:r>
            <a:rPr lang="en-US" dirty="0"/>
            <a:t>Insights</a:t>
          </a:r>
          <a:endParaRPr lang="en-IN" dirty="0"/>
        </a:p>
      </dgm:t>
    </dgm:pt>
    <dgm:pt modelId="{13E25DDB-AEEF-4EE8-9249-7442E465B7DC}" type="parTrans" cxnId="{382A6EB2-92A2-41A5-A284-C953E2B0055D}">
      <dgm:prSet/>
      <dgm:spPr/>
      <dgm:t>
        <a:bodyPr/>
        <a:lstStyle/>
        <a:p>
          <a:endParaRPr lang="en-IN"/>
        </a:p>
      </dgm:t>
    </dgm:pt>
    <dgm:pt modelId="{B9F8A00D-C972-4C57-8C92-4A0B2DD6BBDD}" type="sibTrans" cxnId="{382A6EB2-92A2-41A5-A284-C953E2B0055D}">
      <dgm:prSet/>
      <dgm:spPr/>
      <dgm:t>
        <a:bodyPr/>
        <a:lstStyle/>
        <a:p>
          <a:endParaRPr lang="en-IN"/>
        </a:p>
      </dgm:t>
    </dgm:pt>
    <dgm:pt modelId="{3A5BC7B5-80CD-482B-98EF-684A0A36E8AB}">
      <dgm:prSet phldrT="[Text]"/>
      <dgm:spPr/>
      <dgm:t>
        <a:bodyPr/>
        <a:lstStyle/>
        <a:p>
          <a:r>
            <a:rPr lang="en-US"/>
            <a:t>Outlier </a:t>
          </a:r>
          <a:r>
            <a:rPr lang="en-US" dirty="0"/>
            <a:t>Detection</a:t>
          </a:r>
          <a:endParaRPr lang="en-IN" dirty="0"/>
        </a:p>
      </dgm:t>
    </dgm:pt>
    <dgm:pt modelId="{99FC774C-0165-41CF-BC06-B659E4CCD37C}" type="parTrans" cxnId="{7FA480F9-B71B-499A-85B7-D7F0B416F30E}">
      <dgm:prSet/>
      <dgm:spPr/>
    </dgm:pt>
    <dgm:pt modelId="{2CFB89A9-0048-4D0D-A416-ACB504DF042C}" type="sibTrans" cxnId="{7FA480F9-B71B-499A-85B7-D7F0B416F30E}">
      <dgm:prSet/>
      <dgm:spPr/>
    </dgm:pt>
    <dgm:pt modelId="{A93B3CA2-DEB9-4DA6-91D8-8AF23F517A9B}" type="pres">
      <dgm:prSet presAssocID="{369B4C9B-220A-45B5-AAC2-54510E73AD7F}" presName="Name0" presStyleCnt="0">
        <dgm:presLayoutVars>
          <dgm:dir/>
          <dgm:animOne val="branch"/>
          <dgm:animLvl val="lvl"/>
        </dgm:presLayoutVars>
      </dgm:prSet>
      <dgm:spPr/>
    </dgm:pt>
    <dgm:pt modelId="{A64D8E65-B4A1-44AA-8C1D-5430710520C0}" type="pres">
      <dgm:prSet presAssocID="{DCE5879E-9ABC-4D5E-8420-4A9C6753E534}" presName="chaos" presStyleCnt="0"/>
      <dgm:spPr/>
    </dgm:pt>
    <dgm:pt modelId="{0898D89B-7254-46CA-BE87-45859D7CC5B5}" type="pres">
      <dgm:prSet presAssocID="{DCE5879E-9ABC-4D5E-8420-4A9C6753E534}" presName="parTx1" presStyleLbl="revTx" presStyleIdx="0" presStyleCnt="6"/>
      <dgm:spPr/>
    </dgm:pt>
    <dgm:pt modelId="{21CE7746-ECDE-4508-A5E6-5B9B850428F9}" type="pres">
      <dgm:prSet presAssocID="{DCE5879E-9ABC-4D5E-8420-4A9C6753E534}" presName="c1" presStyleLbl="node1" presStyleIdx="0" presStyleCnt="19"/>
      <dgm:spPr/>
    </dgm:pt>
    <dgm:pt modelId="{58AC805B-637F-4317-B918-F9E99B9D528D}" type="pres">
      <dgm:prSet presAssocID="{DCE5879E-9ABC-4D5E-8420-4A9C6753E534}" presName="c2" presStyleLbl="node1" presStyleIdx="1" presStyleCnt="19"/>
      <dgm:spPr/>
    </dgm:pt>
    <dgm:pt modelId="{123EDE50-5081-4CCF-878C-929099A7ECF5}" type="pres">
      <dgm:prSet presAssocID="{DCE5879E-9ABC-4D5E-8420-4A9C6753E534}" presName="c3" presStyleLbl="node1" presStyleIdx="2" presStyleCnt="19"/>
      <dgm:spPr/>
    </dgm:pt>
    <dgm:pt modelId="{9AAF1303-F4CE-4E0C-A313-B53AD4FE5783}" type="pres">
      <dgm:prSet presAssocID="{DCE5879E-9ABC-4D5E-8420-4A9C6753E534}" presName="c4" presStyleLbl="node1" presStyleIdx="3" presStyleCnt="19"/>
      <dgm:spPr/>
    </dgm:pt>
    <dgm:pt modelId="{36B58F21-7612-4005-BF90-538A7F11CEA0}" type="pres">
      <dgm:prSet presAssocID="{DCE5879E-9ABC-4D5E-8420-4A9C6753E534}" presName="c5" presStyleLbl="node1" presStyleIdx="4" presStyleCnt="19"/>
      <dgm:spPr/>
    </dgm:pt>
    <dgm:pt modelId="{27D026F9-9547-443C-8F62-5CD7BB2832EE}" type="pres">
      <dgm:prSet presAssocID="{DCE5879E-9ABC-4D5E-8420-4A9C6753E534}" presName="c6" presStyleLbl="node1" presStyleIdx="5" presStyleCnt="19"/>
      <dgm:spPr/>
    </dgm:pt>
    <dgm:pt modelId="{BE925B95-4CA7-47C2-AB97-6D3696686FA7}" type="pres">
      <dgm:prSet presAssocID="{DCE5879E-9ABC-4D5E-8420-4A9C6753E534}" presName="c7" presStyleLbl="node1" presStyleIdx="6" presStyleCnt="19"/>
      <dgm:spPr/>
    </dgm:pt>
    <dgm:pt modelId="{A055951D-2C00-45A8-811F-D552E71B9527}" type="pres">
      <dgm:prSet presAssocID="{DCE5879E-9ABC-4D5E-8420-4A9C6753E534}" presName="c8" presStyleLbl="node1" presStyleIdx="7" presStyleCnt="19"/>
      <dgm:spPr/>
    </dgm:pt>
    <dgm:pt modelId="{395AA3BD-06A6-4A3D-81FA-1E5BFE209F88}" type="pres">
      <dgm:prSet presAssocID="{DCE5879E-9ABC-4D5E-8420-4A9C6753E534}" presName="c9" presStyleLbl="node1" presStyleIdx="8" presStyleCnt="19"/>
      <dgm:spPr/>
    </dgm:pt>
    <dgm:pt modelId="{10AD53F7-1273-4C30-9978-89E9817D8D10}" type="pres">
      <dgm:prSet presAssocID="{DCE5879E-9ABC-4D5E-8420-4A9C6753E534}" presName="c10" presStyleLbl="node1" presStyleIdx="9" presStyleCnt="19"/>
      <dgm:spPr/>
    </dgm:pt>
    <dgm:pt modelId="{D76BE517-7691-4D11-B4FD-425456DEA7E3}" type="pres">
      <dgm:prSet presAssocID="{DCE5879E-9ABC-4D5E-8420-4A9C6753E534}" presName="c11" presStyleLbl="node1" presStyleIdx="10" presStyleCnt="19"/>
      <dgm:spPr/>
    </dgm:pt>
    <dgm:pt modelId="{923512A6-FCF9-4496-8E7B-0DEB98659472}" type="pres">
      <dgm:prSet presAssocID="{DCE5879E-9ABC-4D5E-8420-4A9C6753E534}" presName="c12" presStyleLbl="node1" presStyleIdx="11" presStyleCnt="19"/>
      <dgm:spPr/>
    </dgm:pt>
    <dgm:pt modelId="{E7D1F849-44CC-47C5-9531-C513C538BC5B}" type="pres">
      <dgm:prSet presAssocID="{DCE5879E-9ABC-4D5E-8420-4A9C6753E534}" presName="c13" presStyleLbl="node1" presStyleIdx="12" presStyleCnt="19"/>
      <dgm:spPr/>
    </dgm:pt>
    <dgm:pt modelId="{632AEA2B-905E-497A-8552-A43ACE3C8D17}" type="pres">
      <dgm:prSet presAssocID="{DCE5879E-9ABC-4D5E-8420-4A9C6753E534}" presName="c14" presStyleLbl="node1" presStyleIdx="13" presStyleCnt="19"/>
      <dgm:spPr/>
    </dgm:pt>
    <dgm:pt modelId="{B943DB80-EB12-4469-841D-DA5BC4685824}" type="pres">
      <dgm:prSet presAssocID="{DCE5879E-9ABC-4D5E-8420-4A9C6753E534}" presName="c15" presStyleLbl="node1" presStyleIdx="14" presStyleCnt="19"/>
      <dgm:spPr/>
    </dgm:pt>
    <dgm:pt modelId="{1E557DF1-C4C2-4777-A0EC-9D7DB99FCAD4}" type="pres">
      <dgm:prSet presAssocID="{DCE5879E-9ABC-4D5E-8420-4A9C6753E534}" presName="c16" presStyleLbl="node1" presStyleIdx="15" presStyleCnt="19"/>
      <dgm:spPr/>
    </dgm:pt>
    <dgm:pt modelId="{2918A96C-1FA5-4297-B3C0-DFD932DF386B}" type="pres">
      <dgm:prSet presAssocID="{DCE5879E-9ABC-4D5E-8420-4A9C6753E534}" presName="c17" presStyleLbl="node1" presStyleIdx="16" presStyleCnt="19"/>
      <dgm:spPr/>
    </dgm:pt>
    <dgm:pt modelId="{EDC0E541-42A4-4122-AFE6-B05A3A3AE1F4}" type="pres">
      <dgm:prSet presAssocID="{DCE5879E-9ABC-4D5E-8420-4A9C6753E534}" presName="c18" presStyleLbl="node1" presStyleIdx="17" presStyleCnt="19"/>
      <dgm:spPr/>
    </dgm:pt>
    <dgm:pt modelId="{5268A61E-5548-434C-95B5-E4ED82977735}" type="pres">
      <dgm:prSet presAssocID="{F80248C1-C96D-44B4-B02B-1BDA9A9B38F9}" presName="chevronComposite1" presStyleCnt="0"/>
      <dgm:spPr/>
    </dgm:pt>
    <dgm:pt modelId="{723B122E-9D89-43A4-BC62-852088AB775C}" type="pres">
      <dgm:prSet presAssocID="{F80248C1-C96D-44B4-B02B-1BDA9A9B38F9}" presName="chevron1" presStyleLbl="sibTrans2D1" presStyleIdx="0" presStyleCnt="6"/>
      <dgm:spPr/>
    </dgm:pt>
    <dgm:pt modelId="{B27F25AD-1D49-4E4D-8079-B600A180D2F7}" type="pres">
      <dgm:prSet presAssocID="{F80248C1-C96D-44B4-B02B-1BDA9A9B38F9}" presName="spChevron1" presStyleCnt="0"/>
      <dgm:spPr/>
    </dgm:pt>
    <dgm:pt modelId="{3086AE02-F214-4CB8-816E-4A897AB92BE9}" type="pres">
      <dgm:prSet presAssocID="{20987830-13C2-4A04-843E-15D5B515EE62}" presName="middle" presStyleCnt="0"/>
      <dgm:spPr/>
    </dgm:pt>
    <dgm:pt modelId="{3E1B4F3E-7136-4C00-87B4-B04A5F49DCF6}" type="pres">
      <dgm:prSet presAssocID="{20987830-13C2-4A04-843E-15D5B515EE62}" presName="parTxMid" presStyleLbl="revTx" presStyleIdx="1" presStyleCnt="6"/>
      <dgm:spPr/>
    </dgm:pt>
    <dgm:pt modelId="{72C433C7-6C82-4CA8-9CD2-F60FAA63FB1D}" type="pres">
      <dgm:prSet presAssocID="{20987830-13C2-4A04-843E-15D5B515EE62}" presName="spMid" presStyleCnt="0"/>
      <dgm:spPr/>
    </dgm:pt>
    <dgm:pt modelId="{E289B8F0-840F-45A9-BC7A-C5C897E89C60}" type="pres">
      <dgm:prSet presAssocID="{4B139204-4C85-497E-A94A-06C8E68DD53C}" presName="chevronComposite1" presStyleCnt="0"/>
      <dgm:spPr/>
    </dgm:pt>
    <dgm:pt modelId="{EDC8B031-DD67-4538-BAD4-5A7A82250198}" type="pres">
      <dgm:prSet presAssocID="{4B139204-4C85-497E-A94A-06C8E68DD53C}" presName="chevron1" presStyleLbl="sibTrans2D1" presStyleIdx="1" presStyleCnt="6"/>
      <dgm:spPr/>
    </dgm:pt>
    <dgm:pt modelId="{5B86AA9A-FA06-4104-8683-20166220BD45}" type="pres">
      <dgm:prSet presAssocID="{4B139204-4C85-497E-A94A-06C8E68DD53C}" presName="spChevron1" presStyleCnt="0"/>
      <dgm:spPr/>
    </dgm:pt>
    <dgm:pt modelId="{AC7E31C0-56E2-4E3A-8BE0-241C9588C0C8}" type="pres">
      <dgm:prSet presAssocID="{3A5BC7B5-80CD-482B-98EF-684A0A36E8AB}" presName="middle" presStyleCnt="0"/>
      <dgm:spPr/>
    </dgm:pt>
    <dgm:pt modelId="{83FCEC6B-54D7-4833-B60B-E6FF0C18319D}" type="pres">
      <dgm:prSet presAssocID="{3A5BC7B5-80CD-482B-98EF-684A0A36E8AB}" presName="parTxMid" presStyleLbl="revTx" presStyleIdx="2" presStyleCnt="6"/>
      <dgm:spPr/>
    </dgm:pt>
    <dgm:pt modelId="{1EBBA97D-3CA3-4F1A-A88E-2D94B2FF3DDA}" type="pres">
      <dgm:prSet presAssocID="{3A5BC7B5-80CD-482B-98EF-684A0A36E8AB}" presName="spMid" presStyleCnt="0"/>
      <dgm:spPr/>
    </dgm:pt>
    <dgm:pt modelId="{92CD8540-CAFD-4EEB-855F-C6647CF24193}" type="pres">
      <dgm:prSet presAssocID="{2CFB89A9-0048-4D0D-A416-ACB504DF042C}" presName="chevronComposite1" presStyleCnt="0"/>
      <dgm:spPr/>
    </dgm:pt>
    <dgm:pt modelId="{15DDF461-433A-4DEF-85F8-671C02DD2860}" type="pres">
      <dgm:prSet presAssocID="{2CFB89A9-0048-4D0D-A416-ACB504DF042C}" presName="chevron1" presStyleLbl="sibTrans2D1" presStyleIdx="2" presStyleCnt="6"/>
      <dgm:spPr/>
    </dgm:pt>
    <dgm:pt modelId="{8C5A00F7-AD56-41BA-B113-A63475C34905}" type="pres">
      <dgm:prSet presAssocID="{2CFB89A9-0048-4D0D-A416-ACB504DF042C}" presName="spChevron1" presStyleCnt="0"/>
      <dgm:spPr/>
    </dgm:pt>
    <dgm:pt modelId="{E4F48A1E-E93D-4C14-84C1-8F19761414BB}" type="pres">
      <dgm:prSet presAssocID="{43CB9C9E-1D73-4A63-8BC7-62164183F7B0}" presName="middle" presStyleCnt="0"/>
      <dgm:spPr/>
    </dgm:pt>
    <dgm:pt modelId="{A1B18005-E47E-49A9-9E15-D27127861B04}" type="pres">
      <dgm:prSet presAssocID="{43CB9C9E-1D73-4A63-8BC7-62164183F7B0}" presName="parTxMid" presStyleLbl="revTx" presStyleIdx="3" presStyleCnt="6"/>
      <dgm:spPr/>
    </dgm:pt>
    <dgm:pt modelId="{2DD5672D-CAC6-4780-9574-67651105D6C8}" type="pres">
      <dgm:prSet presAssocID="{43CB9C9E-1D73-4A63-8BC7-62164183F7B0}" presName="spMid" presStyleCnt="0"/>
      <dgm:spPr/>
    </dgm:pt>
    <dgm:pt modelId="{694F9FC6-222F-492F-A299-703699363AA1}" type="pres">
      <dgm:prSet presAssocID="{77B196AB-B92D-4FBA-9ACB-B6AACA0B5B5F}" presName="chevronComposite1" presStyleCnt="0"/>
      <dgm:spPr/>
    </dgm:pt>
    <dgm:pt modelId="{A74671AA-896E-44A6-AD1F-F4703C904BE8}" type="pres">
      <dgm:prSet presAssocID="{77B196AB-B92D-4FBA-9ACB-B6AACA0B5B5F}" presName="chevron1" presStyleLbl="sibTrans2D1" presStyleIdx="3" presStyleCnt="6"/>
      <dgm:spPr/>
    </dgm:pt>
    <dgm:pt modelId="{D41FBE6C-5C1B-4C95-A75A-4600FEEA3CF2}" type="pres">
      <dgm:prSet presAssocID="{77B196AB-B92D-4FBA-9ACB-B6AACA0B5B5F}" presName="spChevron1" presStyleCnt="0"/>
      <dgm:spPr/>
    </dgm:pt>
    <dgm:pt modelId="{6FF4F6C9-3A2B-4867-8924-C171504387E3}" type="pres">
      <dgm:prSet presAssocID="{54DE1A41-9760-4FBF-94A6-B73468137863}" presName="middle" presStyleCnt="0"/>
      <dgm:spPr/>
    </dgm:pt>
    <dgm:pt modelId="{59C5138D-FABF-4AEF-B69F-51A1223B8A74}" type="pres">
      <dgm:prSet presAssocID="{54DE1A41-9760-4FBF-94A6-B73468137863}" presName="parTxMid" presStyleLbl="revTx" presStyleIdx="4" presStyleCnt="6"/>
      <dgm:spPr/>
    </dgm:pt>
    <dgm:pt modelId="{4FC59863-D333-4B96-96A6-58B04866FD48}" type="pres">
      <dgm:prSet presAssocID="{54DE1A41-9760-4FBF-94A6-B73468137863}" presName="spMid" presStyleCnt="0"/>
      <dgm:spPr/>
    </dgm:pt>
    <dgm:pt modelId="{C14072DA-4179-4363-97F3-DBB06BA5DDAA}" type="pres">
      <dgm:prSet presAssocID="{366913D4-733E-49B1-8A70-4CE809EC5063}" presName="chevronComposite1" presStyleCnt="0"/>
      <dgm:spPr/>
    </dgm:pt>
    <dgm:pt modelId="{904E3AD4-64DB-4F6C-A18B-BDC43B445F5D}" type="pres">
      <dgm:prSet presAssocID="{366913D4-733E-49B1-8A70-4CE809EC5063}" presName="chevron1" presStyleLbl="sibTrans2D1" presStyleIdx="4" presStyleCnt="6"/>
      <dgm:spPr/>
    </dgm:pt>
    <dgm:pt modelId="{738F8A02-5D53-4590-90BA-5D2BFBD6FC2C}" type="pres">
      <dgm:prSet presAssocID="{366913D4-733E-49B1-8A70-4CE809EC5063}" presName="spChevron1" presStyleCnt="0"/>
      <dgm:spPr/>
    </dgm:pt>
    <dgm:pt modelId="{92E4A778-CEA5-441C-AEF6-10AF35F26EDC}" type="pres">
      <dgm:prSet presAssocID="{94D46FCD-B8FF-404F-8163-B8E1B9991CFC}" presName="middle" presStyleCnt="0"/>
      <dgm:spPr/>
    </dgm:pt>
    <dgm:pt modelId="{708AF47B-7D5E-44FD-BD2D-A9A01BBF0C1A}" type="pres">
      <dgm:prSet presAssocID="{94D46FCD-B8FF-404F-8163-B8E1B9991CFC}" presName="parTxMid" presStyleLbl="revTx" presStyleIdx="5" presStyleCnt="6"/>
      <dgm:spPr/>
    </dgm:pt>
    <dgm:pt modelId="{4FC5B53C-8CD1-4EF7-BEB0-1B9804BBE657}" type="pres">
      <dgm:prSet presAssocID="{94D46FCD-B8FF-404F-8163-B8E1B9991CFC}" presName="spMid" presStyleCnt="0"/>
      <dgm:spPr/>
    </dgm:pt>
    <dgm:pt modelId="{4C423B7A-177E-4BB2-9027-DE7535389DF1}" type="pres">
      <dgm:prSet presAssocID="{C5857784-2FCA-42B5-8546-550610E1F738}" presName="chevronComposite1" presStyleCnt="0"/>
      <dgm:spPr/>
    </dgm:pt>
    <dgm:pt modelId="{C4C05805-0676-4898-8164-CBAF14FE5D30}" type="pres">
      <dgm:prSet presAssocID="{C5857784-2FCA-42B5-8546-550610E1F738}" presName="chevron1" presStyleLbl="sibTrans2D1" presStyleIdx="5" presStyleCnt="6"/>
      <dgm:spPr/>
    </dgm:pt>
    <dgm:pt modelId="{504984FC-DE9C-494F-91B9-71BC3A6D2E2F}" type="pres">
      <dgm:prSet presAssocID="{C5857784-2FCA-42B5-8546-550610E1F738}" presName="spChevron1" presStyleCnt="0"/>
      <dgm:spPr/>
    </dgm:pt>
    <dgm:pt modelId="{4144CFC9-8413-417B-9078-299D02B58702}" type="pres">
      <dgm:prSet presAssocID="{27E09232-877C-4A73-9483-2DBA6D5A862A}" presName="last" presStyleCnt="0"/>
      <dgm:spPr/>
    </dgm:pt>
    <dgm:pt modelId="{1A936F7E-5C45-408D-8515-61CB04733629}" type="pres">
      <dgm:prSet presAssocID="{27E09232-877C-4A73-9483-2DBA6D5A862A}" presName="circleTx" presStyleLbl="node1" presStyleIdx="18" presStyleCnt="19"/>
      <dgm:spPr/>
    </dgm:pt>
    <dgm:pt modelId="{38F34FBD-8EF9-4066-8AB0-4C70DE3041BA}" type="pres">
      <dgm:prSet presAssocID="{27E09232-877C-4A73-9483-2DBA6D5A862A}" presName="spN" presStyleCnt="0"/>
      <dgm:spPr/>
    </dgm:pt>
  </dgm:ptLst>
  <dgm:cxnLst>
    <dgm:cxn modelId="{2EED080E-1824-4D44-B5B2-1B710BBA4886}" type="presOf" srcId="{3A5BC7B5-80CD-482B-98EF-684A0A36E8AB}" destId="{83FCEC6B-54D7-4833-B60B-E6FF0C18319D}" srcOrd="0" destOrd="0" presId="urn:microsoft.com/office/officeart/2009/3/layout/RandomtoResultProcess"/>
    <dgm:cxn modelId="{29B01268-81C8-46D6-A799-60A07922DE76}" type="presOf" srcId="{369B4C9B-220A-45B5-AAC2-54510E73AD7F}" destId="{A93B3CA2-DEB9-4DA6-91D8-8AF23F517A9B}" srcOrd="0" destOrd="0" presId="urn:microsoft.com/office/officeart/2009/3/layout/RandomtoResultProcess"/>
    <dgm:cxn modelId="{980F366F-6264-45E0-B86C-09CAE742B315}" type="presOf" srcId="{20987830-13C2-4A04-843E-15D5B515EE62}" destId="{3E1B4F3E-7136-4C00-87B4-B04A5F49DCF6}" srcOrd="0" destOrd="0" presId="urn:microsoft.com/office/officeart/2009/3/layout/RandomtoResultProcess"/>
    <dgm:cxn modelId="{7E06F853-B4EB-4953-875A-F82662B3049F}" srcId="{369B4C9B-220A-45B5-AAC2-54510E73AD7F}" destId="{DCE5879E-9ABC-4D5E-8420-4A9C6753E534}" srcOrd="0" destOrd="0" parTransId="{BF2581D9-6CB6-44A5-8EF4-38BB24AAD81C}" sibTransId="{F80248C1-C96D-44B4-B02B-1BDA9A9B38F9}"/>
    <dgm:cxn modelId="{E6AB9C76-5A69-4472-9C34-7164C57E0246}" srcId="{369B4C9B-220A-45B5-AAC2-54510E73AD7F}" destId="{54DE1A41-9760-4FBF-94A6-B73468137863}" srcOrd="4" destOrd="0" parTransId="{606AF80B-CE4E-414C-A3DC-CD60BF681BE5}" sibTransId="{366913D4-733E-49B1-8A70-4CE809EC5063}"/>
    <dgm:cxn modelId="{26B2BC77-4931-499E-AE37-9DE751396253}" type="presOf" srcId="{DCE5879E-9ABC-4D5E-8420-4A9C6753E534}" destId="{0898D89B-7254-46CA-BE87-45859D7CC5B5}" srcOrd="0" destOrd="0" presId="urn:microsoft.com/office/officeart/2009/3/layout/RandomtoResultProcess"/>
    <dgm:cxn modelId="{5275958A-08DB-409A-BDF7-605478055594}" type="presOf" srcId="{43CB9C9E-1D73-4A63-8BC7-62164183F7B0}" destId="{A1B18005-E47E-49A9-9E15-D27127861B04}" srcOrd="0" destOrd="0" presId="urn:microsoft.com/office/officeart/2009/3/layout/RandomtoResultProcess"/>
    <dgm:cxn modelId="{D8CBC39D-1D22-4245-9B12-0D1DFA9D503B}" srcId="{369B4C9B-220A-45B5-AAC2-54510E73AD7F}" destId="{20987830-13C2-4A04-843E-15D5B515EE62}" srcOrd="1" destOrd="0" parTransId="{77BE0B2E-C36B-4AE1-B6E7-98834E80A6D5}" sibTransId="{4B139204-4C85-497E-A94A-06C8E68DD53C}"/>
    <dgm:cxn modelId="{382A6EB2-92A2-41A5-A284-C953E2B0055D}" srcId="{369B4C9B-220A-45B5-AAC2-54510E73AD7F}" destId="{27E09232-877C-4A73-9483-2DBA6D5A862A}" srcOrd="6" destOrd="0" parTransId="{13E25DDB-AEEF-4EE8-9249-7442E465B7DC}" sibTransId="{B9F8A00D-C972-4C57-8C92-4A0B2DD6BBDD}"/>
    <dgm:cxn modelId="{A9757CB2-151F-4BA0-A885-3C28FD514D38}" type="presOf" srcId="{94D46FCD-B8FF-404F-8163-B8E1B9991CFC}" destId="{708AF47B-7D5E-44FD-BD2D-A9A01BBF0C1A}" srcOrd="0" destOrd="0" presId="urn:microsoft.com/office/officeart/2009/3/layout/RandomtoResultProcess"/>
    <dgm:cxn modelId="{9CD05EC6-0F6B-4DC3-83BB-BD7DAB16FB08}" type="presOf" srcId="{54DE1A41-9760-4FBF-94A6-B73468137863}" destId="{59C5138D-FABF-4AEF-B69F-51A1223B8A74}" srcOrd="0" destOrd="0" presId="urn:microsoft.com/office/officeart/2009/3/layout/RandomtoResultProcess"/>
    <dgm:cxn modelId="{9BF85DCE-E523-40E6-BB3A-D17BDBFA4594}" srcId="{369B4C9B-220A-45B5-AAC2-54510E73AD7F}" destId="{94D46FCD-B8FF-404F-8163-B8E1B9991CFC}" srcOrd="5" destOrd="0" parTransId="{1ADB62C4-461F-4E7C-B6D9-D60A205739A3}" sibTransId="{C5857784-2FCA-42B5-8546-550610E1F738}"/>
    <dgm:cxn modelId="{7AE1CDDB-C3F4-4D42-B97A-89B8B95E02EB}" srcId="{369B4C9B-220A-45B5-AAC2-54510E73AD7F}" destId="{43CB9C9E-1D73-4A63-8BC7-62164183F7B0}" srcOrd="3" destOrd="0" parTransId="{B370C8CC-C7CE-444D-B949-9207264C541E}" sibTransId="{77B196AB-B92D-4FBA-9ACB-B6AACA0B5B5F}"/>
    <dgm:cxn modelId="{7FA480F9-B71B-499A-85B7-D7F0B416F30E}" srcId="{369B4C9B-220A-45B5-AAC2-54510E73AD7F}" destId="{3A5BC7B5-80CD-482B-98EF-684A0A36E8AB}" srcOrd="2" destOrd="0" parTransId="{99FC774C-0165-41CF-BC06-B659E4CCD37C}" sibTransId="{2CFB89A9-0048-4D0D-A416-ACB504DF042C}"/>
    <dgm:cxn modelId="{20A151FE-4411-43C9-BE36-47651971E899}" type="presOf" srcId="{27E09232-877C-4A73-9483-2DBA6D5A862A}" destId="{1A936F7E-5C45-408D-8515-61CB04733629}" srcOrd="0" destOrd="0" presId="urn:microsoft.com/office/officeart/2009/3/layout/RandomtoResultProcess"/>
    <dgm:cxn modelId="{91CD76DD-39C9-4407-B0DB-37FBC83FAD43}" type="presParOf" srcId="{A93B3CA2-DEB9-4DA6-91D8-8AF23F517A9B}" destId="{A64D8E65-B4A1-44AA-8C1D-5430710520C0}" srcOrd="0" destOrd="0" presId="urn:microsoft.com/office/officeart/2009/3/layout/RandomtoResultProcess"/>
    <dgm:cxn modelId="{E567585F-DD2B-499D-B44E-2F0F25FBBA97}" type="presParOf" srcId="{A64D8E65-B4A1-44AA-8C1D-5430710520C0}" destId="{0898D89B-7254-46CA-BE87-45859D7CC5B5}" srcOrd="0" destOrd="0" presId="urn:microsoft.com/office/officeart/2009/3/layout/RandomtoResultProcess"/>
    <dgm:cxn modelId="{CA17DCEC-69FF-4627-9E5A-DFFF1802AF5A}" type="presParOf" srcId="{A64D8E65-B4A1-44AA-8C1D-5430710520C0}" destId="{21CE7746-ECDE-4508-A5E6-5B9B850428F9}" srcOrd="1" destOrd="0" presId="urn:microsoft.com/office/officeart/2009/3/layout/RandomtoResultProcess"/>
    <dgm:cxn modelId="{65393478-73BD-4D93-909E-B6809D3845D7}" type="presParOf" srcId="{A64D8E65-B4A1-44AA-8C1D-5430710520C0}" destId="{58AC805B-637F-4317-B918-F9E99B9D528D}" srcOrd="2" destOrd="0" presId="urn:microsoft.com/office/officeart/2009/3/layout/RandomtoResultProcess"/>
    <dgm:cxn modelId="{3ED644A6-588F-4E55-A098-7928FE9FBC19}" type="presParOf" srcId="{A64D8E65-B4A1-44AA-8C1D-5430710520C0}" destId="{123EDE50-5081-4CCF-878C-929099A7ECF5}" srcOrd="3" destOrd="0" presId="urn:microsoft.com/office/officeart/2009/3/layout/RandomtoResultProcess"/>
    <dgm:cxn modelId="{CD7319E2-C244-40EA-BE88-A06BE9814E54}" type="presParOf" srcId="{A64D8E65-B4A1-44AA-8C1D-5430710520C0}" destId="{9AAF1303-F4CE-4E0C-A313-B53AD4FE5783}" srcOrd="4" destOrd="0" presId="urn:microsoft.com/office/officeart/2009/3/layout/RandomtoResultProcess"/>
    <dgm:cxn modelId="{72001760-49F4-4BE6-AFCC-2779C8D8B888}" type="presParOf" srcId="{A64D8E65-B4A1-44AA-8C1D-5430710520C0}" destId="{36B58F21-7612-4005-BF90-538A7F11CEA0}" srcOrd="5" destOrd="0" presId="urn:microsoft.com/office/officeart/2009/3/layout/RandomtoResultProcess"/>
    <dgm:cxn modelId="{D534B158-07A0-4652-A489-1331D8222BA9}" type="presParOf" srcId="{A64D8E65-B4A1-44AA-8C1D-5430710520C0}" destId="{27D026F9-9547-443C-8F62-5CD7BB2832EE}" srcOrd="6" destOrd="0" presId="urn:microsoft.com/office/officeart/2009/3/layout/RandomtoResultProcess"/>
    <dgm:cxn modelId="{28BE0CAF-6042-4CDA-A9A9-EEAE246238B6}" type="presParOf" srcId="{A64D8E65-B4A1-44AA-8C1D-5430710520C0}" destId="{BE925B95-4CA7-47C2-AB97-6D3696686FA7}" srcOrd="7" destOrd="0" presId="urn:microsoft.com/office/officeart/2009/3/layout/RandomtoResultProcess"/>
    <dgm:cxn modelId="{7B392FE5-9E46-4AA4-AB64-ED9E3834F1EE}" type="presParOf" srcId="{A64D8E65-B4A1-44AA-8C1D-5430710520C0}" destId="{A055951D-2C00-45A8-811F-D552E71B9527}" srcOrd="8" destOrd="0" presId="urn:microsoft.com/office/officeart/2009/3/layout/RandomtoResultProcess"/>
    <dgm:cxn modelId="{8C318459-40EA-493B-9ABF-FBE5C63CDE7E}" type="presParOf" srcId="{A64D8E65-B4A1-44AA-8C1D-5430710520C0}" destId="{395AA3BD-06A6-4A3D-81FA-1E5BFE209F88}" srcOrd="9" destOrd="0" presId="urn:microsoft.com/office/officeart/2009/3/layout/RandomtoResultProcess"/>
    <dgm:cxn modelId="{C4673320-AF21-4AA6-A470-64E3F786E031}" type="presParOf" srcId="{A64D8E65-B4A1-44AA-8C1D-5430710520C0}" destId="{10AD53F7-1273-4C30-9978-89E9817D8D10}" srcOrd="10" destOrd="0" presId="urn:microsoft.com/office/officeart/2009/3/layout/RandomtoResultProcess"/>
    <dgm:cxn modelId="{20C3E4B6-E976-46B7-9D15-E677DFD384AD}" type="presParOf" srcId="{A64D8E65-B4A1-44AA-8C1D-5430710520C0}" destId="{D76BE517-7691-4D11-B4FD-425456DEA7E3}" srcOrd="11" destOrd="0" presId="urn:microsoft.com/office/officeart/2009/3/layout/RandomtoResultProcess"/>
    <dgm:cxn modelId="{462905C5-EF54-4B20-B6B8-82C4EFC2358E}" type="presParOf" srcId="{A64D8E65-B4A1-44AA-8C1D-5430710520C0}" destId="{923512A6-FCF9-4496-8E7B-0DEB98659472}" srcOrd="12" destOrd="0" presId="urn:microsoft.com/office/officeart/2009/3/layout/RandomtoResultProcess"/>
    <dgm:cxn modelId="{021D7244-3A43-4C9D-A400-ADE214D3D832}" type="presParOf" srcId="{A64D8E65-B4A1-44AA-8C1D-5430710520C0}" destId="{E7D1F849-44CC-47C5-9531-C513C538BC5B}" srcOrd="13" destOrd="0" presId="urn:microsoft.com/office/officeart/2009/3/layout/RandomtoResultProcess"/>
    <dgm:cxn modelId="{0344D928-8166-4E85-B58D-81193D3CC10F}" type="presParOf" srcId="{A64D8E65-B4A1-44AA-8C1D-5430710520C0}" destId="{632AEA2B-905E-497A-8552-A43ACE3C8D17}" srcOrd="14" destOrd="0" presId="urn:microsoft.com/office/officeart/2009/3/layout/RandomtoResultProcess"/>
    <dgm:cxn modelId="{B95559AF-9A29-4A70-8920-565DB53131E9}" type="presParOf" srcId="{A64D8E65-B4A1-44AA-8C1D-5430710520C0}" destId="{B943DB80-EB12-4469-841D-DA5BC4685824}" srcOrd="15" destOrd="0" presId="urn:microsoft.com/office/officeart/2009/3/layout/RandomtoResultProcess"/>
    <dgm:cxn modelId="{10A85E9B-1C9C-4A9A-8A90-2EF93121A316}" type="presParOf" srcId="{A64D8E65-B4A1-44AA-8C1D-5430710520C0}" destId="{1E557DF1-C4C2-4777-A0EC-9D7DB99FCAD4}" srcOrd="16" destOrd="0" presId="urn:microsoft.com/office/officeart/2009/3/layout/RandomtoResultProcess"/>
    <dgm:cxn modelId="{D0F7830B-A3FC-4067-85BC-05290500FC93}" type="presParOf" srcId="{A64D8E65-B4A1-44AA-8C1D-5430710520C0}" destId="{2918A96C-1FA5-4297-B3C0-DFD932DF386B}" srcOrd="17" destOrd="0" presId="urn:microsoft.com/office/officeart/2009/3/layout/RandomtoResultProcess"/>
    <dgm:cxn modelId="{77871E9A-3E80-41E9-AA3B-A38D11B09187}" type="presParOf" srcId="{A64D8E65-B4A1-44AA-8C1D-5430710520C0}" destId="{EDC0E541-42A4-4122-AFE6-B05A3A3AE1F4}" srcOrd="18" destOrd="0" presId="urn:microsoft.com/office/officeart/2009/3/layout/RandomtoResultProcess"/>
    <dgm:cxn modelId="{3A5D055D-AD97-43FB-918E-CFEBC36CFAC6}" type="presParOf" srcId="{A93B3CA2-DEB9-4DA6-91D8-8AF23F517A9B}" destId="{5268A61E-5548-434C-95B5-E4ED82977735}" srcOrd="1" destOrd="0" presId="urn:microsoft.com/office/officeart/2009/3/layout/RandomtoResultProcess"/>
    <dgm:cxn modelId="{21D87A33-69D8-4BA0-A0A8-DFB753674111}" type="presParOf" srcId="{5268A61E-5548-434C-95B5-E4ED82977735}" destId="{723B122E-9D89-43A4-BC62-852088AB775C}" srcOrd="0" destOrd="0" presId="urn:microsoft.com/office/officeart/2009/3/layout/RandomtoResultProcess"/>
    <dgm:cxn modelId="{B9632D84-A641-4973-A827-607C1607DEB8}" type="presParOf" srcId="{5268A61E-5548-434C-95B5-E4ED82977735}" destId="{B27F25AD-1D49-4E4D-8079-B600A180D2F7}" srcOrd="1" destOrd="0" presId="urn:microsoft.com/office/officeart/2009/3/layout/RandomtoResultProcess"/>
    <dgm:cxn modelId="{095C1A05-4D8A-46E9-B23C-4D7A8B45859D}" type="presParOf" srcId="{A93B3CA2-DEB9-4DA6-91D8-8AF23F517A9B}" destId="{3086AE02-F214-4CB8-816E-4A897AB92BE9}" srcOrd="2" destOrd="0" presId="urn:microsoft.com/office/officeart/2009/3/layout/RandomtoResultProcess"/>
    <dgm:cxn modelId="{F54CD433-B63D-46BE-8E7B-02CDFEA86C8F}" type="presParOf" srcId="{3086AE02-F214-4CB8-816E-4A897AB92BE9}" destId="{3E1B4F3E-7136-4C00-87B4-B04A5F49DCF6}" srcOrd="0" destOrd="0" presId="urn:microsoft.com/office/officeart/2009/3/layout/RandomtoResultProcess"/>
    <dgm:cxn modelId="{E566BE47-87DF-4EB5-85B7-7926665892A5}" type="presParOf" srcId="{3086AE02-F214-4CB8-816E-4A897AB92BE9}" destId="{72C433C7-6C82-4CA8-9CD2-F60FAA63FB1D}" srcOrd="1" destOrd="0" presId="urn:microsoft.com/office/officeart/2009/3/layout/RandomtoResultProcess"/>
    <dgm:cxn modelId="{89B7F582-8236-481D-AA7A-25E8AA2C52C5}" type="presParOf" srcId="{A93B3CA2-DEB9-4DA6-91D8-8AF23F517A9B}" destId="{E289B8F0-840F-45A9-BC7A-C5C897E89C60}" srcOrd="3" destOrd="0" presId="urn:microsoft.com/office/officeart/2009/3/layout/RandomtoResultProcess"/>
    <dgm:cxn modelId="{1BAE2F01-F4D2-41F2-80E8-6C4C30E19E54}" type="presParOf" srcId="{E289B8F0-840F-45A9-BC7A-C5C897E89C60}" destId="{EDC8B031-DD67-4538-BAD4-5A7A82250198}" srcOrd="0" destOrd="0" presId="urn:microsoft.com/office/officeart/2009/3/layout/RandomtoResultProcess"/>
    <dgm:cxn modelId="{C18F0D45-8E7F-4ECD-87BC-59DE54AA3212}" type="presParOf" srcId="{E289B8F0-840F-45A9-BC7A-C5C897E89C60}" destId="{5B86AA9A-FA06-4104-8683-20166220BD45}" srcOrd="1" destOrd="0" presId="urn:microsoft.com/office/officeart/2009/3/layout/RandomtoResultProcess"/>
    <dgm:cxn modelId="{22C800EE-D8F5-496D-8998-CCC8D59011A8}" type="presParOf" srcId="{A93B3CA2-DEB9-4DA6-91D8-8AF23F517A9B}" destId="{AC7E31C0-56E2-4E3A-8BE0-241C9588C0C8}" srcOrd="4" destOrd="0" presId="urn:microsoft.com/office/officeart/2009/3/layout/RandomtoResultProcess"/>
    <dgm:cxn modelId="{BBB0D77A-9B7C-43D6-B0E5-99617667BAFA}" type="presParOf" srcId="{AC7E31C0-56E2-4E3A-8BE0-241C9588C0C8}" destId="{83FCEC6B-54D7-4833-B60B-E6FF0C18319D}" srcOrd="0" destOrd="0" presId="urn:microsoft.com/office/officeart/2009/3/layout/RandomtoResultProcess"/>
    <dgm:cxn modelId="{6878A84C-AFA0-473B-9D61-F8355193DA78}" type="presParOf" srcId="{AC7E31C0-56E2-4E3A-8BE0-241C9588C0C8}" destId="{1EBBA97D-3CA3-4F1A-A88E-2D94B2FF3DDA}" srcOrd="1" destOrd="0" presId="urn:microsoft.com/office/officeart/2009/3/layout/RandomtoResultProcess"/>
    <dgm:cxn modelId="{1F9BFB7B-A89C-4FAE-B458-77EEB57FD822}" type="presParOf" srcId="{A93B3CA2-DEB9-4DA6-91D8-8AF23F517A9B}" destId="{92CD8540-CAFD-4EEB-855F-C6647CF24193}" srcOrd="5" destOrd="0" presId="urn:microsoft.com/office/officeart/2009/3/layout/RandomtoResultProcess"/>
    <dgm:cxn modelId="{C942D112-9440-4D16-8255-3EC7AC3C6178}" type="presParOf" srcId="{92CD8540-CAFD-4EEB-855F-C6647CF24193}" destId="{15DDF461-433A-4DEF-85F8-671C02DD2860}" srcOrd="0" destOrd="0" presId="urn:microsoft.com/office/officeart/2009/3/layout/RandomtoResultProcess"/>
    <dgm:cxn modelId="{ECF9307E-2D2D-450C-A51E-E3AF113B6674}" type="presParOf" srcId="{92CD8540-CAFD-4EEB-855F-C6647CF24193}" destId="{8C5A00F7-AD56-41BA-B113-A63475C34905}" srcOrd="1" destOrd="0" presId="urn:microsoft.com/office/officeart/2009/3/layout/RandomtoResultProcess"/>
    <dgm:cxn modelId="{0FA8E2C2-13F5-4586-AC35-978C95A1266C}" type="presParOf" srcId="{A93B3CA2-DEB9-4DA6-91D8-8AF23F517A9B}" destId="{E4F48A1E-E93D-4C14-84C1-8F19761414BB}" srcOrd="6" destOrd="0" presId="urn:microsoft.com/office/officeart/2009/3/layout/RandomtoResultProcess"/>
    <dgm:cxn modelId="{402BC1B4-BC3F-4677-87FE-FD8F05EFDF61}" type="presParOf" srcId="{E4F48A1E-E93D-4C14-84C1-8F19761414BB}" destId="{A1B18005-E47E-49A9-9E15-D27127861B04}" srcOrd="0" destOrd="0" presId="urn:microsoft.com/office/officeart/2009/3/layout/RandomtoResultProcess"/>
    <dgm:cxn modelId="{9F8C5584-9B0A-4290-9B61-842C9DD2EA5F}" type="presParOf" srcId="{E4F48A1E-E93D-4C14-84C1-8F19761414BB}" destId="{2DD5672D-CAC6-4780-9574-67651105D6C8}" srcOrd="1" destOrd="0" presId="urn:microsoft.com/office/officeart/2009/3/layout/RandomtoResultProcess"/>
    <dgm:cxn modelId="{46F54A70-9CB8-4070-A8A9-DAAC24982B85}" type="presParOf" srcId="{A93B3CA2-DEB9-4DA6-91D8-8AF23F517A9B}" destId="{694F9FC6-222F-492F-A299-703699363AA1}" srcOrd="7" destOrd="0" presId="urn:microsoft.com/office/officeart/2009/3/layout/RandomtoResultProcess"/>
    <dgm:cxn modelId="{704B7C8F-B4B6-40F6-80D1-4FF781741607}" type="presParOf" srcId="{694F9FC6-222F-492F-A299-703699363AA1}" destId="{A74671AA-896E-44A6-AD1F-F4703C904BE8}" srcOrd="0" destOrd="0" presId="urn:microsoft.com/office/officeart/2009/3/layout/RandomtoResultProcess"/>
    <dgm:cxn modelId="{C6E409EE-1E63-4226-AE9E-D594EA1D4F8B}" type="presParOf" srcId="{694F9FC6-222F-492F-A299-703699363AA1}" destId="{D41FBE6C-5C1B-4C95-A75A-4600FEEA3CF2}" srcOrd="1" destOrd="0" presId="urn:microsoft.com/office/officeart/2009/3/layout/RandomtoResultProcess"/>
    <dgm:cxn modelId="{BF56DFFD-6E2D-48F2-ACC9-82E2571AE73A}" type="presParOf" srcId="{A93B3CA2-DEB9-4DA6-91D8-8AF23F517A9B}" destId="{6FF4F6C9-3A2B-4867-8924-C171504387E3}" srcOrd="8" destOrd="0" presId="urn:microsoft.com/office/officeart/2009/3/layout/RandomtoResultProcess"/>
    <dgm:cxn modelId="{E250C565-2D86-4D24-AD71-097726D7539E}" type="presParOf" srcId="{6FF4F6C9-3A2B-4867-8924-C171504387E3}" destId="{59C5138D-FABF-4AEF-B69F-51A1223B8A74}" srcOrd="0" destOrd="0" presId="urn:microsoft.com/office/officeart/2009/3/layout/RandomtoResultProcess"/>
    <dgm:cxn modelId="{54620244-77C2-4162-B77F-3D625E3F2144}" type="presParOf" srcId="{6FF4F6C9-3A2B-4867-8924-C171504387E3}" destId="{4FC59863-D333-4B96-96A6-58B04866FD48}" srcOrd="1" destOrd="0" presId="urn:microsoft.com/office/officeart/2009/3/layout/RandomtoResultProcess"/>
    <dgm:cxn modelId="{AE8F1E8C-0F0A-4032-8920-3B75C5DD80D9}" type="presParOf" srcId="{A93B3CA2-DEB9-4DA6-91D8-8AF23F517A9B}" destId="{C14072DA-4179-4363-97F3-DBB06BA5DDAA}" srcOrd="9" destOrd="0" presId="urn:microsoft.com/office/officeart/2009/3/layout/RandomtoResultProcess"/>
    <dgm:cxn modelId="{091B250E-E663-4383-B3B2-2334BD922D75}" type="presParOf" srcId="{C14072DA-4179-4363-97F3-DBB06BA5DDAA}" destId="{904E3AD4-64DB-4F6C-A18B-BDC43B445F5D}" srcOrd="0" destOrd="0" presId="urn:microsoft.com/office/officeart/2009/3/layout/RandomtoResultProcess"/>
    <dgm:cxn modelId="{DBE117B9-967C-4629-92B0-DF01891BAE26}" type="presParOf" srcId="{C14072DA-4179-4363-97F3-DBB06BA5DDAA}" destId="{738F8A02-5D53-4590-90BA-5D2BFBD6FC2C}" srcOrd="1" destOrd="0" presId="urn:microsoft.com/office/officeart/2009/3/layout/RandomtoResultProcess"/>
    <dgm:cxn modelId="{4FC94EFC-8BC8-4461-93C6-A824CE579922}" type="presParOf" srcId="{A93B3CA2-DEB9-4DA6-91D8-8AF23F517A9B}" destId="{92E4A778-CEA5-441C-AEF6-10AF35F26EDC}" srcOrd="10" destOrd="0" presId="urn:microsoft.com/office/officeart/2009/3/layout/RandomtoResultProcess"/>
    <dgm:cxn modelId="{0330425D-AFCA-4C7D-8949-A1E92A7FC3E4}" type="presParOf" srcId="{92E4A778-CEA5-441C-AEF6-10AF35F26EDC}" destId="{708AF47B-7D5E-44FD-BD2D-A9A01BBF0C1A}" srcOrd="0" destOrd="0" presId="urn:microsoft.com/office/officeart/2009/3/layout/RandomtoResultProcess"/>
    <dgm:cxn modelId="{F0AE1600-ABBF-46CF-97E7-B7618D948DC0}" type="presParOf" srcId="{92E4A778-CEA5-441C-AEF6-10AF35F26EDC}" destId="{4FC5B53C-8CD1-4EF7-BEB0-1B9804BBE657}" srcOrd="1" destOrd="0" presId="urn:microsoft.com/office/officeart/2009/3/layout/RandomtoResultProcess"/>
    <dgm:cxn modelId="{6460C52A-A6B8-44F2-B916-F05459A56167}" type="presParOf" srcId="{A93B3CA2-DEB9-4DA6-91D8-8AF23F517A9B}" destId="{4C423B7A-177E-4BB2-9027-DE7535389DF1}" srcOrd="11" destOrd="0" presId="urn:microsoft.com/office/officeart/2009/3/layout/RandomtoResultProcess"/>
    <dgm:cxn modelId="{498B2074-5046-4AF3-AA28-E9F6B2FAEA5A}" type="presParOf" srcId="{4C423B7A-177E-4BB2-9027-DE7535389DF1}" destId="{C4C05805-0676-4898-8164-CBAF14FE5D30}" srcOrd="0" destOrd="0" presId="urn:microsoft.com/office/officeart/2009/3/layout/RandomtoResultProcess"/>
    <dgm:cxn modelId="{CF1F314B-4E56-4C1C-BC5D-B4D3DA7C5556}" type="presParOf" srcId="{4C423B7A-177E-4BB2-9027-DE7535389DF1}" destId="{504984FC-DE9C-494F-91B9-71BC3A6D2E2F}" srcOrd="1" destOrd="0" presId="urn:microsoft.com/office/officeart/2009/3/layout/RandomtoResultProcess"/>
    <dgm:cxn modelId="{C4E13A55-9299-4279-8AA7-5D255F53E281}" type="presParOf" srcId="{A93B3CA2-DEB9-4DA6-91D8-8AF23F517A9B}" destId="{4144CFC9-8413-417B-9078-299D02B58702}" srcOrd="12" destOrd="0" presId="urn:microsoft.com/office/officeart/2009/3/layout/RandomtoResultProcess"/>
    <dgm:cxn modelId="{7D3FCD80-3395-453C-B679-0BCFDCCF8CFB}" type="presParOf" srcId="{4144CFC9-8413-417B-9078-299D02B58702}" destId="{1A936F7E-5C45-408D-8515-61CB04733629}" srcOrd="0" destOrd="0" presId="urn:microsoft.com/office/officeart/2009/3/layout/RandomtoResultProcess"/>
    <dgm:cxn modelId="{2280A55A-D820-4222-9393-53468885862E}" type="presParOf" srcId="{4144CFC9-8413-417B-9078-299D02B58702}" destId="{38F34FBD-8EF9-4066-8AB0-4C70DE3041B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8D89B-7254-46CA-BE87-45859D7CC5B5}">
      <dsp:nvSpPr>
        <dsp:cNvPr id="0" name=""/>
        <dsp:cNvSpPr/>
      </dsp:nvSpPr>
      <dsp:spPr>
        <a:xfrm>
          <a:off x="74852" y="1859255"/>
          <a:ext cx="1086480" cy="35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Cleaning</a:t>
          </a:r>
          <a:endParaRPr lang="en-IN" sz="1300" kern="1200" dirty="0"/>
        </a:p>
      </dsp:txBody>
      <dsp:txXfrm>
        <a:off x="74852" y="1859255"/>
        <a:ext cx="1086480" cy="358044"/>
      </dsp:txXfrm>
    </dsp:sp>
    <dsp:sp modelId="{21CE7746-ECDE-4508-A5E6-5B9B850428F9}">
      <dsp:nvSpPr>
        <dsp:cNvPr id="0" name=""/>
        <dsp:cNvSpPr/>
      </dsp:nvSpPr>
      <dsp:spPr>
        <a:xfrm>
          <a:off x="73617" y="1750360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C805B-637F-4317-B918-F9E99B9D528D}">
      <dsp:nvSpPr>
        <dsp:cNvPr id="0" name=""/>
        <dsp:cNvSpPr/>
      </dsp:nvSpPr>
      <dsp:spPr>
        <a:xfrm>
          <a:off x="134114" y="1629365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EDE50-5081-4CCF-878C-929099A7ECF5}">
      <dsp:nvSpPr>
        <dsp:cNvPr id="0" name=""/>
        <dsp:cNvSpPr/>
      </dsp:nvSpPr>
      <dsp:spPr>
        <a:xfrm>
          <a:off x="279308" y="1653564"/>
          <a:ext cx="135810" cy="135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F1303-F4CE-4E0C-A313-B53AD4FE5783}">
      <dsp:nvSpPr>
        <dsp:cNvPr id="0" name=""/>
        <dsp:cNvSpPr/>
      </dsp:nvSpPr>
      <dsp:spPr>
        <a:xfrm>
          <a:off x="400302" y="1520470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58F21-7612-4005-BF90-538A7F11CEA0}">
      <dsp:nvSpPr>
        <dsp:cNvPr id="0" name=""/>
        <dsp:cNvSpPr/>
      </dsp:nvSpPr>
      <dsp:spPr>
        <a:xfrm>
          <a:off x="557595" y="1472073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026F9-9547-443C-8F62-5CD7BB2832EE}">
      <dsp:nvSpPr>
        <dsp:cNvPr id="0" name=""/>
        <dsp:cNvSpPr/>
      </dsp:nvSpPr>
      <dsp:spPr>
        <a:xfrm>
          <a:off x="751186" y="1556769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25B95-4CA7-47C2-AB97-6D3696686FA7}">
      <dsp:nvSpPr>
        <dsp:cNvPr id="0" name=""/>
        <dsp:cNvSpPr/>
      </dsp:nvSpPr>
      <dsp:spPr>
        <a:xfrm>
          <a:off x="872180" y="1617266"/>
          <a:ext cx="135810" cy="135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5951D-2C00-45A8-811F-D552E71B9527}">
      <dsp:nvSpPr>
        <dsp:cNvPr id="0" name=""/>
        <dsp:cNvSpPr/>
      </dsp:nvSpPr>
      <dsp:spPr>
        <a:xfrm>
          <a:off x="1041572" y="1750360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A3BD-06A6-4A3D-81FA-1E5BFE209F88}">
      <dsp:nvSpPr>
        <dsp:cNvPr id="0" name=""/>
        <dsp:cNvSpPr/>
      </dsp:nvSpPr>
      <dsp:spPr>
        <a:xfrm>
          <a:off x="1114169" y="1883454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D53F7-1273-4C30-9978-89E9817D8D10}">
      <dsp:nvSpPr>
        <dsp:cNvPr id="0" name=""/>
        <dsp:cNvSpPr/>
      </dsp:nvSpPr>
      <dsp:spPr>
        <a:xfrm>
          <a:off x="484998" y="1629365"/>
          <a:ext cx="222234" cy="2222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BE517-7691-4D11-B4FD-425456DEA7E3}">
      <dsp:nvSpPr>
        <dsp:cNvPr id="0" name=""/>
        <dsp:cNvSpPr/>
      </dsp:nvSpPr>
      <dsp:spPr>
        <a:xfrm>
          <a:off x="13120" y="2089144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12A6-FCF9-4496-8E7B-0DEB98659472}">
      <dsp:nvSpPr>
        <dsp:cNvPr id="0" name=""/>
        <dsp:cNvSpPr/>
      </dsp:nvSpPr>
      <dsp:spPr>
        <a:xfrm>
          <a:off x="85717" y="2198039"/>
          <a:ext cx="135810" cy="135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1F849-44CC-47C5-9531-C513C538BC5B}">
      <dsp:nvSpPr>
        <dsp:cNvPr id="0" name=""/>
        <dsp:cNvSpPr/>
      </dsp:nvSpPr>
      <dsp:spPr>
        <a:xfrm>
          <a:off x="267208" y="2294835"/>
          <a:ext cx="197541" cy="1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AEA2B-905E-497A-8552-A43ACE3C8D17}">
      <dsp:nvSpPr>
        <dsp:cNvPr id="0" name=""/>
        <dsp:cNvSpPr/>
      </dsp:nvSpPr>
      <dsp:spPr>
        <a:xfrm>
          <a:off x="521296" y="2452127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3DB80-EB12-4469-841D-DA5BC4685824}">
      <dsp:nvSpPr>
        <dsp:cNvPr id="0" name=""/>
        <dsp:cNvSpPr/>
      </dsp:nvSpPr>
      <dsp:spPr>
        <a:xfrm>
          <a:off x="569694" y="2294835"/>
          <a:ext cx="135810" cy="135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7DF1-C4C2-4777-A0EC-9D7DB99FCAD4}">
      <dsp:nvSpPr>
        <dsp:cNvPr id="0" name=""/>
        <dsp:cNvSpPr/>
      </dsp:nvSpPr>
      <dsp:spPr>
        <a:xfrm>
          <a:off x="690689" y="2464227"/>
          <a:ext cx="86424" cy="86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8A96C-1FA5-4297-B3C0-DFD932DF386B}">
      <dsp:nvSpPr>
        <dsp:cNvPr id="0" name=""/>
        <dsp:cNvSpPr/>
      </dsp:nvSpPr>
      <dsp:spPr>
        <a:xfrm>
          <a:off x="799584" y="2270636"/>
          <a:ext cx="197541" cy="1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0E541-42A4-4122-AFE6-B05A3A3AE1F4}">
      <dsp:nvSpPr>
        <dsp:cNvPr id="0" name=""/>
        <dsp:cNvSpPr/>
      </dsp:nvSpPr>
      <dsp:spPr>
        <a:xfrm>
          <a:off x="1065771" y="2222238"/>
          <a:ext cx="135810" cy="135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B122E-9D89-43A4-BC62-852088AB775C}">
      <dsp:nvSpPr>
        <dsp:cNvPr id="0" name=""/>
        <dsp:cNvSpPr/>
      </dsp:nvSpPr>
      <dsp:spPr>
        <a:xfrm>
          <a:off x="1201581" y="1653363"/>
          <a:ext cx="398854" cy="76145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4F3E-7136-4C00-87B4-B04A5F49DCF6}">
      <dsp:nvSpPr>
        <dsp:cNvPr id="0" name=""/>
        <dsp:cNvSpPr/>
      </dsp:nvSpPr>
      <dsp:spPr>
        <a:xfrm>
          <a:off x="1600436" y="1653733"/>
          <a:ext cx="1087785" cy="7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Understanding</a:t>
          </a:r>
          <a:endParaRPr lang="en-IN" sz="1300" kern="1200" dirty="0"/>
        </a:p>
      </dsp:txBody>
      <dsp:txXfrm>
        <a:off x="1600436" y="1653733"/>
        <a:ext cx="1087785" cy="761449"/>
      </dsp:txXfrm>
    </dsp:sp>
    <dsp:sp modelId="{EDC8B031-DD67-4538-BAD4-5A7A82250198}">
      <dsp:nvSpPr>
        <dsp:cNvPr id="0" name=""/>
        <dsp:cNvSpPr/>
      </dsp:nvSpPr>
      <dsp:spPr>
        <a:xfrm>
          <a:off x="2688222" y="1653363"/>
          <a:ext cx="398854" cy="76145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CEC6B-54D7-4833-B60B-E6FF0C18319D}">
      <dsp:nvSpPr>
        <dsp:cNvPr id="0" name=""/>
        <dsp:cNvSpPr/>
      </dsp:nvSpPr>
      <dsp:spPr>
        <a:xfrm>
          <a:off x="3087077" y="1653733"/>
          <a:ext cx="1087785" cy="7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Outlier </a:t>
          </a:r>
          <a:r>
            <a:rPr lang="en-US" sz="1300" kern="1200" dirty="0"/>
            <a:t>Detection</a:t>
          </a:r>
          <a:endParaRPr lang="en-IN" sz="1300" kern="1200" dirty="0"/>
        </a:p>
      </dsp:txBody>
      <dsp:txXfrm>
        <a:off x="3087077" y="1653733"/>
        <a:ext cx="1087785" cy="761449"/>
      </dsp:txXfrm>
    </dsp:sp>
    <dsp:sp modelId="{15DDF461-433A-4DEF-85F8-671C02DD2860}">
      <dsp:nvSpPr>
        <dsp:cNvPr id="0" name=""/>
        <dsp:cNvSpPr/>
      </dsp:nvSpPr>
      <dsp:spPr>
        <a:xfrm>
          <a:off x="4174862" y="1653363"/>
          <a:ext cx="398854" cy="76145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18005-E47E-49A9-9E15-D27127861B04}">
      <dsp:nvSpPr>
        <dsp:cNvPr id="0" name=""/>
        <dsp:cNvSpPr/>
      </dsp:nvSpPr>
      <dsp:spPr>
        <a:xfrm>
          <a:off x="4573717" y="1653733"/>
          <a:ext cx="1087785" cy="7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Univariate Analysis</a:t>
          </a:r>
          <a:endParaRPr lang="en-IN" sz="1300" kern="1200" dirty="0"/>
        </a:p>
      </dsp:txBody>
      <dsp:txXfrm>
        <a:off x="4573717" y="1653733"/>
        <a:ext cx="1087785" cy="761449"/>
      </dsp:txXfrm>
    </dsp:sp>
    <dsp:sp modelId="{A74671AA-896E-44A6-AD1F-F4703C904BE8}">
      <dsp:nvSpPr>
        <dsp:cNvPr id="0" name=""/>
        <dsp:cNvSpPr/>
      </dsp:nvSpPr>
      <dsp:spPr>
        <a:xfrm>
          <a:off x="5661503" y="1653363"/>
          <a:ext cx="398854" cy="76145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5138D-FABF-4AEF-B69F-51A1223B8A74}">
      <dsp:nvSpPr>
        <dsp:cNvPr id="0" name=""/>
        <dsp:cNvSpPr/>
      </dsp:nvSpPr>
      <dsp:spPr>
        <a:xfrm>
          <a:off x="6060357" y="1653733"/>
          <a:ext cx="1087785" cy="7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Bivariate Analysis</a:t>
          </a:r>
          <a:endParaRPr lang="en-IN" sz="1300" kern="1200" dirty="0"/>
        </a:p>
      </dsp:txBody>
      <dsp:txXfrm>
        <a:off x="6060357" y="1653733"/>
        <a:ext cx="1087785" cy="761449"/>
      </dsp:txXfrm>
    </dsp:sp>
    <dsp:sp modelId="{904E3AD4-64DB-4F6C-A18B-BDC43B445F5D}">
      <dsp:nvSpPr>
        <dsp:cNvPr id="0" name=""/>
        <dsp:cNvSpPr/>
      </dsp:nvSpPr>
      <dsp:spPr>
        <a:xfrm>
          <a:off x="7148143" y="1653363"/>
          <a:ext cx="398854" cy="76145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AF47B-7D5E-44FD-BD2D-A9A01BBF0C1A}">
      <dsp:nvSpPr>
        <dsp:cNvPr id="0" name=""/>
        <dsp:cNvSpPr/>
      </dsp:nvSpPr>
      <dsp:spPr>
        <a:xfrm>
          <a:off x="7546998" y="1653733"/>
          <a:ext cx="1087785" cy="7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Multi-Variate Analysis</a:t>
          </a:r>
          <a:endParaRPr lang="en-IN" sz="1300" kern="1200" dirty="0"/>
        </a:p>
      </dsp:txBody>
      <dsp:txXfrm>
        <a:off x="7546998" y="1653733"/>
        <a:ext cx="1087785" cy="761449"/>
      </dsp:txXfrm>
    </dsp:sp>
    <dsp:sp modelId="{C4C05805-0676-4898-8164-CBAF14FE5D30}">
      <dsp:nvSpPr>
        <dsp:cNvPr id="0" name=""/>
        <dsp:cNvSpPr/>
      </dsp:nvSpPr>
      <dsp:spPr>
        <a:xfrm>
          <a:off x="8634784" y="1653363"/>
          <a:ext cx="398854" cy="76145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6F7E-5C45-408D-8515-61CB04733629}">
      <dsp:nvSpPr>
        <dsp:cNvPr id="0" name=""/>
        <dsp:cNvSpPr/>
      </dsp:nvSpPr>
      <dsp:spPr>
        <a:xfrm>
          <a:off x="9077150" y="1590435"/>
          <a:ext cx="924617" cy="92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Insights</a:t>
          </a:r>
          <a:endParaRPr lang="en-IN" sz="1300" kern="1200" dirty="0"/>
        </a:p>
      </dsp:txBody>
      <dsp:txXfrm>
        <a:off x="9212557" y="1725842"/>
        <a:ext cx="653803" cy="653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3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5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2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A3C26D-512B-4401-928D-75F0CB0A9AB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EB7622-92B3-4475-8B6D-CC85CF0ECC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6EA-AEEC-42E9-AB79-DEF45CF24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036292"/>
          </a:xfrm>
        </p:spPr>
        <p:txBody>
          <a:bodyPr/>
          <a:lstStyle/>
          <a:p>
            <a:r>
              <a:rPr lang="en-US" sz="6000" dirty="0"/>
              <a:t>Lending Club Case Study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74A55-B09B-45CE-A0E6-D8AAFC92B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045203"/>
            <a:ext cx="9070848" cy="124996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5100" b="1" dirty="0"/>
              <a:t>Group members:</a:t>
            </a:r>
          </a:p>
          <a:p>
            <a:pPr algn="l"/>
            <a:r>
              <a:rPr lang="en-IN" sz="5100" dirty="0"/>
              <a:t>Ishita Bhargava</a:t>
            </a:r>
          </a:p>
          <a:p>
            <a:pPr algn="l"/>
            <a:r>
              <a:rPr lang="en-IN" sz="5100" dirty="0"/>
              <a:t>Jatin Singh </a:t>
            </a:r>
          </a:p>
        </p:txBody>
      </p:sp>
    </p:spTree>
    <p:extLst>
      <p:ext uri="{BB962C8B-B14F-4D97-AF65-F5344CB8AC3E}">
        <p14:creationId xmlns:p14="http://schemas.microsoft.com/office/powerpoint/2010/main" val="260346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29C-FD43-48CE-B14D-DC1155F4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49" y="286604"/>
            <a:ext cx="9974510" cy="887856"/>
          </a:xfrm>
        </p:spPr>
        <p:txBody>
          <a:bodyPr/>
          <a:lstStyle/>
          <a:p>
            <a:pPr algn="ctr"/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8997-0B4F-4298-928B-55878DD5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6" y="1845734"/>
            <a:ext cx="1004162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Lending Club is Consumer Finance Company which provide loans to different segment of urban society according to their needs and wants.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company receive the loan application, it goes through screening to check if loan can be given to customer or not based on applicant’s profile.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Two types of risk are associated with it to make decision: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to the company.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If the applicant is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for the company.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Company wants to understand the driving factors to understand who customer can be defaulter, who can be loyal customer.</a:t>
            </a:r>
            <a:r>
              <a:rPr lang="en-US" dirty="0">
                <a:solidFill>
                  <a:srgbClr val="091E42"/>
                </a:solidFill>
                <a:latin typeface="freight-text-pro"/>
              </a:rPr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44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2B73-BEC4-4F88-B27E-ED11E684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70919"/>
            <a:ext cx="10058400" cy="6361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22E9B8-BC72-43ED-834F-483C83E3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106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8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D8FF-A0E0-4D85-8A2C-8B44E1F0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4382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72DB-3D8A-4603-AF84-E0866E0D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8" y="1736520"/>
            <a:ext cx="9972832" cy="422805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 have Removed 57 Columns as they have more 90% missing values.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 have Dropped ‘Desc’, ‘Title’ column because title is a subcategory of ‘purpose’ and ‘Desc’ is the description of ‘Title’ in detail. We decided to keep ‘Purpose’ for our analysis and drop ‘Desc’ and ‘Title’.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 also removed columns which contains only single values or more than 80% row values are same.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Imputing missing values according to column category i.e. Either Categorical or Numerical.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Standardizing quantitative values in the dataset and correcting the datatypes for date related columns.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Extracted Year columns as derived metrics to understand the dataset.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8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5080-E36F-4605-AECC-774D5861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319B4E-8FB8-460E-971A-BA7A47921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228788"/>
              </p:ext>
            </p:extLst>
          </p:nvPr>
        </p:nvGraphicFramePr>
        <p:xfrm>
          <a:off x="1097280" y="2016242"/>
          <a:ext cx="3137217" cy="3569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217">
                  <a:extLst>
                    <a:ext uri="{9D8B030D-6E8A-4147-A177-3AD203B41FA5}">
                      <a16:colId xmlns:a16="http://schemas.microsoft.com/office/drawing/2014/main" val="257313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Categorical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30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effectLst/>
                        </a:rPr>
                        <a:t>term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44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grade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514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sub_grade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347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err="1">
                          <a:effectLst/>
                        </a:rPr>
                        <a:t>emp_</a:t>
                      </a:r>
                      <a:r>
                        <a:rPr lang="en-IN" sz="1100" i="1" dirty="0" err="1">
                          <a:effectLst/>
                        </a:rPr>
                        <a:t>length</a:t>
                      </a:r>
                      <a:r>
                        <a:rPr lang="en-IN" sz="1100" i="1" dirty="0">
                          <a:effectLst/>
                        </a:rPr>
                        <a:t>(it is in years we will see if to standardise)</a:t>
                      </a:r>
                      <a:endParaRPr lang="en-IN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26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home_ownership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7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verification_status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84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issue_d( derive months and year columns last)(change to datetime)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6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err="1">
                          <a:effectLst/>
                        </a:rPr>
                        <a:t>loan_status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88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purpose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765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zip_code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30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addr_state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812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earliest_cr_line(change to datetime and derive columns)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18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inq_last_6mths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67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last_pymnt_d(convert into date time and derived columns)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77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err="1">
                          <a:effectLst/>
                        </a:rPr>
                        <a:t>last_credit_pull_d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678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B0F5C6-D10B-47BE-A8AE-85851F2D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44669"/>
              </p:ext>
            </p:extLst>
          </p:nvPr>
        </p:nvGraphicFramePr>
        <p:xfrm>
          <a:off x="4405339" y="2011157"/>
          <a:ext cx="2986215" cy="3583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6215">
                  <a:extLst>
                    <a:ext uri="{9D8B030D-6E8A-4147-A177-3AD203B41FA5}">
                      <a16:colId xmlns:a16="http://schemas.microsoft.com/office/drawing/2014/main" val="1495122092"/>
                    </a:ext>
                  </a:extLst>
                </a:gridCol>
              </a:tblGrid>
              <a:tr h="235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Numerical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914854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Loan_amnt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386264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funded_amnt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417502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int_rate(remove '%')(change to float64)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347867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installment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236061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annual_inc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87583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dti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194827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revol_bal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435166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revol_util( remove '%')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346217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total_acc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950989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total_pymnt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885947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total_rec_prncp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113160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total_rec_int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7786671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total_rec_late_fee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664480"/>
                  </a:ext>
                </a:extLst>
              </a:tr>
              <a:tr h="235907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err="1">
                          <a:effectLst/>
                        </a:rPr>
                        <a:t>last_pymnt_amnt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458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80C318-FA3B-4C7A-B96F-D7AC2426A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91385"/>
              </p:ext>
            </p:extLst>
          </p:nvPr>
        </p:nvGraphicFramePr>
        <p:xfrm>
          <a:off x="7562396" y="2011157"/>
          <a:ext cx="1925552" cy="1759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52">
                  <a:extLst>
                    <a:ext uri="{9D8B030D-6E8A-4147-A177-3AD203B41FA5}">
                      <a16:colId xmlns:a16="http://schemas.microsoft.com/office/drawing/2014/main" val="1566680210"/>
                    </a:ext>
                  </a:extLst>
                </a:gridCol>
              </a:tblGrid>
              <a:tr h="439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Others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432949"/>
                  </a:ext>
                </a:extLst>
              </a:tr>
              <a:tr h="439826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   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52478"/>
                  </a:ext>
                </a:extLst>
              </a:tr>
              <a:tr h="439826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>
                          <a:effectLst/>
                        </a:rPr>
                        <a:t>    member_id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858328"/>
                  </a:ext>
                </a:extLst>
              </a:tr>
              <a:tr h="439826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effectLst/>
                        </a:rPr>
                        <a:t>    </a:t>
                      </a:r>
                      <a:r>
                        <a:rPr lang="en-IN" sz="1100" dirty="0" err="1">
                          <a:effectLst/>
                        </a:rPr>
                        <a:t>open_acc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40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905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117</TotalTime>
  <Words>469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freight-text-pro</vt:lpstr>
      <vt:lpstr>Wingdings</vt:lpstr>
      <vt:lpstr>Retrospect</vt:lpstr>
      <vt:lpstr>Lending Club Case Study</vt:lpstr>
      <vt:lpstr>Business Objective</vt:lpstr>
      <vt:lpstr>Exploratory Data Analysis</vt:lpstr>
      <vt:lpstr> Data Cleaning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jatin</dc:creator>
  <cp:lastModifiedBy>jatin</cp:lastModifiedBy>
  <cp:revision>16</cp:revision>
  <dcterms:created xsi:type="dcterms:W3CDTF">2024-09-23T13:38:46Z</dcterms:created>
  <dcterms:modified xsi:type="dcterms:W3CDTF">2024-09-23T15:36:21Z</dcterms:modified>
</cp:coreProperties>
</file>