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9" r:id="rId1"/>
  </p:sldMasterIdLst>
  <p:sldIdLst>
    <p:sldId id="258" r:id="rId2"/>
    <p:sldId id="256" r:id="rId3"/>
    <p:sldId id="295" r:id="rId4"/>
    <p:sldId id="287" r:id="rId5"/>
    <p:sldId id="288" r:id="rId6"/>
    <p:sldId id="262" r:id="rId7"/>
    <p:sldId id="298" r:id="rId8"/>
    <p:sldId id="265" r:id="rId9"/>
    <p:sldId id="296" r:id="rId10"/>
    <p:sldId id="289" r:id="rId11"/>
    <p:sldId id="291" r:id="rId12"/>
    <p:sldId id="292" r:id="rId13"/>
    <p:sldId id="263" r:id="rId14"/>
    <p:sldId id="266" r:id="rId15"/>
    <p:sldId id="297" r:id="rId16"/>
    <p:sldId id="267" r:id="rId17"/>
    <p:sldId id="269" r:id="rId18"/>
    <p:sldId id="270" r:id="rId19"/>
    <p:sldId id="271" r:id="rId20"/>
    <p:sldId id="272" r:id="rId21"/>
    <p:sldId id="290" r:id="rId22"/>
    <p:sldId id="279" r:id="rId23"/>
    <p:sldId id="280" r:id="rId24"/>
    <p:sldId id="281" r:id="rId25"/>
    <p:sldId id="282" r:id="rId26"/>
    <p:sldId id="283" r:id="rId27"/>
    <p:sldId id="285" r:id="rId28"/>
    <p:sldId id="294" r:id="rId29"/>
    <p:sldId id="284" r:id="rId30"/>
    <p:sldId id="286" r:id="rId31"/>
    <p:sldId id="274" r:id="rId32"/>
    <p:sldId id="275" r:id="rId33"/>
    <p:sldId id="276" r:id="rId34"/>
    <p:sldId id="273" r:id="rId35"/>
    <p:sldId id="277" r:id="rId36"/>
    <p:sldId id="278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0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9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1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4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4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78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6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5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3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65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25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5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5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2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11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28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76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3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4DF9-AC30-C1CE-B373-29106EDD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20" y="221823"/>
            <a:ext cx="9068586" cy="1230435"/>
          </a:xfrm>
        </p:spPr>
        <p:txBody>
          <a:bodyPr/>
          <a:lstStyle/>
          <a:p>
            <a:r>
              <a:rPr lang="en-US" sz="3600" b="1" dirty="0">
                <a:latin typeface="Algerian" panose="04020705040A02060702" pitchFamily="82" charset="0"/>
              </a:rPr>
              <a:t>Our</a:t>
            </a:r>
            <a:r>
              <a:rPr lang="en-IN" sz="3600" b="1" dirty="0">
                <a:latin typeface="Algerian" panose="04020705040A02060702" pitchFamily="82" charset="0"/>
              </a:rPr>
              <a:t> 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0574B-5FAD-0459-DC21-ABE26AB60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520" y="2498739"/>
            <a:ext cx="8915399" cy="26523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Harshdeep Singh			</a:t>
            </a:r>
            <a:r>
              <a:rPr lang="en-US" sz="2400" b="1" dirty="0"/>
              <a:t>UE223035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Jashanpreet Singh			</a:t>
            </a:r>
            <a:r>
              <a:rPr lang="en-US" sz="2400" b="1" dirty="0"/>
              <a:t>UE223045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 Jatin Dhiman				</a:t>
            </a:r>
            <a:r>
              <a:rPr lang="en-IN" sz="2400" b="1" dirty="0"/>
              <a:t>UE223047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 Khushmita Kapoor			</a:t>
            </a:r>
            <a:r>
              <a:rPr lang="en-IN" sz="2400" b="1" dirty="0"/>
              <a:t>UE223051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 Maitri							</a:t>
            </a:r>
            <a:r>
              <a:rPr lang="en-IN" sz="2400" b="1" dirty="0"/>
              <a:t>UE223056</a:t>
            </a:r>
          </a:p>
        </p:txBody>
      </p:sp>
    </p:spTree>
    <p:extLst>
      <p:ext uri="{BB962C8B-B14F-4D97-AF65-F5344CB8AC3E}">
        <p14:creationId xmlns:p14="http://schemas.microsoft.com/office/powerpoint/2010/main" val="1832816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6973120-2053-2BC0-BD19-79F3914A933C}"/>
              </a:ext>
            </a:extLst>
          </p:cNvPr>
          <p:cNvGrpSpPr/>
          <p:nvPr/>
        </p:nvGrpSpPr>
        <p:grpSpPr>
          <a:xfrm>
            <a:off x="2164079" y="1193800"/>
            <a:ext cx="6962646" cy="4662903"/>
            <a:chOff x="2143759" y="828040"/>
            <a:chExt cx="6962646" cy="46629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A865EA-3683-EFFD-A27A-88F7A6B9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9157" y="1300168"/>
              <a:ext cx="2956843" cy="4531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16CB51-2167-9846-BE12-36FA35249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9157" y="2622166"/>
              <a:ext cx="3861366" cy="45631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FEECE7-8E9A-A302-7535-D7B32BF9B209}"/>
                </a:ext>
              </a:extLst>
            </p:cNvPr>
            <p:cNvSpPr txBox="1"/>
            <p:nvPr/>
          </p:nvSpPr>
          <p:spPr>
            <a:xfrm>
              <a:off x="2143759" y="1999471"/>
              <a:ext cx="607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dirty="0"/>
                <a:t>Multiple inheritance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7F69E13-C2BA-1D3C-172B-552989898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157" y="4090573"/>
              <a:ext cx="5967248" cy="14003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099A1B-B35D-16D8-7A93-13630CC923BC}"/>
                </a:ext>
              </a:extLst>
            </p:cNvPr>
            <p:cNvSpPr txBox="1"/>
            <p:nvPr/>
          </p:nvSpPr>
          <p:spPr>
            <a:xfrm>
              <a:off x="2184400" y="828040"/>
              <a:ext cx="607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dirty="0"/>
                <a:t>Pure virtual function(in student and hostel class)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CBCD7B-F40F-A041-75BF-46B27C508C83}"/>
                </a:ext>
              </a:extLst>
            </p:cNvPr>
            <p:cNvSpPr txBox="1"/>
            <p:nvPr/>
          </p:nvSpPr>
          <p:spPr>
            <a:xfrm>
              <a:off x="2184400" y="3380896"/>
              <a:ext cx="607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dirty="0"/>
                <a:t>File Handling (Writing in a file)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504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D9D1-D438-3DB9-A256-0DC979F4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67" y="45719"/>
            <a:ext cx="10636865" cy="7017555"/>
          </a:xfrm>
        </p:spPr>
        <p:txBody>
          <a:bodyPr/>
          <a:lstStyle/>
          <a:p>
            <a:r>
              <a:rPr lang="en-US" dirty="0"/>
              <a:t>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0B19-E5D7-64FF-30B6-C6E8FA6C805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589212" y="6857999"/>
            <a:ext cx="8915400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A9715-1AF5-2196-6245-032E3256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56" y="1639557"/>
            <a:ext cx="4920310" cy="1492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50248-738A-0E50-2361-C6B15CDA64F6}"/>
              </a:ext>
            </a:extLst>
          </p:cNvPr>
          <p:cNvSpPr txBox="1"/>
          <p:nvPr/>
        </p:nvSpPr>
        <p:spPr>
          <a:xfrm>
            <a:off x="1775944" y="955908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Exception Handling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F82D8-E15B-3DBB-5553-4206CBA1699F}"/>
              </a:ext>
            </a:extLst>
          </p:cNvPr>
          <p:cNvSpPr txBox="1"/>
          <p:nvPr/>
        </p:nvSpPr>
        <p:spPr>
          <a:xfrm>
            <a:off x="1642228" y="3564062"/>
            <a:ext cx="277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Function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0985FC-D3E8-8B0C-EC75-A6109987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656" y="4356856"/>
            <a:ext cx="2506839" cy="1545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974A36-AAE4-9037-78BD-58500224E954}"/>
              </a:ext>
            </a:extLst>
          </p:cNvPr>
          <p:cNvSpPr txBox="1"/>
          <p:nvPr/>
        </p:nvSpPr>
        <p:spPr>
          <a:xfrm>
            <a:off x="8029007" y="871527"/>
            <a:ext cx="326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Ios Functions and Manipulators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0BE742-6156-F91F-A59D-37F54114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138" y="1677414"/>
            <a:ext cx="1810003" cy="14928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D30360-67D5-2205-1E85-3443E5EF0F83}"/>
              </a:ext>
            </a:extLst>
          </p:cNvPr>
          <p:cNvSpPr txBox="1"/>
          <p:nvPr/>
        </p:nvSpPr>
        <p:spPr>
          <a:xfrm>
            <a:off x="8029007" y="3569142"/>
            <a:ext cx="277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Pointer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EDED43-8B49-B42F-E1EA-E27C4CCA0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38" y="4337304"/>
            <a:ext cx="2506839" cy="152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43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F21F-B4CA-7074-0039-2937F7D5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7" y="195943"/>
            <a:ext cx="10646196" cy="6270171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092B-93B2-0795-E736-D3A6744A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803640"/>
            <a:ext cx="499221" cy="1075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22056-4AD4-D7EC-4627-6B5FFEFBFD69}"/>
              </a:ext>
            </a:extLst>
          </p:cNvPr>
          <p:cNvSpPr/>
          <p:nvPr/>
        </p:nvSpPr>
        <p:spPr>
          <a:xfrm>
            <a:off x="457200" y="0"/>
            <a:ext cx="45719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B4914-E6E7-AAA3-362E-FC36E9DCA6A8}"/>
              </a:ext>
            </a:extLst>
          </p:cNvPr>
          <p:cNvSpPr/>
          <p:nvPr/>
        </p:nvSpPr>
        <p:spPr>
          <a:xfrm>
            <a:off x="858417" y="1356208"/>
            <a:ext cx="2343851" cy="709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Extra functions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30D74-C44F-4442-1CFD-7A9D678A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4" y="2379883"/>
            <a:ext cx="3265713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35EA9-21BF-A1EA-F49D-B95472A8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64" y="4031561"/>
            <a:ext cx="1800476" cy="1409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6BF51-FE73-8ADB-437F-6540F0E4E6F5}"/>
              </a:ext>
            </a:extLst>
          </p:cNvPr>
          <p:cNvSpPr txBox="1"/>
          <p:nvPr/>
        </p:nvSpPr>
        <p:spPr>
          <a:xfrm>
            <a:off x="6903326" y="1350787"/>
            <a:ext cx="28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Friend functions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B28BE5-697D-64C8-7944-597615BF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140" y="2065333"/>
            <a:ext cx="2734057" cy="542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BFAFBD-F5E7-AFAC-3AF6-82765EF8BDC5}"/>
              </a:ext>
            </a:extLst>
          </p:cNvPr>
          <p:cNvSpPr txBox="1"/>
          <p:nvPr/>
        </p:nvSpPr>
        <p:spPr>
          <a:xfrm>
            <a:off x="7070434" y="3411494"/>
            <a:ext cx="273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Static Binding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7C47AF-8A9B-7505-9B98-8E6647F12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434" y="4286272"/>
            <a:ext cx="3439005" cy="4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38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B7E0-06E9-4868-CE29-F0AAADB72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61708" y="5272730"/>
            <a:ext cx="9068586" cy="140893"/>
          </a:xfrm>
        </p:spPr>
        <p:txBody>
          <a:bodyPr>
            <a:normAutofit fontScale="90000"/>
          </a:bodyPr>
          <a:lstStyle/>
          <a:p>
            <a:pPr algn="l"/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B1B315-5A9B-8FA0-B839-69C6D83DCE37}"/>
              </a:ext>
            </a:extLst>
          </p:cNvPr>
          <p:cNvSpPr/>
          <p:nvPr/>
        </p:nvSpPr>
        <p:spPr>
          <a:xfrm>
            <a:off x="2885440" y="1371600"/>
            <a:ext cx="2722880" cy="1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CLASS HOSTEL</a:t>
            </a:r>
            <a:endParaRPr lang="en-IN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1CF41-D19D-7C7C-AA4C-B6FA6B02C067}"/>
              </a:ext>
            </a:extLst>
          </p:cNvPr>
          <p:cNvSpPr/>
          <p:nvPr/>
        </p:nvSpPr>
        <p:spPr>
          <a:xfrm>
            <a:off x="6971782" y="1351280"/>
            <a:ext cx="2722880" cy="18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CLASS MESS</a:t>
            </a:r>
            <a:endParaRPr lang="en-IN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AEA8BB3-654E-9699-8602-6AE8FB21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68" y="2660948"/>
            <a:ext cx="1419423" cy="2762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1D4CF4-9646-09CA-DD5F-DDA16883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64" y="2660949"/>
            <a:ext cx="1377716" cy="27626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9A129AB-DAE5-1FBA-7AAE-09652C524F37}"/>
              </a:ext>
            </a:extLst>
          </p:cNvPr>
          <p:cNvGrpSpPr/>
          <p:nvPr/>
        </p:nvGrpSpPr>
        <p:grpSpPr>
          <a:xfrm>
            <a:off x="4409439" y="3483896"/>
            <a:ext cx="4318001" cy="1859280"/>
            <a:chOff x="4246879" y="4226560"/>
            <a:chExt cx="4318001" cy="1859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EF228B-EBF0-75D5-3545-91DA5C535993}"/>
                </a:ext>
              </a:extLst>
            </p:cNvPr>
            <p:cNvSpPr/>
            <p:nvPr/>
          </p:nvSpPr>
          <p:spPr>
            <a:xfrm>
              <a:off x="4246879" y="4226560"/>
              <a:ext cx="4318001" cy="1859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b="1" dirty="0"/>
                <a:t>CLASS SOFTWARE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0875E1E-AEF9-B31B-FF29-A78AC03F8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5196" y="5445450"/>
              <a:ext cx="3861366" cy="50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8194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742EA-283C-B0F3-7C72-480F4EC463BA}"/>
              </a:ext>
            </a:extLst>
          </p:cNvPr>
          <p:cNvSpPr/>
          <p:nvPr/>
        </p:nvSpPr>
        <p:spPr>
          <a:xfrm>
            <a:off x="1463040" y="735429"/>
            <a:ext cx="38608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Admin Section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A9E59-9AE3-9F84-6298-87D51A28D657}"/>
              </a:ext>
            </a:extLst>
          </p:cNvPr>
          <p:cNvSpPr txBox="1"/>
          <p:nvPr/>
        </p:nvSpPr>
        <p:spPr>
          <a:xfrm>
            <a:off x="2032000" y="2180242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Admin is member function of class 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6F8937-8967-3EC7-7FE3-B23D7785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82" y="3429000"/>
            <a:ext cx="2762636" cy="140989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405129-4BAD-1872-A268-D8168096FAE1}"/>
              </a:ext>
            </a:extLst>
          </p:cNvPr>
          <p:cNvSpPr/>
          <p:nvPr/>
        </p:nvSpPr>
        <p:spPr>
          <a:xfrm>
            <a:off x="6360602" y="3789680"/>
            <a:ext cx="1340678" cy="654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5CDAB-A897-8926-102A-A683EB0BBC71}"/>
              </a:ext>
            </a:extLst>
          </p:cNvPr>
          <p:cNvSpPr txBox="1"/>
          <p:nvPr/>
        </p:nvSpPr>
        <p:spPr>
          <a:xfrm>
            <a:off x="8444286" y="3545840"/>
            <a:ext cx="2316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Admin function called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8A123-EA51-E149-C2EF-B72AA5FC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86" y="471269"/>
            <a:ext cx="1940560" cy="199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06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A837A-B441-3530-8B4E-9F3C0C4A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6" y="1685363"/>
            <a:ext cx="11472530" cy="1398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A0FB0-8027-9242-4BDB-0DC317A4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34" y="4624115"/>
            <a:ext cx="5477639" cy="7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B810F-3878-6F0D-28F7-DD1047E05E90}"/>
              </a:ext>
            </a:extLst>
          </p:cNvPr>
          <p:cNvSpPr txBox="1"/>
          <p:nvPr/>
        </p:nvSpPr>
        <p:spPr>
          <a:xfrm>
            <a:off x="1738423" y="753001"/>
            <a:ext cx="399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ENTER THE PASSWORD FOR LOGGING IN AS 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B1F0D-C065-1987-AFD9-A0D491C2024F}"/>
              </a:ext>
            </a:extLst>
          </p:cNvPr>
          <p:cNvSpPr txBox="1"/>
          <p:nvPr/>
        </p:nvSpPr>
        <p:spPr>
          <a:xfrm>
            <a:off x="914400" y="4180791"/>
            <a:ext cx="2381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IF </a:t>
            </a:r>
            <a:r>
              <a:rPr lang="en-IN" b="1" dirty="0" err="1"/>
              <a:t>ThE</a:t>
            </a:r>
            <a:r>
              <a:rPr lang="en-IN" b="1" dirty="0"/>
              <a:t> PASSWORD ENTERED IS WRONG THIS IS WHAT HAPPENS:</a:t>
            </a:r>
          </a:p>
        </p:txBody>
      </p:sp>
    </p:spTree>
    <p:extLst>
      <p:ext uri="{BB962C8B-B14F-4D97-AF65-F5344CB8AC3E}">
        <p14:creationId xmlns:p14="http://schemas.microsoft.com/office/powerpoint/2010/main" val="3836105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6235-BBE9-7094-EE5F-3ED19BA8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510932" cy="194737"/>
          </a:xfrm>
        </p:spPr>
        <p:txBody>
          <a:bodyPr>
            <a:normAutofit fontScale="90000"/>
          </a:bodyPr>
          <a:lstStyle/>
          <a:p>
            <a:r>
              <a:rPr lang="en-IN" sz="11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A9D73-94CA-10C4-922B-7127DDE0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080" y="2597146"/>
            <a:ext cx="4318000" cy="3084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DF7563-2CE7-65C2-0A35-B5DCD7353042}"/>
              </a:ext>
            </a:extLst>
          </p:cNvPr>
          <p:cNvSpPr/>
          <p:nvPr/>
        </p:nvSpPr>
        <p:spPr>
          <a:xfrm>
            <a:off x="2280920" y="1123528"/>
            <a:ext cx="4318000" cy="574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Admin 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22FAA-BFF4-5843-6F5F-D646ED771CDA}"/>
              </a:ext>
            </a:extLst>
          </p:cNvPr>
          <p:cNvSpPr/>
          <p:nvPr/>
        </p:nvSpPr>
        <p:spPr>
          <a:xfrm>
            <a:off x="2280920" y="2188631"/>
            <a:ext cx="4439920" cy="390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: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New Data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Student Data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 Student Data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571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7BFD-A868-EDF7-200B-EB5A702B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517905" y="4682062"/>
            <a:ext cx="45719" cy="45720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1279D-812B-B955-A47F-68CACC01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83" y="2334675"/>
            <a:ext cx="4686954" cy="31436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7319BE-7FD1-B42A-1559-DA7605623DAC}"/>
              </a:ext>
            </a:extLst>
          </p:cNvPr>
          <p:cNvSpPr/>
          <p:nvPr/>
        </p:nvSpPr>
        <p:spPr>
          <a:xfrm>
            <a:off x="1645920" y="558800"/>
            <a:ext cx="421640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200" b="1" dirty="0"/>
              <a:t> Add Student Data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98023-AEE9-87B4-E464-8CD31E095138}"/>
              </a:ext>
            </a:extLst>
          </p:cNvPr>
          <p:cNvSpPr txBox="1"/>
          <p:nvPr/>
        </p:nvSpPr>
        <p:spPr>
          <a:xfrm>
            <a:off x="1884680" y="2475358"/>
            <a:ext cx="3977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We can </a:t>
            </a:r>
            <a:r>
              <a:rPr lang="en-IN" b="1" dirty="0"/>
              <a:t>add New student </a:t>
            </a:r>
            <a:r>
              <a:rPr lang="en-IN" dirty="0"/>
              <a:t>using add student data option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Admin need to enter ID, Name, Branch, Year of joining, Allotted hostel,Alloted room number, Room Section, Phone number.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069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56D48-E304-0603-5578-BD12CBB6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836160"/>
            <a:ext cx="9070848" cy="30310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3D557-A678-416B-22E1-AB4A5476B22E}"/>
              </a:ext>
            </a:extLst>
          </p:cNvPr>
          <p:cNvSpPr/>
          <p:nvPr/>
        </p:nvSpPr>
        <p:spPr>
          <a:xfrm>
            <a:off x="1562100" y="680720"/>
            <a:ext cx="3964940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2800" b="1" dirty="0"/>
              <a:t>Delete Student data</a:t>
            </a:r>
            <a:r>
              <a:rPr lang="en-IN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89CFC-260E-76C5-ED1B-A7E762C9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08" y="2570481"/>
            <a:ext cx="5371592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0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023B-87EA-1BF6-44D4-8344D878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560576" y="5171440"/>
            <a:ext cx="9070848" cy="54180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EFD76-DF3E-8485-1C7D-8376C9DF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12" y="2147708"/>
            <a:ext cx="5204852" cy="25625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8D0224-4053-E033-EDDA-6ADBFACA19FC}"/>
              </a:ext>
            </a:extLst>
          </p:cNvPr>
          <p:cNvSpPr/>
          <p:nvPr/>
        </p:nvSpPr>
        <p:spPr>
          <a:xfrm>
            <a:off x="1562100" y="680720"/>
            <a:ext cx="3995420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2800" b="1" dirty="0"/>
              <a:t>Modify Student data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2426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F2E742A-ACF9-5447-AF07-47D1F6F1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1" y="529409"/>
            <a:ext cx="9243059" cy="5142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softEdge rad="12700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CBA324C-BC3F-03AD-FF91-5A1D3811E9CD}"/>
              </a:ext>
            </a:extLst>
          </p:cNvPr>
          <p:cNvGrpSpPr/>
          <p:nvPr/>
        </p:nvGrpSpPr>
        <p:grpSpPr>
          <a:xfrm>
            <a:off x="4647565" y="857820"/>
            <a:ext cx="2896870" cy="2475957"/>
            <a:chOff x="4145280" y="162703"/>
            <a:chExt cx="4104640" cy="310107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C7F24E-DE10-CC6B-149C-2BB99351FBD4}"/>
                </a:ext>
              </a:extLst>
            </p:cNvPr>
            <p:cNvSpPr/>
            <p:nvPr/>
          </p:nvSpPr>
          <p:spPr>
            <a:xfrm>
              <a:off x="4145280" y="203343"/>
              <a:ext cx="4104640" cy="306043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110EF2-5C7C-0D10-BDA8-C054A6C9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9320" y="162703"/>
              <a:ext cx="2936240" cy="28810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495052-3EE4-3300-02F2-2933DE95B4F2}"/>
              </a:ext>
            </a:extLst>
          </p:cNvPr>
          <p:cNvGrpSpPr/>
          <p:nvPr/>
        </p:nvGrpSpPr>
        <p:grpSpPr>
          <a:xfrm>
            <a:off x="3497580" y="3662188"/>
            <a:ext cx="5745480" cy="442755"/>
            <a:chOff x="3520440" y="3773645"/>
            <a:chExt cx="5745480" cy="44275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23" name="Rectangle: Beveled 22">
              <a:extLst>
                <a:ext uri="{FF2B5EF4-FFF2-40B4-BE49-F238E27FC236}">
                  <a16:creationId xmlns:a16="http://schemas.microsoft.com/office/drawing/2014/main" id="{504064F9-0C5A-CD83-35D7-CD04F3B195AC}"/>
                </a:ext>
              </a:extLst>
            </p:cNvPr>
            <p:cNvSpPr/>
            <p:nvPr/>
          </p:nvSpPr>
          <p:spPr>
            <a:xfrm>
              <a:off x="3520440" y="3773645"/>
              <a:ext cx="5745480" cy="442755"/>
            </a:xfrm>
            <a:prstGeom prst="bevel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A44B49-C20C-3DEF-AF1B-3AAB5C9BA242}"/>
                </a:ext>
              </a:extLst>
            </p:cNvPr>
            <p:cNvSpPr txBox="1"/>
            <p:nvPr/>
          </p:nvSpPr>
          <p:spPr>
            <a:xfrm>
              <a:off x="3520440" y="3814284"/>
              <a:ext cx="5699760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 ORIENTED PROGRAMMING</a:t>
              </a:r>
              <a:endPara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67CC8-A80F-08FA-F95E-3615AEA4565B}"/>
              </a:ext>
            </a:extLst>
          </p:cNvPr>
          <p:cNvGrpSpPr/>
          <p:nvPr/>
        </p:nvGrpSpPr>
        <p:grpSpPr>
          <a:xfrm>
            <a:off x="3185160" y="4547175"/>
            <a:ext cx="6370320" cy="1412761"/>
            <a:chOff x="3164840" y="3846135"/>
            <a:chExt cx="6370320" cy="1412761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grpSpPr>
        <p:sp>
          <p:nvSpPr>
            <p:cNvPr id="11" name="Rectangle: Beveled 10">
              <a:extLst>
                <a:ext uri="{FF2B5EF4-FFF2-40B4-BE49-F238E27FC236}">
                  <a16:creationId xmlns:a16="http://schemas.microsoft.com/office/drawing/2014/main" id="{7647E558-EB72-0418-E966-CFF579DDF15A}"/>
                </a:ext>
              </a:extLst>
            </p:cNvPr>
            <p:cNvSpPr/>
            <p:nvPr/>
          </p:nvSpPr>
          <p:spPr>
            <a:xfrm>
              <a:off x="3164840" y="3846135"/>
              <a:ext cx="6370320" cy="1412761"/>
            </a:xfrm>
            <a:prstGeom prst="bevel">
              <a:avLst/>
            </a:prstGeom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B10879-671B-FA45-EBD5-A53AC1A80F06}"/>
                </a:ext>
              </a:extLst>
            </p:cNvPr>
            <p:cNvSpPr txBox="1"/>
            <p:nvPr/>
          </p:nvSpPr>
          <p:spPr>
            <a:xfrm>
              <a:off x="3322320" y="3972039"/>
              <a:ext cx="6055360" cy="120032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HOSTEL AND MESS BILLIING MANAGEMENT SYSTEM</a:t>
              </a:r>
              <a:endPara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CDA161-D80B-E24B-ECC9-ADE51FC1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6" y="0"/>
            <a:ext cx="1216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51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6F8135-1A3A-E288-C2D0-DCEF036F2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C861A-5523-C43F-25A9-D388C17A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470578"/>
            <a:ext cx="4382112" cy="29531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99BFA1-2F02-FC6E-FAF4-82724609341C}"/>
              </a:ext>
            </a:extLst>
          </p:cNvPr>
          <p:cNvSpPr/>
          <p:nvPr/>
        </p:nvSpPr>
        <p:spPr>
          <a:xfrm>
            <a:off x="1562100" y="680720"/>
            <a:ext cx="4015740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2800" b="1" dirty="0"/>
              <a:t>Search Student data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5660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6F8135-1A3A-E288-C2D0-DCEF036F2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9BFA1-2F02-FC6E-FAF4-82724609341C}"/>
              </a:ext>
            </a:extLst>
          </p:cNvPr>
          <p:cNvSpPr/>
          <p:nvPr/>
        </p:nvSpPr>
        <p:spPr>
          <a:xfrm>
            <a:off x="1562100" y="680720"/>
            <a:ext cx="3406140" cy="8458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2800" b="1" dirty="0"/>
              <a:t>Count number of students </a:t>
            </a:r>
            <a:r>
              <a:rPr lang="en-IN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E244F-F66C-4E69-378E-9D0613FD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43" y="2966720"/>
            <a:ext cx="2391109" cy="374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C801D-8304-B895-31F4-FA92FEDA13F7}"/>
              </a:ext>
            </a:extLst>
          </p:cNvPr>
          <p:cNvSpPr txBox="1"/>
          <p:nvPr/>
        </p:nvSpPr>
        <p:spPr>
          <a:xfrm>
            <a:off x="2194560" y="2124601"/>
            <a:ext cx="793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We have used the concept of Static member function to count the number of the 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E3D11-A365-2C0D-D9C0-5554D5BE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05" y="3817259"/>
            <a:ext cx="4324835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06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A5BE99-406D-FC32-5C43-2BF5BAAC1906}"/>
              </a:ext>
            </a:extLst>
          </p:cNvPr>
          <p:cNvSpPr/>
          <p:nvPr/>
        </p:nvSpPr>
        <p:spPr>
          <a:xfrm>
            <a:off x="1168400" y="562709"/>
            <a:ext cx="38608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Mess Section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FB1BB-E7AB-5EBD-4CDB-26F97E82EA4F}"/>
              </a:ext>
            </a:extLst>
          </p:cNvPr>
          <p:cNvSpPr txBox="1"/>
          <p:nvPr/>
        </p:nvSpPr>
        <p:spPr>
          <a:xfrm>
            <a:off x="1981200" y="1967329"/>
            <a:ext cx="785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We have called the </a:t>
            </a:r>
            <a:r>
              <a:rPr lang="en-IN" b="1" dirty="0"/>
              <a:t>mess section</a:t>
            </a:r>
            <a:r>
              <a:rPr lang="en-IN" dirty="0"/>
              <a:t> in a switch case while defining the admin function which is a member function of class </a:t>
            </a:r>
            <a:r>
              <a:rPr lang="en-IN" b="1" dirty="0"/>
              <a:t>software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A3D22-5195-2B4C-6572-C10E54AC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2886291"/>
            <a:ext cx="2895600" cy="844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C9E95-5347-6A48-F45F-8C65378D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94" y="2886290"/>
            <a:ext cx="3513946" cy="844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5EBCA-1893-AA52-59CC-7048CDB1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094" y="4095489"/>
            <a:ext cx="3513946" cy="243874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298C24-F8A1-04F2-A7B9-3761F7EADF72}"/>
              </a:ext>
            </a:extLst>
          </p:cNvPr>
          <p:cNvSpPr/>
          <p:nvPr/>
        </p:nvSpPr>
        <p:spPr>
          <a:xfrm>
            <a:off x="6461760" y="4886960"/>
            <a:ext cx="109728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A518-FA58-F9D3-C3F6-D161A97DD6EC}"/>
              </a:ext>
            </a:extLst>
          </p:cNvPr>
          <p:cNvSpPr txBox="1"/>
          <p:nvPr/>
        </p:nvSpPr>
        <p:spPr>
          <a:xfrm>
            <a:off x="7914640" y="4572000"/>
            <a:ext cx="3078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MESS   SECTION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68658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677803-BC4D-F4A3-DA42-6C2670EA5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48" y="2704607"/>
            <a:ext cx="3467584" cy="2505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66D818-B4C0-ABAF-525F-05EEC72C558E}"/>
              </a:ext>
            </a:extLst>
          </p:cNvPr>
          <p:cNvSpPr/>
          <p:nvPr/>
        </p:nvSpPr>
        <p:spPr>
          <a:xfrm>
            <a:off x="2320048" y="1647968"/>
            <a:ext cx="3467584" cy="574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ADMIN INTERFACE OF MESS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A82DC9-9302-64C3-376D-9EE628F4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774" y="2704606"/>
            <a:ext cx="3339465" cy="2505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77498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676400" y="469524"/>
            <a:ext cx="277368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200" b="1" dirty="0"/>
              <a:t> Add Item 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0A7AD-089D-32DC-AFF6-996FB830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52804"/>
            <a:ext cx="3591426" cy="2282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65266-5E7D-35CF-00BC-4B7C2192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95" y="5070468"/>
            <a:ext cx="724001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7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676400" y="469524"/>
            <a:ext cx="322072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200" b="1" dirty="0"/>
              <a:t>Remove Item  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D22FC-8A37-26E2-B64F-752C15DF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87193"/>
            <a:ext cx="3830320" cy="19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82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920240" y="530484"/>
            <a:ext cx="322072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200" b="1" dirty="0"/>
              <a:t>Modify Item   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3799E-5749-C0E3-7A04-32B46851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102327"/>
            <a:ext cx="461074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920240" y="530484"/>
            <a:ext cx="322072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600" b="1" dirty="0"/>
              <a:t>Mess Billing</a:t>
            </a:r>
            <a:r>
              <a:rPr lang="en-IN" sz="3200" b="1" dirty="0"/>
              <a:t> 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D4BBB-3B00-2F62-791A-3F4FF4D4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2359284"/>
            <a:ext cx="684943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44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920240" y="530484"/>
            <a:ext cx="322072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600" b="1" dirty="0"/>
              <a:t>Mess Billing</a:t>
            </a:r>
            <a:r>
              <a:rPr lang="en-IN" sz="3200" b="1" dirty="0"/>
              <a:t> 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F2C499-75D0-B47F-DFAB-393E34BF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60" y="2583300"/>
            <a:ext cx="680179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98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920240" y="530484"/>
            <a:ext cx="322072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200" b="1" dirty="0"/>
              <a:t>Display Menu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C716B-A42A-6AB0-11E9-DD89F71D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190577"/>
            <a:ext cx="474411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69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05DBB-AA06-B8E3-7F11-DFB3D856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09" y="529581"/>
            <a:ext cx="9619253" cy="5857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B4C66-02E1-92BD-D98A-08868C1D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35" y="3763926"/>
            <a:ext cx="1222744" cy="12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2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920240" y="530484"/>
            <a:ext cx="330200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600" b="1" dirty="0"/>
              <a:t>Bill Payment</a:t>
            </a:r>
            <a:r>
              <a:rPr lang="en-IN" sz="3200" b="1" dirty="0"/>
              <a:t>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C2EB-BB1D-6662-742E-60017148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48" y="2466840"/>
            <a:ext cx="533474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15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A5BE99-406D-FC32-5C43-2BF5BAAC1906}"/>
              </a:ext>
            </a:extLst>
          </p:cNvPr>
          <p:cNvSpPr/>
          <p:nvPr/>
        </p:nvSpPr>
        <p:spPr>
          <a:xfrm>
            <a:off x="1188720" y="741680"/>
            <a:ext cx="386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Student Section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FB1BB-E7AB-5EBD-4CDB-26F97E82EA4F}"/>
              </a:ext>
            </a:extLst>
          </p:cNvPr>
          <p:cNvSpPr txBox="1"/>
          <p:nvPr/>
        </p:nvSpPr>
        <p:spPr>
          <a:xfrm>
            <a:off x="2143760" y="2438400"/>
            <a:ext cx="785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Student is a member function of a class software which is inherited from two base classes Hostel and mess publicly.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19D61-0DA1-4A96-BA59-4D73F0EA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69" y="3212378"/>
            <a:ext cx="3442531" cy="433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02E590-3596-C51A-5BF8-91B8E5D9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69" y="4217669"/>
            <a:ext cx="3297871" cy="181737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0DBFEE-0165-18C6-586C-C69195E4BF23}"/>
              </a:ext>
            </a:extLst>
          </p:cNvPr>
          <p:cNvSpPr/>
          <p:nvPr/>
        </p:nvSpPr>
        <p:spPr>
          <a:xfrm>
            <a:off x="6482080" y="4724400"/>
            <a:ext cx="185928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2F7710-3BC6-63A0-032C-9E490A33D776}"/>
              </a:ext>
            </a:extLst>
          </p:cNvPr>
          <p:cNvSpPr txBox="1"/>
          <p:nvPr/>
        </p:nvSpPr>
        <p:spPr>
          <a:xfrm>
            <a:off x="8069104" y="4450080"/>
            <a:ext cx="3856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STUDENT FUNCTION Invoked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66866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816BF2-10C9-A0C5-B52A-76E8BE3F734B}"/>
              </a:ext>
            </a:extLst>
          </p:cNvPr>
          <p:cNvSpPr/>
          <p:nvPr/>
        </p:nvSpPr>
        <p:spPr>
          <a:xfrm>
            <a:off x="1859280" y="1569720"/>
            <a:ext cx="4439920" cy="3901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: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your Profile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 mess menu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Register complaint</a:t>
            </a: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399E7-E1FB-A5A0-A415-94375A9B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68" y="2413000"/>
            <a:ext cx="3587612" cy="305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E07524-E505-E1D7-CE74-81D38AE67A4D}"/>
              </a:ext>
            </a:extLst>
          </p:cNvPr>
          <p:cNvSpPr/>
          <p:nvPr/>
        </p:nvSpPr>
        <p:spPr>
          <a:xfrm>
            <a:off x="7872868" y="1569720"/>
            <a:ext cx="3587612" cy="574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STUDENT INTERFACE</a:t>
            </a:r>
          </a:p>
        </p:txBody>
      </p:sp>
    </p:spTree>
    <p:extLst>
      <p:ext uri="{BB962C8B-B14F-4D97-AF65-F5344CB8AC3E}">
        <p14:creationId xmlns:p14="http://schemas.microsoft.com/office/powerpoint/2010/main" val="100597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879600" y="345440"/>
            <a:ext cx="4216400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200" b="1" dirty="0"/>
              <a:t> View your profile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263E4-9E3A-9412-3588-F989AECCC08F}"/>
              </a:ext>
            </a:extLst>
          </p:cNvPr>
          <p:cNvSpPr txBox="1"/>
          <p:nvPr/>
        </p:nvSpPr>
        <p:spPr>
          <a:xfrm>
            <a:off x="1879600" y="1679290"/>
            <a:ext cx="816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Student need to enter their id to view their profile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39A9F-29C1-BD31-45B2-908FC809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44" y="2231902"/>
            <a:ext cx="3477110" cy="573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2B6227-BE61-B177-A85D-5DD356BB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4" y="3996445"/>
            <a:ext cx="3477110" cy="2305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6A9E77-4A69-927C-9899-989B1C9AD86A}"/>
              </a:ext>
            </a:extLst>
          </p:cNvPr>
          <p:cNvSpPr txBox="1"/>
          <p:nvPr/>
        </p:nvSpPr>
        <p:spPr>
          <a:xfrm>
            <a:off x="1879600" y="3239225"/>
            <a:ext cx="7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If ID matches our record  Student profile will be displayed !! </a:t>
            </a:r>
          </a:p>
        </p:txBody>
      </p: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F4198996-18A4-08BE-7147-A5AB9A01995F}"/>
              </a:ext>
            </a:extLst>
          </p:cNvPr>
          <p:cNvSpPr/>
          <p:nvPr/>
        </p:nvSpPr>
        <p:spPr>
          <a:xfrm>
            <a:off x="7585920" y="3429001"/>
            <a:ext cx="4233787" cy="3053916"/>
          </a:xfrm>
          <a:prstGeom prst="irregularSeal2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Student</a:t>
            </a:r>
            <a:r>
              <a:rPr lang="en-IN" dirty="0"/>
              <a:t> can also Request the admin to </a:t>
            </a:r>
            <a:r>
              <a:rPr lang="en-IN" b="1" dirty="0"/>
              <a:t>modify</a:t>
            </a:r>
            <a:r>
              <a:rPr lang="en-IN" dirty="0"/>
              <a:t> their profile</a:t>
            </a:r>
          </a:p>
        </p:txBody>
      </p:sp>
    </p:spTree>
    <p:extLst>
      <p:ext uri="{BB962C8B-B14F-4D97-AF65-F5344CB8AC3E}">
        <p14:creationId xmlns:p14="http://schemas.microsoft.com/office/powerpoint/2010/main" val="438608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94455C-886D-2C9A-C1B3-8F70C03F696F}"/>
              </a:ext>
            </a:extLst>
          </p:cNvPr>
          <p:cNvSpPr/>
          <p:nvPr/>
        </p:nvSpPr>
        <p:spPr>
          <a:xfrm>
            <a:off x="1879600" y="345440"/>
            <a:ext cx="4316354" cy="782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200" b="1" dirty="0"/>
              <a:t> Check Mess Menu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263E4-9E3A-9412-3588-F989AECCC08F}"/>
              </a:ext>
            </a:extLst>
          </p:cNvPr>
          <p:cNvSpPr txBox="1"/>
          <p:nvPr/>
        </p:nvSpPr>
        <p:spPr>
          <a:xfrm>
            <a:off x="1879600" y="1679290"/>
            <a:ext cx="816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Students can the check menu added by the admin and buy the     item accordingly..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4E881D-B421-8744-73F9-7A253CC3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43" y="2877151"/>
            <a:ext cx="4104640" cy="3488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132337-192D-B99D-89CD-5A471D8C8D11}"/>
              </a:ext>
            </a:extLst>
          </p:cNvPr>
          <p:cNvSpPr/>
          <p:nvPr/>
        </p:nvSpPr>
        <p:spPr>
          <a:xfrm>
            <a:off x="8048846" y="4199861"/>
            <a:ext cx="3359888" cy="1584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Students can also opt the regular menu for lunch, breakfast etc. with a certain Item code  🙂👍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457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4F8AA30-2D12-B024-4675-ABB285A6F9BA}"/>
              </a:ext>
            </a:extLst>
          </p:cNvPr>
          <p:cNvGrpSpPr/>
          <p:nvPr/>
        </p:nvGrpSpPr>
        <p:grpSpPr>
          <a:xfrm>
            <a:off x="518160" y="1679182"/>
            <a:ext cx="11389360" cy="2067560"/>
            <a:chOff x="497840" y="1361440"/>
            <a:chExt cx="11389360" cy="1727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CD1972-EA6E-EB12-0553-C482272E122F}"/>
                </a:ext>
              </a:extLst>
            </p:cNvPr>
            <p:cNvSpPr/>
            <p:nvPr/>
          </p:nvSpPr>
          <p:spPr>
            <a:xfrm>
              <a:off x="497840" y="1361440"/>
              <a:ext cx="11389360" cy="172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6FE055-5EC6-0A7C-B57C-EDA53FB2E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960" y="1435830"/>
              <a:ext cx="11247120" cy="15276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CC47D9-4B2C-A63D-2170-91FC4C08EBBE}"/>
                </a:ext>
              </a:extLst>
            </p:cNvPr>
            <p:cNvSpPr txBox="1"/>
            <p:nvPr/>
          </p:nvSpPr>
          <p:spPr>
            <a:xfrm>
              <a:off x="8646160" y="2656713"/>
              <a:ext cx="3169920" cy="308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1" i="0" dirty="0">
                  <a:effectLst/>
                  <a:latin typeface="open sans" panose="020B0606030504020204" pitchFamily="34" charset="0"/>
                </a:rPr>
                <a:t>jan 18, 2018 01:46 AM (IST)</a:t>
              </a:r>
              <a:endParaRPr lang="en-IN" b="1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A2D11AA-84EF-9F60-3741-A18FE7FA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530" y="3941579"/>
            <a:ext cx="2109470" cy="2533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475412-84F3-67E9-22D4-9DDC1BBD9A14}"/>
              </a:ext>
            </a:extLst>
          </p:cNvPr>
          <p:cNvSpPr txBox="1"/>
          <p:nvPr/>
        </p:nvSpPr>
        <p:spPr>
          <a:xfrm>
            <a:off x="1050290" y="4449462"/>
            <a:ext cx="827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 keep the quality of food in check and to hear, to the complaints of the students we have a </a:t>
            </a:r>
            <a:r>
              <a:rPr lang="en-IN" b="1" dirty="0"/>
              <a:t>“Register complaint ”</a:t>
            </a:r>
            <a:r>
              <a:rPr lang="en-IN" dirty="0"/>
              <a:t> option.</a:t>
            </a:r>
          </a:p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0ACF6-1160-E2AD-217E-5374FCFC5C16}"/>
              </a:ext>
            </a:extLst>
          </p:cNvPr>
          <p:cNvSpPr/>
          <p:nvPr/>
        </p:nvSpPr>
        <p:spPr>
          <a:xfrm>
            <a:off x="1935480" y="544533"/>
            <a:ext cx="4424680" cy="7832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3200" b="1" dirty="0"/>
              <a:t> Register Complaint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5323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46C43-3B63-644A-5D91-320AAB0C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762760"/>
            <a:ext cx="4104640" cy="3545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7D3C1-314F-F395-7F43-222983C109EB}"/>
              </a:ext>
            </a:extLst>
          </p:cNvPr>
          <p:cNvSpPr txBox="1"/>
          <p:nvPr/>
        </p:nvSpPr>
        <p:spPr>
          <a:xfrm>
            <a:off x="6908800" y="2072640"/>
            <a:ext cx="40436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register their complaints by entering their ID.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can be Mess related or anything regarding hostel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260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66FE37-1E22-8833-4BE0-A0FE8F2CCAEF}"/>
              </a:ext>
            </a:extLst>
          </p:cNvPr>
          <p:cNvSpPr txBox="1"/>
          <p:nvPr/>
        </p:nvSpPr>
        <p:spPr>
          <a:xfrm>
            <a:off x="8163560" y="5308600"/>
            <a:ext cx="153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Complaint done vro 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6D6DF-B6E6-8659-F986-D74FE73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65" y="1825486"/>
            <a:ext cx="10115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0D1297A-1D08-CA4F-7359-5ADDCFD802C1}"/>
              </a:ext>
            </a:extLst>
          </p:cNvPr>
          <p:cNvSpPr/>
          <p:nvPr/>
        </p:nvSpPr>
        <p:spPr>
          <a:xfrm>
            <a:off x="2245360" y="577626"/>
            <a:ext cx="7772400" cy="99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4739C-A27D-5890-C6CA-A00C1615B502}"/>
              </a:ext>
            </a:extLst>
          </p:cNvPr>
          <p:cNvSpPr txBox="1"/>
          <p:nvPr/>
        </p:nvSpPr>
        <p:spPr>
          <a:xfrm>
            <a:off x="1694897" y="497582"/>
            <a:ext cx="8659965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HOSTEL MANAGEMENT AND MESS BILLING SYSTEM ?</a:t>
            </a:r>
            <a:endParaRPr lang="en-I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CCF04-2EEF-15F6-B94E-4C47DEBA5324}"/>
              </a:ext>
            </a:extLst>
          </p:cNvPr>
          <p:cNvSpPr txBox="1"/>
          <p:nvPr/>
        </p:nvSpPr>
        <p:spPr>
          <a:xfrm>
            <a:off x="1513840" y="1959213"/>
            <a:ext cx="6756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Avoid a Lot of Paper work</a:t>
            </a:r>
          </a:p>
          <a:p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Be Time Efficient</a:t>
            </a:r>
          </a:p>
          <a:p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Give Complete and Correct Information regarding mess and other facilities at hostel</a:t>
            </a:r>
          </a:p>
          <a:p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Avoid Confusions Related to Mess and Canteen Bills</a:t>
            </a:r>
          </a:p>
        </p:txBody>
      </p:sp>
    </p:spTree>
    <p:extLst>
      <p:ext uri="{BB962C8B-B14F-4D97-AF65-F5344CB8AC3E}">
        <p14:creationId xmlns:p14="http://schemas.microsoft.com/office/powerpoint/2010/main" val="3141073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A414E54-CB6F-92A3-581D-1CB36E83E60D}"/>
              </a:ext>
            </a:extLst>
          </p:cNvPr>
          <p:cNvSpPr/>
          <p:nvPr/>
        </p:nvSpPr>
        <p:spPr>
          <a:xfrm>
            <a:off x="1807029" y="518160"/>
            <a:ext cx="5656943" cy="79248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14F85-99DA-E139-4A08-D7DFF58992AB}"/>
              </a:ext>
            </a:extLst>
          </p:cNvPr>
          <p:cNvSpPr txBox="1"/>
          <p:nvPr/>
        </p:nvSpPr>
        <p:spPr>
          <a:xfrm>
            <a:off x="1807029" y="708297"/>
            <a:ext cx="565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OUR PROJECT: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6E0CFC-ED05-9C41-A1EF-BCEFAE5B3014}"/>
              </a:ext>
            </a:extLst>
          </p:cNvPr>
          <p:cNvGrpSpPr/>
          <p:nvPr/>
        </p:nvGrpSpPr>
        <p:grpSpPr>
          <a:xfrm>
            <a:off x="1729014" y="1856378"/>
            <a:ext cx="10424318" cy="4247317"/>
            <a:chOff x="1640839" y="1889760"/>
            <a:chExt cx="10424318" cy="42473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14DD79-7825-328D-EDFD-580D93911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7762" y="1889760"/>
              <a:ext cx="4847395" cy="37469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635000"/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A747C4-C00B-271B-F09D-AFBF0DB430E5}"/>
                </a:ext>
              </a:extLst>
            </p:cNvPr>
            <p:cNvSpPr txBox="1"/>
            <p:nvPr/>
          </p:nvSpPr>
          <p:spPr>
            <a:xfrm>
              <a:off x="1640839" y="1889760"/>
              <a:ext cx="589425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sz="27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Automization of mess Bills</a:t>
              </a:r>
            </a:p>
            <a:p>
              <a:endParaRPr lang="en-IN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sz="27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Registration of New Candidates</a:t>
              </a:r>
            </a:p>
            <a:p>
              <a:endParaRPr lang="en-IN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sz="27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Maintenance of Records</a:t>
              </a:r>
            </a:p>
            <a:p>
              <a:endParaRPr lang="en-IN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sz="27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Providing Info Related to Mess and Other Facilities</a:t>
              </a:r>
            </a:p>
            <a:p>
              <a:endParaRPr lang="en-IN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sz="27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Minimizing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10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79C7DA-EDAD-92B2-AF29-AD3EB8E2FC0D}"/>
              </a:ext>
            </a:extLst>
          </p:cNvPr>
          <p:cNvGrpSpPr/>
          <p:nvPr/>
        </p:nvGrpSpPr>
        <p:grpSpPr>
          <a:xfrm>
            <a:off x="4537775" y="1656080"/>
            <a:ext cx="5134545" cy="4602480"/>
            <a:chOff x="2505775" y="448894"/>
            <a:chExt cx="7506378" cy="6165277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62D6DE1C-46CF-739B-767A-120BEEA451F0}"/>
                </a:ext>
              </a:extLst>
            </p:cNvPr>
            <p:cNvSpPr/>
            <p:nvPr/>
          </p:nvSpPr>
          <p:spPr>
            <a:xfrm rot="21269389">
              <a:off x="2505775" y="5213744"/>
              <a:ext cx="1798248" cy="1244681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F7384647-CDB9-C134-BABC-6CC6E95ABB5D}"/>
                </a:ext>
              </a:extLst>
            </p:cNvPr>
            <p:cNvSpPr/>
            <p:nvPr/>
          </p:nvSpPr>
          <p:spPr>
            <a:xfrm rot="4915833">
              <a:off x="2718110" y="929645"/>
              <a:ext cx="1798248" cy="1244682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F85ADCB2-7026-E3A4-2E85-25A67A19D3A1}"/>
                </a:ext>
              </a:extLst>
            </p:cNvPr>
            <p:cNvSpPr/>
            <p:nvPr/>
          </p:nvSpPr>
          <p:spPr>
            <a:xfrm rot="9447259">
              <a:off x="6423020" y="448894"/>
              <a:ext cx="1798248" cy="1244681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3B270CAE-D6F2-F0F9-FE49-2D4B67626495}"/>
                </a:ext>
              </a:extLst>
            </p:cNvPr>
            <p:cNvSpPr/>
            <p:nvPr/>
          </p:nvSpPr>
          <p:spPr>
            <a:xfrm rot="12331116">
              <a:off x="8213905" y="2649249"/>
              <a:ext cx="1798248" cy="1244682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22E43E-57C6-6020-E685-A14314BE2131}"/>
                </a:ext>
              </a:extLst>
            </p:cNvPr>
            <p:cNvSpPr/>
            <p:nvPr/>
          </p:nvSpPr>
          <p:spPr>
            <a:xfrm>
              <a:off x="4790439" y="2830327"/>
              <a:ext cx="2263076" cy="18390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MAIN Concepts</a:t>
              </a:r>
              <a:endParaRPr lang="en-IN" dirty="0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96130E4E-A9DD-1DFA-7D84-87F37C4A668D}"/>
                </a:ext>
              </a:extLst>
            </p:cNvPr>
            <p:cNvSpPr/>
            <p:nvPr/>
          </p:nvSpPr>
          <p:spPr>
            <a:xfrm rot="15139023">
              <a:off x="7513847" y="5092706"/>
              <a:ext cx="1798248" cy="1244682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6B5F32A-35D7-D09F-FDD3-54B5378D2D58}"/>
              </a:ext>
            </a:extLst>
          </p:cNvPr>
          <p:cNvSpPr/>
          <p:nvPr/>
        </p:nvSpPr>
        <p:spPr>
          <a:xfrm>
            <a:off x="1198880" y="390011"/>
            <a:ext cx="3149600" cy="10657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Concepts Used</a:t>
            </a:r>
            <a:r>
              <a:rPr lang="en-IN" sz="3600" b="1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70C2F-131D-25E3-C99A-469E67939C19}"/>
              </a:ext>
            </a:extLst>
          </p:cNvPr>
          <p:cNvSpPr txBox="1"/>
          <p:nvPr/>
        </p:nvSpPr>
        <p:spPr>
          <a:xfrm>
            <a:off x="2966720" y="1869440"/>
            <a:ext cx="18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Inheritance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C5D3B-DF70-2DE0-C6F6-D0CC8FAADD8D}"/>
              </a:ext>
            </a:extLst>
          </p:cNvPr>
          <p:cNvSpPr txBox="1"/>
          <p:nvPr/>
        </p:nvSpPr>
        <p:spPr>
          <a:xfrm>
            <a:off x="8446224" y="1341120"/>
            <a:ext cx="226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File Handling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5A9A2-F8B4-C108-93CB-E7A68D0AE161}"/>
              </a:ext>
            </a:extLst>
          </p:cNvPr>
          <p:cNvSpPr txBox="1"/>
          <p:nvPr/>
        </p:nvSpPr>
        <p:spPr>
          <a:xfrm>
            <a:off x="9774257" y="3429000"/>
            <a:ext cx="2526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Exception Handling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C56BB-82DA-C283-8289-836C3C4D6613}"/>
              </a:ext>
            </a:extLst>
          </p:cNvPr>
          <p:cNvSpPr txBox="1"/>
          <p:nvPr/>
        </p:nvSpPr>
        <p:spPr>
          <a:xfrm>
            <a:off x="8800360" y="6249640"/>
            <a:ext cx="273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Static Functions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FDF46-D596-7A79-5414-58443C3F9101}"/>
              </a:ext>
            </a:extLst>
          </p:cNvPr>
          <p:cNvSpPr txBox="1"/>
          <p:nvPr/>
        </p:nvSpPr>
        <p:spPr>
          <a:xfrm>
            <a:off x="2152310" y="5541754"/>
            <a:ext cx="2406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IOS functions and Manipulators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8797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BF233-FA4B-0C6B-685D-F4D7616C3207}"/>
              </a:ext>
            </a:extLst>
          </p:cNvPr>
          <p:cNvSpPr/>
          <p:nvPr/>
        </p:nvSpPr>
        <p:spPr>
          <a:xfrm>
            <a:off x="2009553" y="382772"/>
            <a:ext cx="7995684" cy="10027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CC570-CDBC-348D-DC0C-B08E3E5D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37" y="2111110"/>
            <a:ext cx="5614591" cy="4139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3012BE-3E6F-A062-A906-B7788E730885}"/>
              </a:ext>
            </a:extLst>
          </p:cNvPr>
          <p:cNvSpPr txBox="1"/>
          <p:nvPr/>
        </p:nvSpPr>
        <p:spPr>
          <a:xfrm>
            <a:off x="2105546" y="345558"/>
            <a:ext cx="7921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Here is the list of all the header files we have used in our program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7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4E8134-0C7B-1DD2-DC70-43785E3B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306" y="1967601"/>
            <a:ext cx="2429214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D77226-C4E4-FB40-0861-FE25C870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71" y="2870200"/>
            <a:ext cx="7965257" cy="2636275"/>
          </a:xfrm>
          <a:prstGeom prst="rect">
            <a:avLst/>
          </a:prstGeom>
          <a:effectLst>
            <a:glow rad="101600">
              <a:srgbClr val="0070C0">
                <a:alpha val="60000"/>
              </a:srgb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00761-3DC2-7A10-D42B-3C22B6DA1578}"/>
              </a:ext>
            </a:extLst>
          </p:cNvPr>
          <p:cNvSpPr txBox="1"/>
          <p:nvPr/>
        </p:nvSpPr>
        <p:spPr>
          <a:xfrm>
            <a:off x="1798320" y="1140119"/>
            <a:ext cx="84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We have made the home page of our Project using a default constructor of class software   </a:t>
            </a:r>
          </a:p>
        </p:txBody>
      </p:sp>
    </p:spTree>
    <p:extLst>
      <p:ext uri="{BB962C8B-B14F-4D97-AF65-F5344CB8AC3E}">
        <p14:creationId xmlns:p14="http://schemas.microsoft.com/office/powerpoint/2010/main" val="3971003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E2D2D-393D-796D-33E7-250D684F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38125"/>
            <a:ext cx="113061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79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1720</TotalTime>
  <Words>567</Words>
  <Application>Microsoft Office PowerPoint</Application>
  <PresentationFormat>Widescreen</PresentationFormat>
  <Paragraphs>112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Algerian</vt:lpstr>
      <vt:lpstr>Arial</vt:lpstr>
      <vt:lpstr>Century Gothic</vt:lpstr>
      <vt:lpstr>open sans</vt:lpstr>
      <vt:lpstr>Times New Roman</vt:lpstr>
      <vt:lpstr>Wingdings</vt:lpstr>
      <vt:lpstr>Wingdings 3</vt:lpstr>
      <vt:lpstr>Wisp</vt:lpstr>
      <vt:lpstr>Our 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</vt:lpstr>
      <vt:lpstr>.</vt:lpstr>
      <vt:lpstr>           </vt:lpstr>
      <vt:lpstr>PowerPoint Presentation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Harshdeep_singh12@outlook.com</dc:creator>
  <cp:lastModifiedBy>Jatin Dhiman</cp:lastModifiedBy>
  <cp:revision>14</cp:revision>
  <dcterms:created xsi:type="dcterms:W3CDTF">2023-05-17T08:40:50Z</dcterms:created>
  <dcterms:modified xsi:type="dcterms:W3CDTF">2023-06-25T07:36:15Z</dcterms:modified>
</cp:coreProperties>
</file>