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3"/>
    <p:restoredTop sz="94625"/>
  </p:normalViewPr>
  <p:slideViewPr>
    <p:cSldViewPr snapToGrid="0">
      <p:cViewPr varScale="1">
        <p:scale>
          <a:sx n="95" d="100"/>
          <a:sy n="95" d="100"/>
        </p:scale>
        <p:origin x="200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FF407-8648-36DE-FF67-D11310FB1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4DD7A-7CEF-776B-E1AA-558E785C5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5C724-111B-7C64-1914-08CEE3F85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B3080-921A-4E4E-814D-352A0F7AF835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8953A-4AAF-CCC1-DBCB-96E2A3DBE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BADB-2648-6BB2-0F46-F83535A9C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DCC7-0EF4-2F42-B084-EDE38A40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94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35F04-C36B-CDCF-4E6D-85A51D126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DCD5E-C34B-723D-E534-D04BE24DC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326FB-7CE4-1348-B7F2-32FFCB14D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B3080-921A-4E4E-814D-352A0F7AF835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91659-5BDC-62C7-1C5C-D7E497BC9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F78BD-359E-ECEC-A36D-6B46DB4A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DCC7-0EF4-2F42-B084-EDE38A40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08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9ECCB1-4E95-1468-6B9F-9E49037BAC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CE97F9-924B-EFBE-F69D-AFD2C6955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23DF3-2E0F-B0EC-1E74-EBE93E78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B3080-921A-4E4E-814D-352A0F7AF835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B1924-2CCB-3648-DE61-9EFA2329B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42288-8524-7E27-798F-BFA4946E3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DCC7-0EF4-2F42-B084-EDE38A40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88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5192F-2FDB-6639-C920-FABFDE4EE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8C633-FEBD-9866-4D94-FCD5C1A15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75CBF-FA45-D4DD-A449-74B5F25E5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B3080-921A-4E4E-814D-352A0F7AF835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AD47F-6198-EF1E-D550-839787301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E2A52-E308-B33D-B61F-5665CA7A0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DCC7-0EF4-2F42-B084-EDE38A40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80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93C6A-5ADB-3E5F-0A99-F63E63DB4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276DB-DB9A-255F-156D-C0FD58185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0279B-29B1-B0A8-1F89-07793F7C8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B3080-921A-4E4E-814D-352A0F7AF835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B942E-E9EB-42E6-D00B-556F33A04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DF791-89C4-05FA-D4FE-C17A5B57E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DCC7-0EF4-2F42-B084-EDE38A40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21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53DF0-9D88-7DCD-43C9-BB7C38F88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50452-D21B-0F57-F59B-33FCAAD6D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C8DA8-FEE7-EE94-AD5B-84F20E1E8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6EA20F-ECAF-4FDC-B916-EC2440099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B3080-921A-4E4E-814D-352A0F7AF835}" type="datetimeFigureOut">
              <a:rPr lang="en-US" smtClean="0"/>
              <a:t>11/6/23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7652A-24EC-3897-433F-23B1955D9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6CB4E-3E65-05D8-20EB-5D6DF57E3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DCC7-0EF4-2F42-B084-EDE38A40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46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F9872-69B5-0580-E147-CB298A033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2AB46-3E87-7690-BF20-F4FA580B9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AD1C3F-3F29-2961-19BE-9498C7AB4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A887E8-E4BA-658D-197A-DB5711F084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6BEA12-0207-6C03-02A0-AC595CFA7D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5B6758-ECBE-EB3E-41C8-B67C1652A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B3080-921A-4E4E-814D-352A0F7AF835}" type="datetimeFigureOut">
              <a:rPr lang="en-US" smtClean="0"/>
              <a:t>11/6/23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E34860-94FC-0CE4-5EB7-F564D87B0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BE8543-FC1C-BDF3-BDCB-35D1E8A9F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DCC7-0EF4-2F42-B084-EDE38A40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1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9E72F-B18C-97F8-5149-B935FE84B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ABA9E2-F079-6D87-1948-669A4BC4D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B3080-921A-4E4E-814D-352A0F7AF835}" type="datetimeFigureOut">
              <a:rPr lang="en-US" smtClean="0"/>
              <a:t>11/6/23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A6F6B-CB31-7033-387B-E44A465CE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F00A7-9CD9-3E72-E7E6-833AFD288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DCC7-0EF4-2F42-B084-EDE38A40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55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51BBDC-7BBC-E172-768E-82A2C696F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B3080-921A-4E4E-814D-352A0F7AF835}" type="datetimeFigureOut">
              <a:rPr lang="en-US" smtClean="0"/>
              <a:t>11/6/23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0FE0C2-5BD9-9371-9EB1-0631714E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0F43D-C5DA-CD24-90B3-A71DDA333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DCC7-0EF4-2F42-B084-EDE38A40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06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D559C-F7B5-2636-D8C3-28AA560D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0AEDF-9214-6FB1-F166-068BB855F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7B47BA-25A3-BE52-F185-91AD16C7A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122C8-FF17-38A6-3A4F-2BC0FC8C7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B3080-921A-4E4E-814D-352A0F7AF835}" type="datetimeFigureOut">
              <a:rPr lang="en-US" smtClean="0"/>
              <a:t>11/6/23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79B01-2C75-EF85-BBC9-90ADCCF62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4D5FF-8E6D-36DE-08AB-B659F8C05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DCC7-0EF4-2F42-B084-EDE38A40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6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67AD6-0F1E-D8B6-B123-AEABC0A83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BB3936-A168-5C28-C94D-1A5CA8546E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931E8-386C-F060-ECE4-CD2A342F3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4E30B-5DDC-4886-19F4-73F46E68D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B3080-921A-4E4E-814D-352A0F7AF835}" type="datetimeFigureOut">
              <a:rPr lang="en-US" smtClean="0"/>
              <a:t>11/6/23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90148-26E9-268E-B017-F58C29D81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AF199-95B9-C638-0E14-8DF222302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DCC7-0EF4-2F42-B084-EDE38A40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76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BAFB85-61B7-7871-2517-9F727C687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0DB51-EF94-B584-E8ED-7943BF304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7948E-F0CA-546F-3A94-946009630E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B3080-921A-4E4E-814D-352A0F7AF835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AF9ED-7088-F0A1-A34C-94B9668DC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02D69-3FA1-4DEC-0B14-7C2FB4A529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6DCC7-0EF4-2F42-B084-EDE38A40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645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6B1E1-39E0-50BB-0DC2-04C60FF3A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4974" y="-958228"/>
            <a:ext cx="9144000" cy="2387600"/>
          </a:xfrm>
        </p:spPr>
        <p:txBody>
          <a:bodyPr/>
          <a:lstStyle/>
          <a:p>
            <a:r>
              <a:rPr lang="en-US" dirty="0"/>
              <a:t>DIAGRAMS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1F9EF-FB00-EA69-2473-A7D7EA6B9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4974" y="1603513"/>
            <a:ext cx="9554817" cy="4207186"/>
          </a:xfrm>
        </p:spPr>
        <p:txBody>
          <a:bodyPr>
            <a:normAutofit/>
          </a:bodyPr>
          <a:lstStyle/>
          <a:p>
            <a:r>
              <a:rPr lang="en-US" dirty="0"/>
              <a:t>SEQUENCE DIAGRAM</a:t>
            </a:r>
            <a:br>
              <a:rPr lang="en-US" dirty="0"/>
            </a:br>
            <a:r>
              <a:rPr lang="en-US" dirty="0"/>
              <a:t>ACTIVITY DIAGRAM</a:t>
            </a:r>
            <a:br>
              <a:rPr lang="en-US" dirty="0"/>
            </a:br>
            <a:r>
              <a:rPr lang="en-US" dirty="0"/>
              <a:t>USE CASE DIAGRAM</a:t>
            </a:r>
            <a:br>
              <a:rPr lang="en-US" dirty="0"/>
            </a:br>
            <a:r>
              <a:rPr lang="en-US" dirty="0"/>
              <a:t>PACKAGE DIAGRAM</a:t>
            </a:r>
            <a:br>
              <a:rPr lang="en-US" dirty="0"/>
            </a:br>
            <a:r>
              <a:rPr lang="en-US" dirty="0"/>
              <a:t>COMPONENT DIAGRAM</a:t>
            </a:r>
            <a:br>
              <a:rPr lang="en-US" dirty="0"/>
            </a:br>
            <a:r>
              <a:rPr lang="en-US" dirty="0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3858298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process&#10;&#10;Description automatically generated">
            <a:extLst>
              <a:ext uri="{FF2B5EF4-FFF2-40B4-BE49-F238E27FC236}">
                <a16:creationId xmlns:a16="http://schemas.microsoft.com/office/drawing/2014/main" id="{E1E653A7-4ED1-D60E-5D6C-20A4CD6311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8695" y="927653"/>
            <a:ext cx="4779545" cy="4572000"/>
          </a:xfrm>
        </p:spPr>
      </p:pic>
      <p:pic>
        <p:nvPicPr>
          <p:cNvPr id="7" name="Picture 6" descr="A diagram of a software development process&#10;&#10;Description automatically generated with medium confidence">
            <a:extLst>
              <a:ext uri="{FF2B5EF4-FFF2-40B4-BE49-F238E27FC236}">
                <a16:creationId xmlns:a16="http://schemas.microsoft.com/office/drawing/2014/main" id="{B45594CA-5A6B-4A0B-316A-8059C4079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60" y="1324903"/>
            <a:ext cx="6571421" cy="44530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4E8C1A-5D00-32B8-E096-1F2FFCA5004B}"/>
              </a:ext>
            </a:extLst>
          </p:cNvPr>
          <p:cNvSpPr txBox="1"/>
          <p:nvPr/>
        </p:nvSpPr>
        <p:spPr>
          <a:xfrm>
            <a:off x="4174435" y="351341"/>
            <a:ext cx="693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 DIAGRAMS</a:t>
            </a:r>
          </a:p>
        </p:txBody>
      </p:sp>
    </p:spTree>
    <p:extLst>
      <p:ext uri="{BB962C8B-B14F-4D97-AF65-F5344CB8AC3E}">
        <p14:creationId xmlns:p14="http://schemas.microsoft.com/office/powerpoint/2010/main" val="3257361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313C4-A409-E4C6-20F4-AFEBE7AAB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dirty="0"/>
              <a:t>ACTIVITY DIAGRAMS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diagram of a process flow&#10;&#10;Description automatically generated">
            <a:extLst>
              <a:ext uri="{FF2B5EF4-FFF2-40B4-BE49-F238E27FC236}">
                <a16:creationId xmlns:a16="http://schemas.microsoft.com/office/drawing/2014/main" id="{BD4278A2-1AF2-BBCD-3A17-45B1EA859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5918"/>
            <a:ext cx="6824870" cy="5026163"/>
          </a:xfrm>
          <a:prstGeom prst="rect">
            <a:avLst/>
          </a:prstGeom>
        </p:spPr>
      </p:pic>
      <p:pic>
        <p:nvPicPr>
          <p:cNvPr id="7" name="Picture 6" descr="A diagram of a software application&#10;&#10;Description automatically generated">
            <a:extLst>
              <a:ext uri="{FF2B5EF4-FFF2-40B4-BE49-F238E27FC236}">
                <a16:creationId xmlns:a16="http://schemas.microsoft.com/office/drawing/2014/main" id="{54771C39-DB90-0409-73FA-A7686D77A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165" y="1723838"/>
            <a:ext cx="4173468" cy="378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176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EFC0-F3BB-1583-C6D4-7A5922186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 CASE DIAGRAM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diagram of a software development process&#10;&#10;Description automatically generated">
            <a:extLst>
              <a:ext uri="{FF2B5EF4-FFF2-40B4-BE49-F238E27FC236}">
                <a16:creationId xmlns:a16="http://schemas.microsoft.com/office/drawing/2014/main" id="{32AF2CCA-B7ED-DAF7-8DED-62876EE8A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729" y="1817221"/>
            <a:ext cx="3283697" cy="3223558"/>
          </a:xfrm>
          <a:prstGeom prst="rect">
            <a:avLst/>
          </a:prstGeom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A1E5C8D-7FD7-A3BF-DBB4-4CE72AAAE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259" y="927847"/>
            <a:ext cx="4764741" cy="500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571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9A8EC-B35D-AC83-B4D2-D6A27BBCB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PACKAGE DIAGRAM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diagram of a model&#10;&#10;Description automatically generated">
            <a:extLst>
              <a:ext uri="{FF2B5EF4-FFF2-40B4-BE49-F238E27FC236}">
                <a16:creationId xmlns:a16="http://schemas.microsoft.com/office/drawing/2014/main" id="{4AFB0CF7-68B8-4CBE-8FD0-6DB3B4454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65" y="430306"/>
            <a:ext cx="11430000" cy="626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441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D9A1A-7260-9AFE-848F-D07716D94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COMPONENT DIAGRAM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02459C0-AACD-09EF-3BC7-C2E159399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05" y="504264"/>
            <a:ext cx="11120718" cy="584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702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37D59-C67E-0B41-FA19-89F8D562E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CLASS DIAGRAMS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A diagram of a model&#10;&#10;Description automatically generated">
            <a:extLst>
              <a:ext uri="{FF2B5EF4-FFF2-40B4-BE49-F238E27FC236}">
                <a16:creationId xmlns:a16="http://schemas.microsoft.com/office/drawing/2014/main" id="{4B469B3D-B251-3D18-507F-DA96E0F4F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9247"/>
            <a:ext cx="12021671" cy="564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662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32</Words>
  <Application>Microsoft Macintosh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DIAGRAMS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DIAGRAMS</dc:title>
  <dc:creator>Jatin Preet Singh [CSE (ARTIFICIAL INTELLIGENCE &amp; MACHINE LEARNING) - 2022]</dc:creator>
  <cp:lastModifiedBy>Jatin Preet Singh [CSE (ARTIFICIAL INTELLIGENCE &amp; MACHINE LEARNING) - 2022]</cp:lastModifiedBy>
  <cp:revision>1</cp:revision>
  <dcterms:created xsi:type="dcterms:W3CDTF">2023-11-06T04:45:06Z</dcterms:created>
  <dcterms:modified xsi:type="dcterms:W3CDTF">2023-11-06T04:51:39Z</dcterms:modified>
</cp:coreProperties>
</file>