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‎Messages to this chat and calls are now secured with end-to-end encryption.
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Can you tell me more about its pricing and specifications
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What is the pricing of GL63
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GL63 8RE i7 8750h 16 GB ram 1tb HDD 128GB SSD 6 GB 1060 gtx graphics 15.6 full HD with Windows 10 home
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And price
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Price 106000 tax pad
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Ok thanks
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Actually I'm getting the same laptop in 99k in Amazon but if you drop the price litte I'll prefer buying it offline
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‎image omitted
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You call tomorrow
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Ok sure
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Hello sir..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I need to buy msi gv series
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Is it available on ur store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And also I got this number msi website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Sir gv series not available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Available model gl series
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Is there any model having gtx 1060
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365760"/>
            <a:ext cx="8229600" cy="6035040"/>
          </a:xfrm>
          <a:prstGeom prst="roundRect">
            <a:avLst/>
          </a:prstGeom>
          <a:solidFill>
            <a:schemeClr val="accent5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0">
                <a:solidFill>
                  <a:srgbClr val="000000"/>
                </a:solidFill>
                <a:latin typeface="Calibri"/>
              </a:rPr>
              <a:t>Yes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