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3"/>
  </p:notesMasterIdLst>
  <p:sldIdLst>
    <p:sldId id="269" r:id="rId2"/>
    <p:sldId id="273" r:id="rId3"/>
    <p:sldId id="275" r:id="rId4"/>
    <p:sldId id="276" r:id="rId5"/>
    <p:sldId id="277" r:id="rId6"/>
    <p:sldId id="291" r:id="rId7"/>
    <p:sldId id="278" r:id="rId8"/>
    <p:sldId id="280" r:id="rId9"/>
    <p:sldId id="282" r:id="rId10"/>
    <p:sldId id="292" r:id="rId11"/>
    <p:sldId id="264" r:id="rId12"/>
    <p:sldId id="265" r:id="rId13"/>
    <p:sldId id="267" r:id="rId14"/>
    <p:sldId id="284" r:id="rId15"/>
    <p:sldId id="288" r:id="rId16"/>
    <p:sldId id="293" r:id="rId17"/>
    <p:sldId id="290" r:id="rId18"/>
    <p:sldId id="258" r:id="rId19"/>
    <p:sldId id="294" r:id="rId20"/>
    <p:sldId id="28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4" Type="http://schemas.openxmlformats.org/officeDocument/2006/relationships/image" Target="../media/image7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svg"/><Relationship Id="rId1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6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48.svg"/><Relationship Id="rId1" Type="http://schemas.openxmlformats.org/officeDocument/2006/relationships/image" Target="../media/image55.png"/><Relationship Id="rId6" Type="http://schemas.openxmlformats.org/officeDocument/2006/relationships/image" Target="../media/image52.svg"/><Relationship Id="rId5" Type="http://schemas.openxmlformats.org/officeDocument/2006/relationships/image" Target="../media/image57.png"/><Relationship Id="rId4" Type="http://schemas.openxmlformats.org/officeDocument/2006/relationships/image" Target="../media/image5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svg"/><Relationship Id="rId1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svg"/><Relationship Id="rId1" Type="http://schemas.openxmlformats.org/officeDocument/2006/relationships/image" Target="../media/image74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svg"/><Relationship Id="rId1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B2E7E-258F-4AEE-8010-6EB93E8CAE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415A6B-F1D0-443C-9DDA-8F7DFF190B49}">
      <dgm:prSet/>
      <dgm:spPr/>
      <dgm:t>
        <a:bodyPr/>
        <a:lstStyle/>
        <a:p>
          <a:r>
            <a:rPr lang="en-US"/>
            <a:t>Counts of top 10 occurring keywords</a:t>
          </a:r>
        </a:p>
      </dgm:t>
    </dgm:pt>
    <dgm:pt modelId="{99DEFDD1-8120-4B56-A1E5-BA329CAA44A3}" type="parTrans" cxnId="{8723AF9C-ACCA-430A-95CC-C2161F38BFF8}">
      <dgm:prSet/>
      <dgm:spPr/>
      <dgm:t>
        <a:bodyPr/>
        <a:lstStyle/>
        <a:p>
          <a:endParaRPr lang="en-US"/>
        </a:p>
      </dgm:t>
    </dgm:pt>
    <dgm:pt modelId="{01F1B7B3-01F9-41B6-ABAD-A27B7F0D1B49}" type="sibTrans" cxnId="{8723AF9C-ACCA-430A-95CC-C2161F38BFF8}">
      <dgm:prSet/>
      <dgm:spPr/>
      <dgm:t>
        <a:bodyPr/>
        <a:lstStyle/>
        <a:p>
          <a:endParaRPr lang="en-US"/>
        </a:p>
      </dgm:t>
    </dgm:pt>
    <dgm:pt modelId="{56028F78-8110-4966-B82F-211B6CB208AA}">
      <dgm:prSet/>
      <dgm:spPr/>
      <dgm:t>
        <a:bodyPr/>
        <a:lstStyle/>
        <a:p>
          <a:r>
            <a:rPr lang="en-US"/>
            <a:t>Keywords are used to identify if the address is Residential or Non-Residential</a:t>
          </a:r>
        </a:p>
      </dgm:t>
    </dgm:pt>
    <dgm:pt modelId="{042226F9-D37A-4CD3-AD61-DC6B034014D7}" type="parTrans" cxnId="{E206F59A-0213-4F2E-9FBE-1C9ED9DDBC35}">
      <dgm:prSet/>
      <dgm:spPr/>
      <dgm:t>
        <a:bodyPr/>
        <a:lstStyle/>
        <a:p>
          <a:endParaRPr lang="en-US"/>
        </a:p>
      </dgm:t>
    </dgm:pt>
    <dgm:pt modelId="{5102D9A5-393C-483B-A6FA-1D4325BEB7D8}" type="sibTrans" cxnId="{E206F59A-0213-4F2E-9FBE-1C9ED9DDBC35}">
      <dgm:prSet/>
      <dgm:spPr/>
      <dgm:t>
        <a:bodyPr/>
        <a:lstStyle/>
        <a:p>
          <a:endParaRPr lang="en-US"/>
        </a:p>
      </dgm:t>
    </dgm:pt>
    <dgm:pt modelId="{47175121-56C3-4881-874D-0F7DF316014A}" type="pres">
      <dgm:prSet presAssocID="{36CB2E7E-258F-4AEE-8010-6EB93E8CAE7D}" presName="root" presStyleCnt="0">
        <dgm:presLayoutVars>
          <dgm:dir/>
          <dgm:resizeHandles val="exact"/>
        </dgm:presLayoutVars>
      </dgm:prSet>
      <dgm:spPr/>
    </dgm:pt>
    <dgm:pt modelId="{89010629-DF4B-403D-B2A4-30D552E9D159}" type="pres">
      <dgm:prSet presAssocID="{1A415A6B-F1D0-443C-9DDA-8F7DFF190B49}" presName="compNode" presStyleCnt="0"/>
      <dgm:spPr/>
    </dgm:pt>
    <dgm:pt modelId="{07562CBF-AD1D-4C98-9D2C-37401CEAFCCD}" type="pres">
      <dgm:prSet presAssocID="{1A415A6B-F1D0-443C-9DDA-8F7DFF190B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51B4653-6A01-4875-B46F-8F1456D1EC97}" type="pres">
      <dgm:prSet presAssocID="{1A415A6B-F1D0-443C-9DDA-8F7DFF190B49}" presName="spaceRect" presStyleCnt="0"/>
      <dgm:spPr/>
    </dgm:pt>
    <dgm:pt modelId="{9D1780F5-92A3-4794-9C5B-EFFCE1DEED93}" type="pres">
      <dgm:prSet presAssocID="{1A415A6B-F1D0-443C-9DDA-8F7DFF190B49}" presName="textRect" presStyleLbl="revTx" presStyleIdx="0" presStyleCnt="2">
        <dgm:presLayoutVars>
          <dgm:chMax val="1"/>
          <dgm:chPref val="1"/>
        </dgm:presLayoutVars>
      </dgm:prSet>
      <dgm:spPr/>
    </dgm:pt>
    <dgm:pt modelId="{FBF7E8CA-FD9F-4A4B-B2A0-9B5687EC5F5D}" type="pres">
      <dgm:prSet presAssocID="{01F1B7B3-01F9-41B6-ABAD-A27B7F0D1B49}" presName="sibTrans" presStyleCnt="0"/>
      <dgm:spPr/>
    </dgm:pt>
    <dgm:pt modelId="{76C6AE15-9EA5-487B-9E3B-39334349CC12}" type="pres">
      <dgm:prSet presAssocID="{56028F78-8110-4966-B82F-211B6CB208AA}" presName="compNode" presStyleCnt="0"/>
      <dgm:spPr/>
    </dgm:pt>
    <dgm:pt modelId="{19BDB485-052C-42DB-B048-37D514EFF08A}" type="pres">
      <dgm:prSet presAssocID="{56028F78-8110-4966-B82F-211B6CB208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2B189BF-55A7-423C-8034-1A214EFC2276}" type="pres">
      <dgm:prSet presAssocID="{56028F78-8110-4966-B82F-211B6CB208AA}" presName="spaceRect" presStyleCnt="0"/>
      <dgm:spPr/>
    </dgm:pt>
    <dgm:pt modelId="{73062BF6-38B0-4A21-9376-F2289413B859}" type="pres">
      <dgm:prSet presAssocID="{56028F78-8110-4966-B82F-211B6CB208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0B7A46-3B10-4218-A343-F61EBD523FF4}" type="presOf" srcId="{36CB2E7E-258F-4AEE-8010-6EB93E8CAE7D}" destId="{47175121-56C3-4881-874D-0F7DF316014A}" srcOrd="0" destOrd="0" presId="urn:microsoft.com/office/officeart/2018/2/layout/IconLabelList"/>
    <dgm:cxn modelId="{C5B6D549-E165-4CC5-9A97-7A2CD991530F}" type="presOf" srcId="{56028F78-8110-4966-B82F-211B6CB208AA}" destId="{73062BF6-38B0-4A21-9376-F2289413B859}" srcOrd="0" destOrd="0" presId="urn:microsoft.com/office/officeart/2018/2/layout/IconLabelList"/>
    <dgm:cxn modelId="{E206F59A-0213-4F2E-9FBE-1C9ED9DDBC35}" srcId="{36CB2E7E-258F-4AEE-8010-6EB93E8CAE7D}" destId="{56028F78-8110-4966-B82F-211B6CB208AA}" srcOrd="1" destOrd="0" parTransId="{042226F9-D37A-4CD3-AD61-DC6B034014D7}" sibTransId="{5102D9A5-393C-483B-A6FA-1D4325BEB7D8}"/>
    <dgm:cxn modelId="{8723AF9C-ACCA-430A-95CC-C2161F38BFF8}" srcId="{36CB2E7E-258F-4AEE-8010-6EB93E8CAE7D}" destId="{1A415A6B-F1D0-443C-9DDA-8F7DFF190B49}" srcOrd="0" destOrd="0" parTransId="{99DEFDD1-8120-4B56-A1E5-BA329CAA44A3}" sibTransId="{01F1B7B3-01F9-41B6-ABAD-A27B7F0D1B49}"/>
    <dgm:cxn modelId="{1B1ECCFB-3E55-4A55-A7D1-CB27DF6A0730}" type="presOf" srcId="{1A415A6B-F1D0-443C-9DDA-8F7DFF190B49}" destId="{9D1780F5-92A3-4794-9C5B-EFFCE1DEED93}" srcOrd="0" destOrd="0" presId="urn:microsoft.com/office/officeart/2018/2/layout/IconLabelList"/>
    <dgm:cxn modelId="{E24266A1-79AF-4BAA-9F7C-BAEBFD7D7E4A}" type="presParOf" srcId="{47175121-56C3-4881-874D-0F7DF316014A}" destId="{89010629-DF4B-403D-B2A4-30D552E9D159}" srcOrd="0" destOrd="0" presId="urn:microsoft.com/office/officeart/2018/2/layout/IconLabelList"/>
    <dgm:cxn modelId="{E825630B-6F98-47DF-B2D4-1571D77F1613}" type="presParOf" srcId="{89010629-DF4B-403D-B2A4-30D552E9D159}" destId="{07562CBF-AD1D-4C98-9D2C-37401CEAFCCD}" srcOrd="0" destOrd="0" presId="urn:microsoft.com/office/officeart/2018/2/layout/IconLabelList"/>
    <dgm:cxn modelId="{4909AF0A-9293-45FF-8977-A007083119F3}" type="presParOf" srcId="{89010629-DF4B-403D-B2A4-30D552E9D159}" destId="{451B4653-6A01-4875-B46F-8F1456D1EC97}" srcOrd="1" destOrd="0" presId="urn:microsoft.com/office/officeart/2018/2/layout/IconLabelList"/>
    <dgm:cxn modelId="{2AE7B321-3812-4EDE-8443-1F869C48CCD0}" type="presParOf" srcId="{89010629-DF4B-403D-B2A4-30D552E9D159}" destId="{9D1780F5-92A3-4794-9C5B-EFFCE1DEED93}" srcOrd="2" destOrd="0" presId="urn:microsoft.com/office/officeart/2018/2/layout/IconLabelList"/>
    <dgm:cxn modelId="{65BE3408-7562-4431-B7AB-004AF50801AE}" type="presParOf" srcId="{47175121-56C3-4881-874D-0F7DF316014A}" destId="{FBF7E8CA-FD9F-4A4B-B2A0-9B5687EC5F5D}" srcOrd="1" destOrd="0" presId="urn:microsoft.com/office/officeart/2018/2/layout/IconLabelList"/>
    <dgm:cxn modelId="{EBFC673C-CF8C-4720-A9F1-C2C7B544EFB2}" type="presParOf" srcId="{47175121-56C3-4881-874D-0F7DF316014A}" destId="{76C6AE15-9EA5-487B-9E3B-39334349CC12}" srcOrd="2" destOrd="0" presId="urn:microsoft.com/office/officeart/2018/2/layout/IconLabelList"/>
    <dgm:cxn modelId="{0490C6C0-9A1D-424E-84F1-10D777AC40B6}" type="presParOf" srcId="{76C6AE15-9EA5-487B-9E3B-39334349CC12}" destId="{19BDB485-052C-42DB-B048-37D514EFF08A}" srcOrd="0" destOrd="0" presId="urn:microsoft.com/office/officeart/2018/2/layout/IconLabelList"/>
    <dgm:cxn modelId="{D54EAE48-13CB-48FC-8C5D-3B53E6B4FFCB}" type="presParOf" srcId="{76C6AE15-9EA5-487B-9E3B-39334349CC12}" destId="{C2B189BF-55A7-423C-8034-1A214EFC2276}" srcOrd="1" destOrd="0" presId="urn:microsoft.com/office/officeart/2018/2/layout/IconLabelList"/>
    <dgm:cxn modelId="{1BF9934B-B6C5-4C62-9667-68317EAF66C9}" type="presParOf" srcId="{76C6AE15-9EA5-487B-9E3B-39334349CC12}" destId="{73062BF6-38B0-4A21-9376-F2289413B8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D7E1B-C37C-48A4-B563-E58D788D47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6D094A-2375-49D5-B86C-46BD9C7135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Chatbot integration</a:t>
          </a:r>
        </a:p>
      </dgm:t>
    </dgm:pt>
    <dgm:pt modelId="{D517A39F-F187-4D5C-877E-4CC8646A0615}" type="parTrans" cxnId="{514F6243-667A-43CA-B62C-F711ADB9D955}">
      <dgm:prSet/>
      <dgm:spPr/>
      <dgm:t>
        <a:bodyPr/>
        <a:lstStyle/>
        <a:p>
          <a:endParaRPr lang="en-US"/>
        </a:p>
      </dgm:t>
    </dgm:pt>
    <dgm:pt modelId="{7066D476-B509-474F-B95F-59CF6BD36410}" type="sibTrans" cxnId="{514F6243-667A-43CA-B62C-F711ADB9D9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D945D1-C1FF-473F-AA71-A363BA19896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Batch processing</a:t>
          </a:r>
          <a:endParaRPr lang="en-US"/>
        </a:p>
      </dgm:t>
    </dgm:pt>
    <dgm:pt modelId="{35058B5B-FB18-4786-B838-4680FC822E27}" type="parTrans" cxnId="{3DB963EB-03EB-470F-9872-563A64043CE6}">
      <dgm:prSet/>
      <dgm:spPr/>
      <dgm:t>
        <a:bodyPr/>
        <a:lstStyle/>
        <a:p>
          <a:endParaRPr lang="en-US"/>
        </a:p>
      </dgm:t>
    </dgm:pt>
    <dgm:pt modelId="{70EAE6C1-11E2-419C-8B7A-EC91C67E5626}" type="sibTrans" cxnId="{3DB963EB-03EB-470F-9872-563A64043C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7A712-50BA-461D-9F69-5635C1882FC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street images</a:t>
          </a:r>
          <a:endParaRPr lang="en-US" dirty="0"/>
        </a:p>
      </dgm:t>
    </dgm:pt>
    <dgm:pt modelId="{32667A49-756D-4684-A55F-5BF49F761775}" type="parTrans" cxnId="{67F7C1DF-F6AA-44E0-80B8-D78B0F31CB94}">
      <dgm:prSet/>
      <dgm:spPr/>
      <dgm:t>
        <a:bodyPr/>
        <a:lstStyle/>
        <a:p>
          <a:endParaRPr lang="en-US"/>
        </a:p>
      </dgm:t>
    </dgm:pt>
    <dgm:pt modelId="{1B0C2887-09EA-408E-99E8-1BDA114204AC}" type="sibTrans" cxnId="{67F7C1DF-F6AA-44E0-80B8-D78B0F31C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E64FE2-6DF0-43D2-B377-975479C0C9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Classification </a:t>
          </a:r>
          <a:endParaRPr lang="en-US" dirty="0"/>
        </a:p>
      </dgm:t>
    </dgm:pt>
    <dgm:pt modelId="{48F0C130-AF69-42B6-AD27-27B7CDB700A6}" type="parTrans" cxnId="{CE456E62-D294-4C53-AB82-D4C0EA9D4427}">
      <dgm:prSet/>
      <dgm:spPr/>
      <dgm:t>
        <a:bodyPr/>
        <a:lstStyle/>
        <a:p>
          <a:endParaRPr lang="en-US"/>
        </a:p>
      </dgm:t>
    </dgm:pt>
    <dgm:pt modelId="{F675C677-8B71-4A07-83AC-10EAB55EC4EE}" type="sibTrans" cxnId="{CE456E62-D294-4C53-AB82-D4C0EA9D4427}">
      <dgm:prSet/>
      <dgm:spPr/>
      <dgm:t>
        <a:bodyPr/>
        <a:lstStyle/>
        <a:p>
          <a:endParaRPr lang="en-US"/>
        </a:p>
      </dgm:t>
    </dgm:pt>
    <dgm:pt modelId="{3876B9B1-A226-40E9-804E-5A030BC3CEC7}" type="pres">
      <dgm:prSet presAssocID="{FA7D7E1B-C37C-48A4-B563-E58D788D47B6}" presName="root" presStyleCnt="0">
        <dgm:presLayoutVars>
          <dgm:dir/>
          <dgm:resizeHandles val="exact"/>
        </dgm:presLayoutVars>
      </dgm:prSet>
      <dgm:spPr/>
    </dgm:pt>
    <dgm:pt modelId="{8D99FF04-05BC-4ED8-AC03-9C955A816080}" type="pres">
      <dgm:prSet presAssocID="{FA7D7E1B-C37C-48A4-B563-E58D788D47B6}" presName="container" presStyleCnt="0">
        <dgm:presLayoutVars>
          <dgm:dir/>
          <dgm:resizeHandles val="exact"/>
        </dgm:presLayoutVars>
      </dgm:prSet>
      <dgm:spPr/>
    </dgm:pt>
    <dgm:pt modelId="{41B780C6-DC7D-4847-AFB6-ACE5F9169525}" type="pres">
      <dgm:prSet presAssocID="{A56D094A-2375-49D5-B86C-46BD9C71353B}" presName="compNode" presStyleCnt="0"/>
      <dgm:spPr/>
    </dgm:pt>
    <dgm:pt modelId="{7FFA8DC1-DD7D-4D20-8446-3C8B7ACB4113}" type="pres">
      <dgm:prSet presAssocID="{A56D094A-2375-49D5-B86C-46BD9C71353B}" presName="iconBgRect" presStyleLbl="bgShp" presStyleIdx="0" presStyleCnt="4"/>
      <dgm:spPr/>
    </dgm:pt>
    <dgm:pt modelId="{67A563CC-4C18-43A0-983C-DA5D1F595AD2}" type="pres">
      <dgm:prSet presAssocID="{A56D094A-2375-49D5-B86C-46BD9C7135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1C9B6E-C82B-43FD-AB34-27492D959EF0}" type="pres">
      <dgm:prSet presAssocID="{A56D094A-2375-49D5-B86C-46BD9C71353B}" presName="spaceRect" presStyleCnt="0"/>
      <dgm:spPr/>
    </dgm:pt>
    <dgm:pt modelId="{9DD39D66-2B9D-4092-A87B-4B9D8F6D7644}" type="pres">
      <dgm:prSet presAssocID="{A56D094A-2375-49D5-B86C-46BD9C71353B}" presName="textRect" presStyleLbl="revTx" presStyleIdx="0" presStyleCnt="4">
        <dgm:presLayoutVars>
          <dgm:chMax val="1"/>
          <dgm:chPref val="1"/>
        </dgm:presLayoutVars>
      </dgm:prSet>
      <dgm:spPr/>
    </dgm:pt>
    <dgm:pt modelId="{490B08D2-E6B0-4AA7-B99E-D625AE58D03B}" type="pres">
      <dgm:prSet presAssocID="{7066D476-B509-474F-B95F-59CF6BD36410}" presName="sibTrans" presStyleLbl="sibTrans2D1" presStyleIdx="0" presStyleCnt="0"/>
      <dgm:spPr/>
    </dgm:pt>
    <dgm:pt modelId="{491AA87A-B6B2-4D85-B68C-27BFDA1C81DA}" type="pres">
      <dgm:prSet presAssocID="{9ED945D1-C1FF-473F-AA71-A363BA198968}" presName="compNode" presStyleCnt="0"/>
      <dgm:spPr/>
    </dgm:pt>
    <dgm:pt modelId="{E12505C6-BD1B-479B-BA72-6BE5005A033A}" type="pres">
      <dgm:prSet presAssocID="{9ED945D1-C1FF-473F-AA71-A363BA198968}" presName="iconBgRect" presStyleLbl="bgShp" presStyleIdx="1" presStyleCnt="4"/>
      <dgm:spPr/>
    </dgm:pt>
    <dgm:pt modelId="{C3BC3F92-6B80-4880-B222-4FF88C48F0BE}" type="pres">
      <dgm:prSet presAssocID="{9ED945D1-C1FF-473F-AA71-A363BA1989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4845E2-AC23-4A4C-A547-7C798F986D6F}" type="pres">
      <dgm:prSet presAssocID="{9ED945D1-C1FF-473F-AA71-A363BA198968}" presName="spaceRect" presStyleCnt="0"/>
      <dgm:spPr/>
    </dgm:pt>
    <dgm:pt modelId="{B7A5D1B7-B072-4AAD-AC21-49A4B0BEB8F3}" type="pres">
      <dgm:prSet presAssocID="{9ED945D1-C1FF-473F-AA71-A363BA198968}" presName="textRect" presStyleLbl="revTx" presStyleIdx="1" presStyleCnt="4">
        <dgm:presLayoutVars>
          <dgm:chMax val="1"/>
          <dgm:chPref val="1"/>
        </dgm:presLayoutVars>
      </dgm:prSet>
      <dgm:spPr/>
    </dgm:pt>
    <dgm:pt modelId="{1E2ECA18-8269-420B-B904-3D45B7107914}" type="pres">
      <dgm:prSet presAssocID="{70EAE6C1-11E2-419C-8B7A-EC91C67E5626}" presName="sibTrans" presStyleLbl="sibTrans2D1" presStyleIdx="0" presStyleCnt="0"/>
      <dgm:spPr/>
    </dgm:pt>
    <dgm:pt modelId="{4F4D9141-1D7A-4F57-B2E7-DFA2D357FB24}" type="pres">
      <dgm:prSet presAssocID="{5C57A712-50BA-461D-9F69-5635C1882FC4}" presName="compNode" presStyleCnt="0"/>
      <dgm:spPr/>
    </dgm:pt>
    <dgm:pt modelId="{816BD591-18BA-4C97-B790-7F4D4D466EA4}" type="pres">
      <dgm:prSet presAssocID="{5C57A712-50BA-461D-9F69-5635C1882FC4}" presName="iconBgRect" presStyleLbl="bgShp" presStyleIdx="2" presStyleCnt="4"/>
      <dgm:spPr/>
    </dgm:pt>
    <dgm:pt modelId="{72ACACA5-DF9A-44E2-8A7D-58253F0618A6}" type="pres">
      <dgm:prSet presAssocID="{5C57A712-50BA-461D-9F69-5635C1882F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75AECC1-771A-4F64-90C7-C17A369A3457}" type="pres">
      <dgm:prSet presAssocID="{5C57A712-50BA-461D-9F69-5635C1882FC4}" presName="spaceRect" presStyleCnt="0"/>
      <dgm:spPr/>
    </dgm:pt>
    <dgm:pt modelId="{FA63FE9D-E999-4868-B19F-550F204D9EBC}" type="pres">
      <dgm:prSet presAssocID="{5C57A712-50BA-461D-9F69-5635C1882FC4}" presName="textRect" presStyleLbl="revTx" presStyleIdx="2" presStyleCnt="4">
        <dgm:presLayoutVars>
          <dgm:chMax val="1"/>
          <dgm:chPref val="1"/>
        </dgm:presLayoutVars>
      </dgm:prSet>
      <dgm:spPr/>
    </dgm:pt>
    <dgm:pt modelId="{A6EB1DE0-53AE-472C-A5F2-5E0A0F56E9E0}" type="pres">
      <dgm:prSet presAssocID="{1B0C2887-09EA-408E-99E8-1BDA114204AC}" presName="sibTrans" presStyleLbl="sibTrans2D1" presStyleIdx="0" presStyleCnt="0"/>
      <dgm:spPr/>
    </dgm:pt>
    <dgm:pt modelId="{1E9E6C85-C384-4789-A0B0-8AC2D0448830}" type="pres">
      <dgm:prSet presAssocID="{12E64FE2-6DF0-43D2-B377-975479C0C9B3}" presName="compNode" presStyleCnt="0"/>
      <dgm:spPr/>
    </dgm:pt>
    <dgm:pt modelId="{255BEEE4-A064-45A7-A469-92C0629E8BB7}" type="pres">
      <dgm:prSet presAssocID="{12E64FE2-6DF0-43D2-B377-975479C0C9B3}" presName="iconBgRect" presStyleLbl="bgShp" presStyleIdx="3" presStyleCnt="4"/>
      <dgm:spPr/>
    </dgm:pt>
    <dgm:pt modelId="{6B8EE6F1-5BE7-4935-8FF7-A44D683BA1F6}" type="pres">
      <dgm:prSet presAssocID="{12E64FE2-6DF0-43D2-B377-975479C0C9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9FADBFB-758E-4214-AFE8-107190964B5D}" type="pres">
      <dgm:prSet presAssocID="{12E64FE2-6DF0-43D2-B377-975479C0C9B3}" presName="spaceRect" presStyleCnt="0"/>
      <dgm:spPr/>
    </dgm:pt>
    <dgm:pt modelId="{A06941DB-1ADC-4228-AC97-05582283A9FB}" type="pres">
      <dgm:prSet presAssocID="{12E64FE2-6DF0-43D2-B377-975479C0C9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D0F006-368E-44CA-9ADE-DDD4FEB1E515}" type="presOf" srcId="{A56D094A-2375-49D5-B86C-46BD9C71353B}" destId="{9DD39D66-2B9D-4092-A87B-4B9D8F6D7644}" srcOrd="0" destOrd="0" presId="urn:microsoft.com/office/officeart/2018/2/layout/IconCircleList"/>
    <dgm:cxn modelId="{01778C09-551C-4E55-963D-6D40E1D10349}" type="presOf" srcId="{7066D476-B509-474F-B95F-59CF6BD36410}" destId="{490B08D2-E6B0-4AA7-B99E-D625AE58D03B}" srcOrd="0" destOrd="0" presId="urn:microsoft.com/office/officeart/2018/2/layout/IconCircleList"/>
    <dgm:cxn modelId="{E13C8521-0E91-4B3F-91F3-2799D12F1386}" type="presOf" srcId="{9ED945D1-C1FF-473F-AA71-A363BA198968}" destId="{B7A5D1B7-B072-4AAD-AC21-49A4B0BEB8F3}" srcOrd="0" destOrd="0" presId="urn:microsoft.com/office/officeart/2018/2/layout/IconCircleList"/>
    <dgm:cxn modelId="{CE456E62-D294-4C53-AB82-D4C0EA9D4427}" srcId="{FA7D7E1B-C37C-48A4-B563-E58D788D47B6}" destId="{12E64FE2-6DF0-43D2-B377-975479C0C9B3}" srcOrd="3" destOrd="0" parTransId="{48F0C130-AF69-42B6-AD27-27B7CDB700A6}" sibTransId="{F675C677-8B71-4A07-83AC-10EAB55EC4EE}"/>
    <dgm:cxn modelId="{514F6243-667A-43CA-B62C-F711ADB9D955}" srcId="{FA7D7E1B-C37C-48A4-B563-E58D788D47B6}" destId="{A56D094A-2375-49D5-B86C-46BD9C71353B}" srcOrd="0" destOrd="0" parTransId="{D517A39F-F187-4D5C-877E-4CC8646A0615}" sibTransId="{7066D476-B509-474F-B95F-59CF6BD36410}"/>
    <dgm:cxn modelId="{CDA2876F-6019-4B28-8BD4-073382B4AEA2}" type="presOf" srcId="{FA7D7E1B-C37C-48A4-B563-E58D788D47B6}" destId="{3876B9B1-A226-40E9-804E-5A030BC3CEC7}" srcOrd="0" destOrd="0" presId="urn:microsoft.com/office/officeart/2018/2/layout/IconCircleList"/>
    <dgm:cxn modelId="{F769C655-AB0F-4492-8FE7-1E790F242921}" type="presOf" srcId="{5C57A712-50BA-461D-9F69-5635C1882FC4}" destId="{FA63FE9D-E999-4868-B19F-550F204D9EBC}" srcOrd="0" destOrd="0" presId="urn:microsoft.com/office/officeart/2018/2/layout/IconCircleList"/>
    <dgm:cxn modelId="{2DCC9DBF-F863-4CAE-8FCE-A9B5B153290D}" type="presOf" srcId="{70EAE6C1-11E2-419C-8B7A-EC91C67E5626}" destId="{1E2ECA18-8269-420B-B904-3D45B7107914}" srcOrd="0" destOrd="0" presId="urn:microsoft.com/office/officeart/2018/2/layout/IconCircleList"/>
    <dgm:cxn modelId="{BB4C54DE-8C87-4FB4-AC81-FA4193CBCE99}" type="presOf" srcId="{1B0C2887-09EA-408E-99E8-1BDA114204AC}" destId="{A6EB1DE0-53AE-472C-A5F2-5E0A0F56E9E0}" srcOrd="0" destOrd="0" presId="urn:microsoft.com/office/officeart/2018/2/layout/IconCircleList"/>
    <dgm:cxn modelId="{67F7C1DF-F6AA-44E0-80B8-D78B0F31CB94}" srcId="{FA7D7E1B-C37C-48A4-B563-E58D788D47B6}" destId="{5C57A712-50BA-461D-9F69-5635C1882FC4}" srcOrd="2" destOrd="0" parTransId="{32667A49-756D-4684-A55F-5BF49F761775}" sibTransId="{1B0C2887-09EA-408E-99E8-1BDA114204AC}"/>
    <dgm:cxn modelId="{3DB963EB-03EB-470F-9872-563A64043CE6}" srcId="{FA7D7E1B-C37C-48A4-B563-E58D788D47B6}" destId="{9ED945D1-C1FF-473F-AA71-A363BA198968}" srcOrd="1" destOrd="0" parTransId="{35058B5B-FB18-4786-B838-4680FC822E27}" sibTransId="{70EAE6C1-11E2-419C-8B7A-EC91C67E5626}"/>
    <dgm:cxn modelId="{67DA11F4-D7FC-43D9-911E-EC88B50679FA}" type="presOf" srcId="{12E64FE2-6DF0-43D2-B377-975479C0C9B3}" destId="{A06941DB-1ADC-4228-AC97-05582283A9FB}" srcOrd="0" destOrd="0" presId="urn:microsoft.com/office/officeart/2018/2/layout/IconCircleList"/>
    <dgm:cxn modelId="{F1904B36-D6C7-4B92-8D00-9273BD59C20E}" type="presParOf" srcId="{3876B9B1-A226-40E9-804E-5A030BC3CEC7}" destId="{8D99FF04-05BC-4ED8-AC03-9C955A816080}" srcOrd="0" destOrd="0" presId="urn:microsoft.com/office/officeart/2018/2/layout/IconCircleList"/>
    <dgm:cxn modelId="{3A1DFD32-0FC9-48C3-BEC7-580F55EE0714}" type="presParOf" srcId="{8D99FF04-05BC-4ED8-AC03-9C955A816080}" destId="{41B780C6-DC7D-4847-AFB6-ACE5F9169525}" srcOrd="0" destOrd="0" presId="urn:microsoft.com/office/officeart/2018/2/layout/IconCircleList"/>
    <dgm:cxn modelId="{E428E10D-C5DD-4626-B788-0D83DB4BDE9A}" type="presParOf" srcId="{41B780C6-DC7D-4847-AFB6-ACE5F9169525}" destId="{7FFA8DC1-DD7D-4D20-8446-3C8B7ACB4113}" srcOrd="0" destOrd="0" presId="urn:microsoft.com/office/officeart/2018/2/layout/IconCircleList"/>
    <dgm:cxn modelId="{4253BE11-E715-4F44-AFBD-B2F3072EEF6E}" type="presParOf" srcId="{41B780C6-DC7D-4847-AFB6-ACE5F9169525}" destId="{67A563CC-4C18-43A0-983C-DA5D1F595AD2}" srcOrd="1" destOrd="0" presId="urn:microsoft.com/office/officeart/2018/2/layout/IconCircleList"/>
    <dgm:cxn modelId="{B16E2401-4003-4EB6-9D9A-860DC7790813}" type="presParOf" srcId="{41B780C6-DC7D-4847-AFB6-ACE5F9169525}" destId="{101C9B6E-C82B-43FD-AB34-27492D959EF0}" srcOrd="2" destOrd="0" presId="urn:microsoft.com/office/officeart/2018/2/layout/IconCircleList"/>
    <dgm:cxn modelId="{EF1ABD6B-1C02-494F-BC62-813E668F8CB8}" type="presParOf" srcId="{41B780C6-DC7D-4847-AFB6-ACE5F9169525}" destId="{9DD39D66-2B9D-4092-A87B-4B9D8F6D7644}" srcOrd="3" destOrd="0" presId="urn:microsoft.com/office/officeart/2018/2/layout/IconCircleList"/>
    <dgm:cxn modelId="{DA1A6FC6-3F26-443B-9277-4064E1D51DCB}" type="presParOf" srcId="{8D99FF04-05BC-4ED8-AC03-9C955A816080}" destId="{490B08D2-E6B0-4AA7-B99E-D625AE58D03B}" srcOrd="1" destOrd="0" presId="urn:microsoft.com/office/officeart/2018/2/layout/IconCircleList"/>
    <dgm:cxn modelId="{AA9BD377-C9AA-4ED3-AFD5-82E963AFAADE}" type="presParOf" srcId="{8D99FF04-05BC-4ED8-AC03-9C955A816080}" destId="{491AA87A-B6B2-4D85-B68C-27BFDA1C81DA}" srcOrd="2" destOrd="0" presId="urn:microsoft.com/office/officeart/2018/2/layout/IconCircleList"/>
    <dgm:cxn modelId="{A35FFC60-72A9-4AD9-B537-730D646A13F8}" type="presParOf" srcId="{491AA87A-B6B2-4D85-B68C-27BFDA1C81DA}" destId="{E12505C6-BD1B-479B-BA72-6BE5005A033A}" srcOrd="0" destOrd="0" presId="urn:microsoft.com/office/officeart/2018/2/layout/IconCircleList"/>
    <dgm:cxn modelId="{91C7BF80-855A-4B82-A9CF-C37E7214E255}" type="presParOf" srcId="{491AA87A-B6B2-4D85-B68C-27BFDA1C81DA}" destId="{C3BC3F92-6B80-4880-B222-4FF88C48F0BE}" srcOrd="1" destOrd="0" presId="urn:microsoft.com/office/officeart/2018/2/layout/IconCircleList"/>
    <dgm:cxn modelId="{EEF9F3C9-C010-4ABA-8182-FDE6065223D9}" type="presParOf" srcId="{491AA87A-B6B2-4D85-B68C-27BFDA1C81DA}" destId="{634845E2-AC23-4A4C-A547-7C798F986D6F}" srcOrd="2" destOrd="0" presId="urn:microsoft.com/office/officeart/2018/2/layout/IconCircleList"/>
    <dgm:cxn modelId="{CE365F33-7B03-47DB-B643-AD3E32AE4F1C}" type="presParOf" srcId="{491AA87A-B6B2-4D85-B68C-27BFDA1C81DA}" destId="{B7A5D1B7-B072-4AAD-AC21-49A4B0BEB8F3}" srcOrd="3" destOrd="0" presId="urn:microsoft.com/office/officeart/2018/2/layout/IconCircleList"/>
    <dgm:cxn modelId="{E701A402-CABA-4A75-ABEC-585849A653D3}" type="presParOf" srcId="{8D99FF04-05BC-4ED8-AC03-9C955A816080}" destId="{1E2ECA18-8269-420B-B904-3D45B7107914}" srcOrd="3" destOrd="0" presId="urn:microsoft.com/office/officeart/2018/2/layout/IconCircleList"/>
    <dgm:cxn modelId="{ACC6525E-B03E-4ECD-B80B-7FA9786E8E14}" type="presParOf" srcId="{8D99FF04-05BC-4ED8-AC03-9C955A816080}" destId="{4F4D9141-1D7A-4F57-B2E7-DFA2D357FB24}" srcOrd="4" destOrd="0" presId="urn:microsoft.com/office/officeart/2018/2/layout/IconCircleList"/>
    <dgm:cxn modelId="{1BC7106C-102F-47BE-A4CD-F7C500CB9114}" type="presParOf" srcId="{4F4D9141-1D7A-4F57-B2E7-DFA2D357FB24}" destId="{816BD591-18BA-4C97-B790-7F4D4D466EA4}" srcOrd="0" destOrd="0" presId="urn:microsoft.com/office/officeart/2018/2/layout/IconCircleList"/>
    <dgm:cxn modelId="{A8EAE048-2067-4305-B30D-DE918E1F4C6E}" type="presParOf" srcId="{4F4D9141-1D7A-4F57-B2E7-DFA2D357FB24}" destId="{72ACACA5-DF9A-44E2-8A7D-58253F0618A6}" srcOrd="1" destOrd="0" presId="urn:microsoft.com/office/officeart/2018/2/layout/IconCircleList"/>
    <dgm:cxn modelId="{01627B5B-0358-4CC6-A3B3-476242333FCE}" type="presParOf" srcId="{4F4D9141-1D7A-4F57-B2E7-DFA2D357FB24}" destId="{675AECC1-771A-4F64-90C7-C17A369A3457}" srcOrd="2" destOrd="0" presId="urn:microsoft.com/office/officeart/2018/2/layout/IconCircleList"/>
    <dgm:cxn modelId="{DDB7AC72-410E-4535-BD55-266E9BBE5855}" type="presParOf" srcId="{4F4D9141-1D7A-4F57-B2E7-DFA2D357FB24}" destId="{FA63FE9D-E999-4868-B19F-550F204D9EBC}" srcOrd="3" destOrd="0" presId="urn:microsoft.com/office/officeart/2018/2/layout/IconCircleList"/>
    <dgm:cxn modelId="{55346972-25D5-4930-A010-6689886A33CF}" type="presParOf" srcId="{8D99FF04-05BC-4ED8-AC03-9C955A816080}" destId="{A6EB1DE0-53AE-472C-A5F2-5E0A0F56E9E0}" srcOrd="5" destOrd="0" presId="urn:microsoft.com/office/officeart/2018/2/layout/IconCircleList"/>
    <dgm:cxn modelId="{1A94254C-49FA-4503-8D30-839EA6F016BA}" type="presParOf" srcId="{8D99FF04-05BC-4ED8-AC03-9C955A816080}" destId="{1E9E6C85-C384-4789-A0B0-8AC2D0448830}" srcOrd="6" destOrd="0" presId="urn:microsoft.com/office/officeart/2018/2/layout/IconCircleList"/>
    <dgm:cxn modelId="{394CB4E8-E623-454A-8453-D8B27554BD84}" type="presParOf" srcId="{1E9E6C85-C384-4789-A0B0-8AC2D0448830}" destId="{255BEEE4-A064-45A7-A469-92C0629E8BB7}" srcOrd="0" destOrd="0" presId="urn:microsoft.com/office/officeart/2018/2/layout/IconCircleList"/>
    <dgm:cxn modelId="{2CC7D2DB-68F3-4099-963A-FAE4A517B0FC}" type="presParOf" srcId="{1E9E6C85-C384-4789-A0B0-8AC2D0448830}" destId="{6B8EE6F1-5BE7-4935-8FF7-A44D683BA1F6}" srcOrd="1" destOrd="0" presId="urn:microsoft.com/office/officeart/2018/2/layout/IconCircleList"/>
    <dgm:cxn modelId="{758DE48D-DEBA-4336-8BB2-87C67F30FEF6}" type="presParOf" srcId="{1E9E6C85-C384-4789-A0B0-8AC2D0448830}" destId="{99FADBFB-758E-4214-AFE8-107190964B5D}" srcOrd="2" destOrd="0" presId="urn:microsoft.com/office/officeart/2018/2/layout/IconCircleList"/>
    <dgm:cxn modelId="{F7695E98-5C82-4563-ADB6-416F7FC72A1C}" type="presParOf" srcId="{1E9E6C85-C384-4789-A0B0-8AC2D0448830}" destId="{A06941DB-1ADC-4228-AC97-05582283A9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234422-5641-4DFB-A2C2-1B261E26CF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316380-D32A-4D65-9812-5E2ABCB75AC1}">
      <dgm:prSet/>
      <dgm:spPr/>
      <dgm:t>
        <a:bodyPr/>
        <a:lstStyle/>
        <a:p>
          <a:pPr>
            <a:defRPr cap="all"/>
          </a:pPr>
          <a:r>
            <a:rPr lang="en-IN" dirty="0"/>
            <a:t>Verification of result from two layers</a:t>
          </a:r>
          <a:endParaRPr lang="en-US" dirty="0"/>
        </a:p>
      </dgm:t>
    </dgm:pt>
    <dgm:pt modelId="{22EFCEDB-0F91-4A11-B70D-02AD3889CF06}" type="parTrans" cxnId="{082966D3-3F04-481E-829D-EA20850DCFFF}">
      <dgm:prSet/>
      <dgm:spPr/>
      <dgm:t>
        <a:bodyPr/>
        <a:lstStyle/>
        <a:p>
          <a:endParaRPr lang="en-US"/>
        </a:p>
      </dgm:t>
    </dgm:pt>
    <dgm:pt modelId="{47D85AFB-EF70-4DF6-9DBB-D441A9D7F857}" type="sibTrans" cxnId="{082966D3-3F04-481E-829D-EA20850DCFFF}">
      <dgm:prSet/>
      <dgm:spPr/>
      <dgm:t>
        <a:bodyPr/>
        <a:lstStyle/>
        <a:p>
          <a:endParaRPr lang="en-US"/>
        </a:p>
      </dgm:t>
    </dgm:pt>
    <dgm:pt modelId="{B5510B2D-0DE2-401A-94F8-0B1C070E558B}">
      <dgm:prSet/>
      <dgm:spPr/>
      <dgm:t>
        <a:bodyPr/>
        <a:lstStyle/>
        <a:p>
          <a:pPr>
            <a:defRPr cap="all"/>
          </a:pPr>
          <a:r>
            <a:rPr lang="en-IN" dirty="0"/>
            <a:t>Result independent of different verticals</a:t>
          </a:r>
          <a:endParaRPr lang="en-US" dirty="0"/>
        </a:p>
      </dgm:t>
    </dgm:pt>
    <dgm:pt modelId="{F1EB190B-B829-4C9F-9503-AD978202EC47}" type="parTrans" cxnId="{B26783BC-E640-4350-A47C-0316F926E1C6}">
      <dgm:prSet/>
      <dgm:spPr/>
      <dgm:t>
        <a:bodyPr/>
        <a:lstStyle/>
        <a:p>
          <a:endParaRPr lang="en-US"/>
        </a:p>
      </dgm:t>
    </dgm:pt>
    <dgm:pt modelId="{82A18DF4-F2AA-4FBC-ADB1-DDF6BF4158C2}" type="sibTrans" cxnId="{B26783BC-E640-4350-A47C-0316F926E1C6}">
      <dgm:prSet/>
      <dgm:spPr/>
      <dgm:t>
        <a:bodyPr/>
        <a:lstStyle/>
        <a:p>
          <a:endParaRPr lang="en-US"/>
        </a:p>
      </dgm:t>
    </dgm:pt>
    <dgm:pt modelId="{E054AD89-C08C-4F27-B89E-E60A3FC63022}">
      <dgm:prSet/>
      <dgm:spPr/>
      <dgm:t>
        <a:bodyPr/>
        <a:lstStyle/>
        <a:p>
          <a:pPr>
            <a:defRPr cap="all"/>
          </a:pPr>
          <a:r>
            <a:rPr lang="en-IN" dirty="0"/>
            <a:t>Understands input address in any form</a:t>
          </a:r>
          <a:endParaRPr lang="en-US" dirty="0"/>
        </a:p>
      </dgm:t>
    </dgm:pt>
    <dgm:pt modelId="{D44D64B3-29D0-4944-91FC-31BCAC08C118}" type="parTrans" cxnId="{6175A63D-234F-4646-AB1A-D779FE7FCC57}">
      <dgm:prSet/>
      <dgm:spPr/>
      <dgm:t>
        <a:bodyPr/>
        <a:lstStyle/>
        <a:p>
          <a:endParaRPr lang="en-US"/>
        </a:p>
      </dgm:t>
    </dgm:pt>
    <dgm:pt modelId="{FA5BA8B6-88F6-4136-B968-D9D522FCCF5D}" type="sibTrans" cxnId="{6175A63D-234F-4646-AB1A-D779FE7FCC57}">
      <dgm:prSet/>
      <dgm:spPr/>
      <dgm:t>
        <a:bodyPr/>
        <a:lstStyle/>
        <a:p>
          <a:endParaRPr lang="en-US"/>
        </a:p>
      </dgm:t>
    </dgm:pt>
    <dgm:pt modelId="{A2716A5D-2086-4E93-B36B-B867628937DD}">
      <dgm:prSet/>
      <dgm:spPr/>
      <dgm:t>
        <a:bodyPr/>
        <a:lstStyle/>
        <a:p>
          <a:pPr>
            <a:defRPr cap="all"/>
          </a:pPr>
          <a:r>
            <a:rPr lang="en-IN" dirty="0"/>
            <a:t>Multiple Platforms</a:t>
          </a:r>
          <a:endParaRPr lang="en-US" dirty="0"/>
        </a:p>
      </dgm:t>
    </dgm:pt>
    <dgm:pt modelId="{055C4322-836B-4D1C-A89B-C7900B95C038}" type="parTrans" cxnId="{DAA96566-9A01-41AD-BDB0-26AC5D602BB3}">
      <dgm:prSet/>
      <dgm:spPr/>
      <dgm:t>
        <a:bodyPr/>
        <a:lstStyle/>
        <a:p>
          <a:endParaRPr lang="en-US"/>
        </a:p>
      </dgm:t>
    </dgm:pt>
    <dgm:pt modelId="{7D1A4833-FB0A-459D-A4E3-B4DAA5DC038E}" type="sibTrans" cxnId="{DAA96566-9A01-41AD-BDB0-26AC5D602BB3}">
      <dgm:prSet/>
      <dgm:spPr/>
      <dgm:t>
        <a:bodyPr/>
        <a:lstStyle/>
        <a:p>
          <a:endParaRPr lang="en-US"/>
        </a:p>
      </dgm:t>
    </dgm:pt>
    <dgm:pt modelId="{6923FD8C-51B5-493C-92B0-0CD26B8CDE3F}" type="pres">
      <dgm:prSet presAssocID="{34234422-5641-4DFB-A2C2-1B261E26CFDA}" presName="root" presStyleCnt="0">
        <dgm:presLayoutVars>
          <dgm:dir/>
          <dgm:resizeHandles val="exact"/>
        </dgm:presLayoutVars>
      </dgm:prSet>
      <dgm:spPr/>
    </dgm:pt>
    <dgm:pt modelId="{A0F275DB-CEF7-4D9B-8B76-B1542DF6CE9A}" type="pres">
      <dgm:prSet presAssocID="{5C316380-D32A-4D65-9812-5E2ABCB75AC1}" presName="compNode" presStyleCnt="0"/>
      <dgm:spPr/>
    </dgm:pt>
    <dgm:pt modelId="{85C56A94-EB76-4BF0-A8B6-658A324B03E1}" type="pres">
      <dgm:prSet presAssocID="{5C316380-D32A-4D65-9812-5E2ABCB75AC1}" presName="iconBgRect" presStyleLbl="bgShp" presStyleIdx="0" presStyleCnt="4"/>
      <dgm:spPr/>
    </dgm:pt>
    <dgm:pt modelId="{B9D29133-F90C-459B-AF9E-688C4960F034}" type="pres">
      <dgm:prSet presAssocID="{5C316380-D32A-4D65-9812-5E2ABCB75A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C222156-C075-43A8-84FD-3945E2605F45}" type="pres">
      <dgm:prSet presAssocID="{5C316380-D32A-4D65-9812-5E2ABCB75AC1}" presName="spaceRect" presStyleCnt="0"/>
      <dgm:spPr/>
    </dgm:pt>
    <dgm:pt modelId="{9E50D7D8-A435-4492-80EA-D47340A51977}" type="pres">
      <dgm:prSet presAssocID="{5C316380-D32A-4D65-9812-5E2ABCB75AC1}" presName="textRect" presStyleLbl="revTx" presStyleIdx="0" presStyleCnt="4">
        <dgm:presLayoutVars>
          <dgm:chMax val="1"/>
          <dgm:chPref val="1"/>
        </dgm:presLayoutVars>
      </dgm:prSet>
      <dgm:spPr/>
    </dgm:pt>
    <dgm:pt modelId="{9DFA754E-062B-49C8-AE44-4042FA631D87}" type="pres">
      <dgm:prSet presAssocID="{47D85AFB-EF70-4DF6-9DBB-D441A9D7F857}" presName="sibTrans" presStyleCnt="0"/>
      <dgm:spPr/>
    </dgm:pt>
    <dgm:pt modelId="{EEE895A8-2D7A-458A-8F0D-2B13DBBF9C87}" type="pres">
      <dgm:prSet presAssocID="{B5510B2D-0DE2-401A-94F8-0B1C070E558B}" presName="compNode" presStyleCnt="0"/>
      <dgm:spPr/>
    </dgm:pt>
    <dgm:pt modelId="{B0FE48D9-3A9A-4BD9-9B3F-86354749600D}" type="pres">
      <dgm:prSet presAssocID="{B5510B2D-0DE2-401A-94F8-0B1C070E558B}" presName="iconBgRect" presStyleLbl="bgShp" presStyleIdx="1" presStyleCnt="4"/>
      <dgm:spPr/>
    </dgm:pt>
    <dgm:pt modelId="{632DFAFE-B394-4770-B2B4-1FFAB608F9A9}" type="pres">
      <dgm:prSet presAssocID="{B5510B2D-0DE2-401A-94F8-0B1C070E55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DBF3D05F-B9D8-4531-BAB5-CA63CFEBABA1}" type="pres">
      <dgm:prSet presAssocID="{B5510B2D-0DE2-401A-94F8-0B1C070E558B}" presName="spaceRect" presStyleCnt="0"/>
      <dgm:spPr/>
    </dgm:pt>
    <dgm:pt modelId="{D9682744-DCC3-41DD-A250-E396CC477931}" type="pres">
      <dgm:prSet presAssocID="{B5510B2D-0DE2-401A-94F8-0B1C070E558B}" presName="textRect" presStyleLbl="revTx" presStyleIdx="1" presStyleCnt="4">
        <dgm:presLayoutVars>
          <dgm:chMax val="1"/>
          <dgm:chPref val="1"/>
        </dgm:presLayoutVars>
      </dgm:prSet>
      <dgm:spPr/>
    </dgm:pt>
    <dgm:pt modelId="{FC8F1C2E-2004-4A5F-8C5D-F4B51E4E4A73}" type="pres">
      <dgm:prSet presAssocID="{82A18DF4-F2AA-4FBC-ADB1-DDF6BF4158C2}" presName="sibTrans" presStyleCnt="0"/>
      <dgm:spPr/>
    </dgm:pt>
    <dgm:pt modelId="{68DB2488-AC4E-438F-8CB0-3AB19F5F693E}" type="pres">
      <dgm:prSet presAssocID="{E054AD89-C08C-4F27-B89E-E60A3FC63022}" presName="compNode" presStyleCnt="0"/>
      <dgm:spPr/>
    </dgm:pt>
    <dgm:pt modelId="{2F58FFC8-FD67-45DB-BC70-CBCBC9FB9D47}" type="pres">
      <dgm:prSet presAssocID="{E054AD89-C08C-4F27-B89E-E60A3FC63022}" presName="iconBgRect" presStyleLbl="bgShp" presStyleIdx="2" presStyleCnt="4"/>
      <dgm:spPr/>
    </dgm:pt>
    <dgm:pt modelId="{DE9405D0-7E46-421D-9324-32D1AAE856EA}" type="pres">
      <dgm:prSet presAssocID="{E054AD89-C08C-4F27-B89E-E60A3FC630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3978E9D-8E7E-41EF-B9C5-C0476CB5493F}" type="pres">
      <dgm:prSet presAssocID="{E054AD89-C08C-4F27-B89E-E60A3FC63022}" presName="spaceRect" presStyleCnt="0"/>
      <dgm:spPr/>
    </dgm:pt>
    <dgm:pt modelId="{D3F99D62-D723-4C07-B31E-3DF752295FE4}" type="pres">
      <dgm:prSet presAssocID="{E054AD89-C08C-4F27-B89E-E60A3FC63022}" presName="textRect" presStyleLbl="revTx" presStyleIdx="2" presStyleCnt="4">
        <dgm:presLayoutVars>
          <dgm:chMax val="1"/>
          <dgm:chPref val="1"/>
        </dgm:presLayoutVars>
      </dgm:prSet>
      <dgm:spPr/>
    </dgm:pt>
    <dgm:pt modelId="{F1C8F124-E351-417E-AFDA-6A997B374F21}" type="pres">
      <dgm:prSet presAssocID="{FA5BA8B6-88F6-4136-B968-D9D522FCCF5D}" presName="sibTrans" presStyleCnt="0"/>
      <dgm:spPr/>
    </dgm:pt>
    <dgm:pt modelId="{48A89907-0DF5-4C06-BE08-58620D72E9C8}" type="pres">
      <dgm:prSet presAssocID="{A2716A5D-2086-4E93-B36B-B867628937DD}" presName="compNode" presStyleCnt="0"/>
      <dgm:spPr/>
    </dgm:pt>
    <dgm:pt modelId="{119FA10A-C6B9-4487-9859-8BA35255B31E}" type="pres">
      <dgm:prSet presAssocID="{A2716A5D-2086-4E93-B36B-B867628937DD}" presName="iconBgRect" presStyleLbl="bgShp" presStyleIdx="3" presStyleCnt="4"/>
      <dgm:spPr/>
    </dgm:pt>
    <dgm:pt modelId="{62BB1B0D-0B0B-4302-AA06-A1F2731E9446}" type="pres">
      <dgm:prSet presAssocID="{A2716A5D-2086-4E93-B36B-B86762893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FE1B92C-0578-47E6-BFC3-5E3FA23ECE25}" type="pres">
      <dgm:prSet presAssocID="{A2716A5D-2086-4E93-B36B-B867628937DD}" presName="spaceRect" presStyleCnt="0"/>
      <dgm:spPr/>
    </dgm:pt>
    <dgm:pt modelId="{E5601F54-7671-463E-8929-669C73D2CE4E}" type="pres">
      <dgm:prSet presAssocID="{A2716A5D-2086-4E93-B36B-B867628937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CED22C-B6E6-4797-BED2-80D68D70A9CA}" type="presOf" srcId="{5C316380-D32A-4D65-9812-5E2ABCB75AC1}" destId="{9E50D7D8-A435-4492-80EA-D47340A51977}" srcOrd="0" destOrd="0" presId="urn:microsoft.com/office/officeart/2018/5/layout/IconCircleLabelList"/>
    <dgm:cxn modelId="{9245BC2D-1CDF-40AB-8DFC-A75719E97836}" type="presOf" srcId="{34234422-5641-4DFB-A2C2-1B261E26CFDA}" destId="{6923FD8C-51B5-493C-92B0-0CD26B8CDE3F}" srcOrd="0" destOrd="0" presId="urn:microsoft.com/office/officeart/2018/5/layout/IconCircleLabelList"/>
    <dgm:cxn modelId="{6175A63D-234F-4646-AB1A-D779FE7FCC57}" srcId="{34234422-5641-4DFB-A2C2-1B261E26CFDA}" destId="{E054AD89-C08C-4F27-B89E-E60A3FC63022}" srcOrd="2" destOrd="0" parTransId="{D44D64B3-29D0-4944-91FC-31BCAC08C118}" sibTransId="{FA5BA8B6-88F6-4136-B968-D9D522FCCF5D}"/>
    <dgm:cxn modelId="{D13AD544-E0F9-4F3F-AF13-4FDC81138CCE}" type="presOf" srcId="{E054AD89-C08C-4F27-B89E-E60A3FC63022}" destId="{D3F99D62-D723-4C07-B31E-3DF752295FE4}" srcOrd="0" destOrd="0" presId="urn:microsoft.com/office/officeart/2018/5/layout/IconCircleLabelList"/>
    <dgm:cxn modelId="{DAA96566-9A01-41AD-BDB0-26AC5D602BB3}" srcId="{34234422-5641-4DFB-A2C2-1B261E26CFDA}" destId="{A2716A5D-2086-4E93-B36B-B867628937DD}" srcOrd="3" destOrd="0" parTransId="{055C4322-836B-4D1C-A89B-C7900B95C038}" sibTransId="{7D1A4833-FB0A-459D-A4E3-B4DAA5DC038E}"/>
    <dgm:cxn modelId="{8FE56053-7472-4B56-AF14-02B767D21E81}" type="presOf" srcId="{B5510B2D-0DE2-401A-94F8-0B1C070E558B}" destId="{D9682744-DCC3-41DD-A250-E396CC477931}" srcOrd="0" destOrd="0" presId="urn:microsoft.com/office/officeart/2018/5/layout/IconCircleLabelList"/>
    <dgm:cxn modelId="{C84924B8-56B9-4BA8-A7D4-19F582FA42FC}" type="presOf" srcId="{A2716A5D-2086-4E93-B36B-B867628937DD}" destId="{E5601F54-7671-463E-8929-669C73D2CE4E}" srcOrd="0" destOrd="0" presId="urn:microsoft.com/office/officeart/2018/5/layout/IconCircleLabelList"/>
    <dgm:cxn modelId="{B26783BC-E640-4350-A47C-0316F926E1C6}" srcId="{34234422-5641-4DFB-A2C2-1B261E26CFDA}" destId="{B5510B2D-0DE2-401A-94F8-0B1C070E558B}" srcOrd="1" destOrd="0" parTransId="{F1EB190B-B829-4C9F-9503-AD978202EC47}" sibTransId="{82A18DF4-F2AA-4FBC-ADB1-DDF6BF4158C2}"/>
    <dgm:cxn modelId="{082966D3-3F04-481E-829D-EA20850DCFFF}" srcId="{34234422-5641-4DFB-A2C2-1B261E26CFDA}" destId="{5C316380-D32A-4D65-9812-5E2ABCB75AC1}" srcOrd="0" destOrd="0" parTransId="{22EFCEDB-0F91-4A11-B70D-02AD3889CF06}" sibTransId="{47D85AFB-EF70-4DF6-9DBB-D441A9D7F857}"/>
    <dgm:cxn modelId="{6936642E-637C-4193-B742-5DA08ABF9547}" type="presParOf" srcId="{6923FD8C-51B5-493C-92B0-0CD26B8CDE3F}" destId="{A0F275DB-CEF7-4D9B-8B76-B1542DF6CE9A}" srcOrd="0" destOrd="0" presId="urn:microsoft.com/office/officeart/2018/5/layout/IconCircleLabelList"/>
    <dgm:cxn modelId="{10FAACB9-AB1C-4BA0-8D6B-A1C9CE584FC8}" type="presParOf" srcId="{A0F275DB-CEF7-4D9B-8B76-B1542DF6CE9A}" destId="{85C56A94-EB76-4BF0-A8B6-658A324B03E1}" srcOrd="0" destOrd="0" presId="urn:microsoft.com/office/officeart/2018/5/layout/IconCircleLabelList"/>
    <dgm:cxn modelId="{0212B685-ACB1-43F6-8EE4-F6DC8EB8C10A}" type="presParOf" srcId="{A0F275DB-CEF7-4D9B-8B76-B1542DF6CE9A}" destId="{B9D29133-F90C-459B-AF9E-688C4960F034}" srcOrd="1" destOrd="0" presId="urn:microsoft.com/office/officeart/2018/5/layout/IconCircleLabelList"/>
    <dgm:cxn modelId="{2C477209-41DD-45D5-A5F0-32BF53C172C7}" type="presParOf" srcId="{A0F275DB-CEF7-4D9B-8B76-B1542DF6CE9A}" destId="{7C222156-C075-43A8-84FD-3945E2605F45}" srcOrd="2" destOrd="0" presId="urn:microsoft.com/office/officeart/2018/5/layout/IconCircleLabelList"/>
    <dgm:cxn modelId="{C3098446-F5A9-4A4B-BF6D-58BFEF7C5744}" type="presParOf" srcId="{A0F275DB-CEF7-4D9B-8B76-B1542DF6CE9A}" destId="{9E50D7D8-A435-4492-80EA-D47340A51977}" srcOrd="3" destOrd="0" presId="urn:microsoft.com/office/officeart/2018/5/layout/IconCircleLabelList"/>
    <dgm:cxn modelId="{E8E9891C-7928-4237-8715-4BB257F843B1}" type="presParOf" srcId="{6923FD8C-51B5-493C-92B0-0CD26B8CDE3F}" destId="{9DFA754E-062B-49C8-AE44-4042FA631D87}" srcOrd="1" destOrd="0" presId="urn:microsoft.com/office/officeart/2018/5/layout/IconCircleLabelList"/>
    <dgm:cxn modelId="{09046BB7-E1C9-4F81-AFED-A90B93BD6DFD}" type="presParOf" srcId="{6923FD8C-51B5-493C-92B0-0CD26B8CDE3F}" destId="{EEE895A8-2D7A-458A-8F0D-2B13DBBF9C87}" srcOrd="2" destOrd="0" presId="urn:microsoft.com/office/officeart/2018/5/layout/IconCircleLabelList"/>
    <dgm:cxn modelId="{83F68274-2CCA-4339-A970-5086E7160695}" type="presParOf" srcId="{EEE895A8-2D7A-458A-8F0D-2B13DBBF9C87}" destId="{B0FE48D9-3A9A-4BD9-9B3F-86354749600D}" srcOrd="0" destOrd="0" presId="urn:microsoft.com/office/officeart/2018/5/layout/IconCircleLabelList"/>
    <dgm:cxn modelId="{ECF27A35-31F3-413E-BC7C-FF26687E3D46}" type="presParOf" srcId="{EEE895A8-2D7A-458A-8F0D-2B13DBBF9C87}" destId="{632DFAFE-B394-4770-B2B4-1FFAB608F9A9}" srcOrd="1" destOrd="0" presId="urn:microsoft.com/office/officeart/2018/5/layout/IconCircleLabelList"/>
    <dgm:cxn modelId="{A4E24842-83DC-4200-9259-C01FB3F10242}" type="presParOf" srcId="{EEE895A8-2D7A-458A-8F0D-2B13DBBF9C87}" destId="{DBF3D05F-B9D8-4531-BAB5-CA63CFEBABA1}" srcOrd="2" destOrd="0" presId="urn:microsoft.com/office/officeart/2018/5/layout/IconCircleLabelList"/>
    <dgm:cxn modelId="{CE62412F-614C-4D3B-9B0C-C598006936D7}" type="presParOf" srcId="{EEE895A8-2D7A-458A-8F0D-2B13DBBF9C87}" destId="{D9682744-DCC3-41DD-A250-E396CC477931}" srcOrd="3" destOrd="0" presId="urn:microsoft.com/office/officeart/2018/5/layout/IconCircleLabelList"/>
    <dgm:cxn modelId="{E9D58B5E-101B-430A-A384-6339DC8E2BA9}" type="presParOf" srcId="{6923FD8C-51B5-493C-92B0-0CD26B8CDE3F}" destId="{FC8F1C2E-2004-4A5F-8C5D-F4B51E4E4A73}" srcOrd="3" destOrd="0" presId="urn:microsoft.com/office/officeart/2018/5/layout/IconCircleLabelList"/>
    <dgm:cxn modelId="{35F948F3-C611-4608-9313-AC5CCD17B09A}" type="presParOf" srcId="{6923FD8C-51B5-493C-92B0-0CD26B8CDE3F}" destId="{68DB2488-AC4E-438F-8CB0-3AB19F5F693E}" srcOrd="4" destOrd="0" presId="urn:microsoft.com/office/officeart/2018/5/layout/IconCircleLabelList"/>
    <dgm:cxn modelId="{BB1D219A-AAA6-4FC3-973B-29C44FFB181C}" type="presParOf" srcId="{68DB2488-AC4E-438F-8CB0-3AB19F5F693E}" destId="{2F58FFC8-FD67-45DB-BC70-CBCBC9FB9D47}" srcOrd="0" destOrd="0" presId="urn:microsoft.com/office/officeart/2018/5/layout/IconCircleLabelList"/>
    <dgm:cxn modelId="{802C5AA2-F765-45B4-AF12-0431DF375620}" type="presParOf" srcId="{68DB2488-AC4E-438F-8CB0-3AB19F5F693E}" destId="{DE9405D0-7E46-421D-9324-32D1AAE856EA}" srcOrd="1" destOrd="0" presId="urn:microsoft.com/office/officeart/2018/5/layout/IconCircleLabelList"/>
    <dgm:cxn modelId="{90A334D6-E49C-4DF6-BD53-B8B8745E6BC9}" type="presParOf" srcId="{68DB2488-AC4E-438F-8CB0-3AB19F5F693E}" destId="{D3978E9D-8E7E-41EF-B9C5-C0476CB5493F}" srcOrd="2" destOrd="0" presId="urn:microsoft.com/office/officeart/2018/5/layout/IconCircleLabelList"/>
    <dgm:cxn modelId="{9F3370E7-0EF5-43EC-A90E-FE76B35290D2}" type="presParOf" srcId="{68DB2488-AC4E-438F-8CB0-3AB19F5F693E}" destId="{D3F99D62-D723-4C07-B31E-3DF752295FE4}" srcOrd="3" destOrd="0" presId="urn:microsoft.com/office/officeart/2018/5/layout/IconCircleLabelList"/>
    <dgm:cxn modelId="{27CDFE97-C172-41B1-8B1D-7E73703DB927}" type="presParOf" srcId="{6923FD8C-51B5-493C-92B0-0CD26B8CDE3F}" destId="{F1C8F124-E351-417E-AFDA-6A997B374F21}" srcOrd="5" destOrd="0" presId="urn:microsoft.com/office/officeart/2018/5/layout/IconCircleLabelList"/>
    <dgm:cxn modelId="{13CA4AE4-F5EE-46EC-9074-1C763675DCB9}" type="presParOf" srcId="{6923FD8C-51B5-493C-92B0-0CD26B8CDE3F}" destId="{48A89907-0DF5-4C06-BE08-58620D72E9C8}" srcOrd="6" destOrd="0" presId="urn:microsoft.com/office/officeart/2018/5/layout/IconCircleLabelList"/>
    <dgm:cxn modelId="{5634CDC6-6297-49ED-A8B6-371D9F7B2BAD}" type="presParOf" srcId="{48A89907-0DF5-4C06-BE08-58620D72E9C8}" destId="{119FA10A-C6B9-4487-9859-8BA35255B31E}" srcOrd="0" destOrd="0" presId="urn:microsoft.com/office/officeart/2018/5/layout/IconCircleLabelList"/>
    <dgm:cxn modelId="{4EBDEED0-E5F1-4AFB-B612-62708A986B52}" type="presParOf" srcId="{48A89907-0DF5-4C06-BE08-58620D72E9C8}" destId="{62BB1B0D-0B0B-4302-AA06-A1F2731E9446}" srcOrd="1" destOrd="0" presId="urn:microsoft.com/office/officeart/2018/5/layout/IconCircleLabelList"/>
    <dgm:cxn modelId="{14DC125D-2F92-4644-B2C0-449744F1A259}" type="presParOf" srcId="{48A89907-0DF5-4C06-BE08-58620D72E9C8}" destId="{2FE1B92C-0578-47E6-BFC3-5E3FA23ECE25}" srcOrd="2" destOrd="0" presId="urn:microsoft.com/office/officeart/2018/5/layout/IconCircleLabelList"/>
    <dgm:cxn modelId="{DF4B7693-54A5-4E5C-89F3-8BF5F5CCF546}" type="presParOf" srcId="{48A89907-0DF5-4C06-BE08-58620D72E9C8}" destId="{E5601F54-7671-463E-8929-669C73D2CE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6E346-0234-4B8A-8C81-F4C912E99A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547A5685-4AFD-44FA-8E8C-3B7E03888F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Longer time for Batch processing</a:t>
          </a:r>
          <a:endParaRPr lang="en-US" dirty="0"/>
        </a:p>
      </dgm:t>
    </dgm:pt>
    <dgm:pt modelId="{3264F2C4-9763-4542-8A65-E568C844378E}" type="parTrans" cxnId="{B1B4716F-13A8-46EC-8466-91BAE5BA378F}">
      <dgm:prSet/>
      <dgm:spPr/>
      <dgm:t>
        <a:bodyPr/>
        <a:lstStyle/>
        <a:p>
          <a:endParaRPr lang="en-US"/>
        </a:p>
      </dgm:t>
    </dgm:pt>
    <dgm:pt modelId="{DC39A49D-3873-42F5-A6C7-48037064BACF}" type="sibTrans" cxnId="{B1B4716F-13A8-46EC-8466-91BAE5BA37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F32F66-35D6-4AE5-8A03-C8A9191070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Limited number of requests per day (Free </a:t>
          </a:r>
          <a:r>
            <a:rPr lang="en-IN" dirty="0" err="1"/>
            <a:t>Api’s</a:t>
          </a:r>
          <a:r>
            <a:rPr lang="en-IN" dirty="0"/>
            <a:t>)</a:t>
          </a:r>
          <a:endParaRPr lang="en-US" dirty="0"/>
        </a:p>
      </dgm:t>
    </dgm:pt>
    <dgm:pt modelId="{08766DAB-E8E4-4562-94E9-B4174EF3A3E0}" type="parTrans" cxnId="{85C7546B-99B8-43DA-8681-A4F9258DB5D9}">
      <dgm:prSet/>
      <dgm:spPr/>
      <dgm:t>
        <a:bodyPr/>
        <a:lstStyle/>
        <a:p>
          <a:endParaRPr lang="en-US"/>
        </a:p>
      </dgm:t>
    </dgm:pt>
    <dgm:pt modelId="{58FA00A6-40BA-407A-A245-8A3E96523A9B}" type="sibTrans" cxnId="{85C7546B-99B8-43DA-8681-A4F9258DB5D9}">
      <dgm:prSet/>
      <dgm:spPr/>
      <dgm:t>
        <a:bodyPr/>
        <a:lstStyle/>
        <a:p>
          <a:endParaRPr lang="en-US"/>
        </a:p>
      </dgm:t>
    </dgm:pt>
    <dgm:pt modelId="{C5CC6764-2FA3-4876-917D-E401A5C5F6B2}" type="pres">
      <dgm:prSet presAssocID="{B136E346-0234-4B8A-8C81-F4C912E99A9B}" presName="root" presStyleCnt="0">
        <dgm:presLayoutVars>
          <dgm:dir/>
          <dgm:resizeHandles val="exact"/>
        </dgm:presLayoutVars>
      </dgm:prSet>
      <dgm:spPr/>
    </dgm:pt>
    <dgm:pt modelId="{5F4EB2C1-C9D6-44EA-9961-4EC76C937917}" type="pres">
      <dgm:prSet presAssocID="{547A5685-4AFD-44FA-8E8C-3B7E03888FFD}" presName="compNode" presStyleCnt="0"/>
      <dgm:spPr/>
    </dgm:pt>
    <dgm:pt modelId="{D9054481-3E76-4288-91EA-BE3C7BC2D604}" type="pres">
      <dgm:prSet presAssocID="{547A5685-4AFD-44FA-8E8C-3B7E03888FF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4B9406E-EF07-469E-B809-00158586906E}" type="pres">
      <dgm:prSet presAssocID="{547A5685-4AFD-44FA-8E8C-3B7E03888F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8BEBDD3-F5FD-411E-9513-5E1D72CFD4EF}" type="pres">
      <dgm:prSet presAssocID="{547A5685-4AFD-44FA-8E8C-3B7E03888FFD}" presName="spaceRect" presStyleCnt="0"/>
      <dgm:spPr/>
    </dgm:pt>
    <dgm:pt modelId="{075A2401-DF5E-4DC1-9ADC-C801603EE3E3}" type="pres">
      <dgm:prSet presAssocID="{547A5685-4AFD-44FA-8E8C-3B7E03888FFD}" presName="textRect" presStyleLbl="revTx" presStyleIdx="0" presStyleCnt="2">
        <dgm:presLayoutVars>
          <dgm:chMax val="1"/>
          <dgm:chPref val="1"/>
        </dgm:presLayoutVars>
      </dgm:prSet>
      <dgm:spPr/>
    </dgm:pt>
    <dgm:pt modelId="{89424D8E-CE85-4C01-86C3-9932C79E84A5}" type="pres">
      <dgm:prSet presAssocID="{DC39A49D-3873-42F5-A6C7-48037064BACF}" presName="sibTrans" presStyleCnt="0"/>
      <dgm:spPr/>
    </dgm:pt>
    <dgm:pt modelId="{C825A2C9-76B2-4650-9C7B-7405138B749D}" type="pres">
      <dgm:prSet presAssocID="{4FF32F66-35D6-4AE5-8A03-C8A9191070FB}" presName="compNode" presStyleCnt="0"/>
      <dgm:spPr/>
    </dgm:pt>
    <dgm:pt modelId="{80F3AD11-4596-4771-B987-1153F22E757F}" type="pres">
      <dgm:prSet presAssocID="{4FF32F66-35D6-4AE5-8A03-C8A9191070F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5C3B336-820E-4A7F-A9C1-9C441B89B641}" type="pres">
      <dgm:prSet presAssocID="{4FF32F66-35D6-4AE5-8A03-C8A9191070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47EF5916-5021-41B9-89B3-28DAE5D57387}" type="pres">
      <dgm:prSet presAssocID="{4FF32F66-35D6-4AE5-8A03-C8A9191070FB}" presName="spaceRect" presStyleCnt="0"/>
      <dgm:spPr/>
    </dgm:pt>
    <dgm:pt modelId="{F98515FC-21E8-407E-9277-B8B9684D8FBE}" type="pres">
      <dgm:prSet presAssocID="{4FF32F66-35D6-4AE5-8A03-C8A9191070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8C4B00-A6BC-40F9-8FA3-A283841439F4}" type="presOf" srcId="{4FF32F66-35D6-4AE5-8A03-C8A9191070FB}" destId="{F98515FC-21E8-407E-9277-B8B9684D8FBE}" srcOrd="0" destOrd="0" presId="urn:microsoft.com/office/officeart/2018/5/layout/IconLeafLabelList"/>
    <dgm:cxn modelId="{85C7546B-99B8-43DA-8681-A4F9258DB5D9}" srcId="{B136E346-0234-4B8A-8C81-F4C912E99A9B}" destId="{4FF32F66-35D6-4AE5-8A03-C8A9191070FB}" srcOrd="1" destOrd="0" parTransId="{08766DAB-E8E4-4562-94E9-B4174EF3A3E0}" sibTransId="{58FA00A6-40BA-407A-A245-8A3E96523A9B}"/>
    <dgm:cxn modelId="{B1B4716F-13A8-46EC-8466-91BAE5BA378F}" srcId="{B136E346-0234-4B8A-8C81-F4C912E99A9B}" destId="{547A5685-4AFD-44FA-8E8C-3B7E03888FFD}" srcOrd="0" destOrd="0" parTransId="{3264F2C4-9763-4542-8A65-E568C844378E}" sibTransId="{DC39A49D-3873-42F5-A6C7-48037064BACF}"/>
    <dgm:cxn modelId="{8CFEC270-D663-49A2-85C5-C87CEC09BE7B}" type="presOf" srcId="{547A5685-4AFD-44FA-8E8C-3B7E03888FFD}" destId="{075A2401-DF5E-4DC1-9ADC-C801603EE3E3}" srcOrd="0" destOrd="0" presId="urn:microsoft.com/office/officeart/2018/5/layout/IconLeafLabelList"/>
    <dgm:cxn modelId="{21E71AA1-405F-4108-9A37-7137785EFEE5}" type="presOf" srcId="{B136E346-0234-4B8A-8C81-F4C912E99A9B}" destId="{C5CC6764-2FA3-4876-917D-E401A5C5F6B2}" srcOrd="0" destOrd="0" presId="urn:microsoft.com/office/officeart/2018/5/layout/IconLeafLabelList"/>
    <dgm:cxn modelId="{600E5E0C-CD66-4D19-B115-6218E54E8889}" type="presParOf" srcId="{C5CC6764-2FA3-4876-917D-E401A5C5F6B2}" destId="{5F4EB2C1-C9D6-44EA-9961-4EC76C937917}" srcOrd="0" destOrd="0" presId="urn:microsoft.com/office/officeart/2018/5/layout/IconLeafLabelList"/>
    <dgm:cxn modelId="{CCA206C4-3AA3-47FE-8DB5-2B9300744353}" type="presParOf" srcId="{5F4EB2C1-C9D6-44EA-9961-4EC76C937917}" destId="{D9054481-3E76-4288-91EA-BE3C7BC2D604}" srcOrd="0" destOrd="0" presId="urn:microsoft.com/office/officeart/2018/5/layout/IconLeafLabelList"/>
    <dgm:cxn modelId="{E715E98D-4786-4615-9D3F-DB609464F088}" type="presParOf" srcId="{5F4EB2C1-C9D6-44EA-9961-4EC76C937917}" destId="{E4B9406E-EF07-469E-B809-00158586906E}" srcOrd="1" destOrd="0" presId="urn:microsoft.com/office/officeart/2018/5/layout/IconLeafLabelList"/>
    <dgm:cxn modelId="{09A00F3C-C325-4C9E-B8AA-A3A4E6DD2124}" type="presParOf" srcId="{5F4EB2C1-C9D6-44EA-9961-4EC76C937917}" destId="{B8BEBDD3-F5FD-411E-9513-5E1D72CFD4EF}" srcOrd="2" destOrd="0" presId="urn:microsoft.com/office/officeart/2018/5/layout/IconLeafLabelList"/>
    <dgm:cxn modelId="{D4026A1C-45A1-4E0E-999E-4BF597C56EEF}" type="presParOf" srcId="{5F4EB2C1-C9D6-44EA-9961-4EC76C937917}" destId="{075A2401-DF5E-4DC1-9ADC-C801603EE3E3}" srcOrd="3" destOrd="0" presId="urn:microsoft.com/office/officeart/2018/5/layout/IconLeafLabelList"/>
    <dgm:cxn modelId="{6ABB7C43-C26B-4D8E-950F-8BD502A5E934}" type="presParOf" srcId="{C5CC6764-2FA3-4876-917D-E401A5C5F6B2}" destId="{89424D8E-CE85-4C01-86C3-9932C79E84A5}" srcOrd="1" destOrd="0" presId="urn:microsoft.com/office/officeart/2018/5/layout/IconLeafLabelList"/>
    <dgm:cxn modelId="{36ECCCB1-E07E-4DFF-B04A-956BFC197B42}" type="presParOf" srcId="{C5CC6764-2FA3-4876-917D-E401A5C5F6B2}" destId="{C825A2C9-76B2-4650-9C7B-7405138B749D}" srcOrd="2" destOrd="0" presId="urn:microsoft.com/office/officeart/2018/5/layout/IconLeafLabelList"/>
    <dgm:cxn modelId="{D204D030-B4A2-4C37-92D2-F1C9EB99084C}" type="presParOf" srcId="{C825A2C9-76B2-4650-9C7B-7405138B749D}" destId="{80F3AD11-4596-4771-B987-1153F22E757F}" srcOrd="0" destOrd="0" presId="urn:microsoft.com/office/officeart/2018/5/layout/IconLeafLabelList"/>
    <dgm:cxn modelId="{049191D4-38C9-4E0B-9EE5-7E53832E051D}" type="presParOf" srcId="{C825A2C9-76B2-4650-9C7B-7405138B749D}" destId="{B5C3B336-820E-4A7F-A9C1-9C441B89B641}" srcOrd="1" destOrd="0" presId="urn:microsoft.com/office/officeart/2018/5/layout/IconLeafLabelList"/>
    <dgm:cxn modelId="{0B43133D-8E9B-4A1E-8C6C-2996711DAE0A}" type="presParOf" srcId="{C825A2C9-76B2-4650-9C7B-7405138B749D}" destId="{47EF5916-5021-41B9-89B3-28DAE5D57387}" srcOrd="2" destOrd="0" presId="urn:microsoft.com/office/officeart/2018/5/layout/IconLeafLabelList"/>
    <dgm:cxn modelId="{7CB3AC83-819D-40B5-91E6-42C29925A7B0}" type="presParOf" srcId="{C825A2C9-76B2-4650-9C7B-7405138B749D}" destId="{F98515FC-21E8-407E-9277-B8B9684D8F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B253D-6FDE-44C9-AEB0-8A5EA9F2D3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451114-15FC-4708-9D05-E7FDA09875A8}">
      <dgm:prSet/>
      <dgm:spPr/>
      <dgm:t>
        <a:bodyPr/>
        <a:lstStyle/>
        <a:p>
          <a:pPr>
            <a:defRPr cap="all"/>
          </a:pPr>
          <a:r>
            <a:rPr lang="en-US" dirty="0"/>
            <a:t>Efficient batch processing</a:t>
          </a:r>
        </a:p>
      </dgm:t>
    </dgm:pt>
    <dgm:pt modelId="{06C37D3F-BCB7-4841-BA54-B8608A45BCBE}" type="parTrans" cxnId="{664189C7-B6D2-40E2-84E1-04D09F8748EC}">
      <dgm:prSet/>
      <dgm:spPr/>
      <dgm:t>
        <a:bodyPr/>
        <a:lstStyle/>
        <a:p>
          <a:endParaRPr lang="en-US"/>
        </a:p>
      </dgm:t>
    </dgm:pt>
    <dgm:pt modelId="{A3A67477-91E9-41D2-A715-88B9D182D9AF}" type="sibTrans" cxnId="{664189C7-B6D2-40E2-84E1-04D09F8748EC}">
      <dgm:prSet/>
      <dgm:spPr/>
      <dgm:t>
        <a:bodyPr/>
        <a:lstStyle/>
        <a:p>
          <a:endParaRPr lang="en-US"/>
        </a:p>
      </dgm:t>
    </dgm:pt>
    <dgm:pt modelId="{7FA56DF8-982F-4C6B-8ABE-F6DCA2A57061}">
      <dgm:prSet/>
      <dgm:spPr/>
      <dgm:t>
        <a:bodyPr/>
        <a:lstStyle/>
        <a:p>
          <a:pPr>
            <a:defRPr cap="all"/>
          </a:pPr>
          <a:r>
            <a:rPr lang="en-US" dirty="0"/>
            <a:t>Results can be e-mailed</a:t>
          </a:r>
        </a:p>
      </dgm:t>
    </dgm:pt>
    <dgm:pt modelId="{B2903015-0BCF-469D-863F-E83CD34F6552}" type="parTrans" cxnId="{B6D698BD-33CD-4082-8CA5-C0BF1C979B4E}">
      <dgm:prSet/>
      <dgm:spPr/>
      <dgm:t>
        <a:bodyPr/>
        <a:lstStyle/>
        <a:p>
          <a:endParaRPr lang="en-US"/>
        </a:p>
      </dgm:t>
    </dgm:pt>
    <dgm:pt modelId="{C314BE97-1629-4FEF-856B-15D796A8C48F}" type="sibTrans" cxnId="{B6D698BD-33CD-4082-8CA5-C0BF1C979B4E}">
      <dgm:prSet/>
      <dgm:spPr/>
      <dgm:t>
        <a:bodyPr/>
        <a:lstStyle/>
        <a:p>
          <a:endParaRPr lang="en-US"/>
        </a:p>
      </dgm:t>
    </dgm:pt>
    <dgm:pt modelId="{7060BE39-4451-414D-AC14-83D6EF1639E4}">
      <dgm:prSet/>
      <dgm:spPr/>
      <dgm:t>
        <a:bodyPr/>
        <a:lstStyle/>
        <a:p>
          <a:pPr>
            <a:defRPr cap="all"/>
          </a:pPr>
          <a:r>
            <a:rPr lang="en-US" dirty="0"/>
            <a:t>Image classification can improve the accuracy</a:t>
          </a:r>
        </a:p>
      </dgm:t>
    </dgm:pt>
    <dgm:pt modelId="{6CB35B68-BF3B-49F6-B280-BE86FDEB31B0}" type="parTrans" cxnId="{A104C999-DBB7-4A05-88F1-8CF4E8BA6BCB}">
      <dgm:prSet/>
      <dgm:spPr/>
      <dgm:t>
        <a:bodyPr/>
        <a:lstStyle/>
        <a:p>
          <a:endParaRPr lang="en-US"/>
        </a:p>
      </dgm:t>
    </dgm:pt>
    <dgm:pt modelId="{75E1983A-EA05-4308-901C-44EF01E5366F}" type="sibTrans" cxnId="{A104C999-DBB7-4A05-88F1-8CF4E8BA6BCB}">
      <dgm:prSet/>
      <dgm:spPr/>
      <dgm:t>
        <a:bodyPr/>
        <a:lstStyle/>
        <a:p>
          <a:endParaRPr lang="en-US"/>
        </a:p>
      </dgm:t>
    </dgm:pt>
    <dgm:pt modelId="{264A5BCD-88CA-4BC2-B557-CAD76B4374C2}" type="pres">
      <dgm:prSet presAssocID="{2B7B253D-6FDE-44C9-AEB0-8A5EA9F2D317}" presName="root" presStyleCnt="0">
        <dgm:presLayoutVars>
          <dgm:dir/>
          <dgm:resizeHandles val="exact"/>
        </dgm:presLayoutVars>
      </dgm:prSet>
      <dgm:spPr/>
    </dgm:pt>
    <dgm:pt modelId="{1DD7970C-865A-43F6-814D-E04F9228E0B1}" type="pres">
      <dgm:prSet presAssocID="{FB451114-15FC-4708-9D05-E7FDA09875A8}" presName="compNode" presStyleCnt="0"/>
      <dgm:spPr/>
    </dgm:pt>
    <dgm:pt modelId="{7FBF2DC1-2CE8-446E-8131-FD9187329342}" type="pres">
      <dgm:prSet presAssocID="{FB451114-15FC-4708-9D05-E7FDA09875A8}" presName="iconBgRect" presStyleLbl="bgShp" presStyleIdx="0" presStyleCnt="3"/>
      <dgm:spPr/>
    </dgm:pt>
    <dgm:pt modelId="{70035754-7BB3-4CF4-BA8D-941F1A17D004}" type="pres">
      <dgm:prSet presAssocID="{FB451114-15FC-4708-9D05-E7FDA09875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D9D341-D35B-4FA8-B79D-CEFF6B076BC9}" type="pres">
      <dgm:prSet presAssocID="{FB451114-15FC-4708-9D05-E7FDA09875A8}" presName="spaceRect" presStyleCnt="0"/>
      <dgm:spPr/>
    </dgm:pt>
    <dgm:pt modelId="{D42E75B9-8D33-4580-8A2E-FCEAE4B7327B}" type="pres">
      <dgm:prSet presAssocID="{FB451114-15FC-4708-9D05-E7FDA09875A8}" presName="textRect" presStyleLbl="revTx" presStyleIdx="0" presStyleCnt="3">
        <dgm:presLayoutVars>
          <dgm:chMax val="1"/>
          <dgm:chPref val="1"/>
        </dgm:presLayoutVars>
      </dgm:prSet>
      <dgm:spPr/>
    </dgm:pt>
    <dgm:pt modelId="{5AED688E-8D81-4FD1-B467-58B28468B6E2}" type="pres">
      <dgm:prSet presAssocID="{A3A67477-91E9-41D2-A715-88B9D182D9AF}" presName="sibTrans" presStyleCnt="0"/>
      <dgm:spPr/>
    </dgm:pt>
    <dgm:pt modelId="{BED8038A-F969-4944-A80A-3EF45A571E7C}" type="pres">
      <dgm:prSet presAssocID="{7FA56DF8-982F-4C6B-8ABE-F6DCA2A57061}" presName="compNode" presStyleCnt="0"/>
      <dgm:spPr/>
    </dgm:pt>
    <dgm:pt modelId="{BCF42245-DC11-4FF8-9E85-FC2ED7FA8A17}" type="pres">
      <dgm:prSet presAssocID="{7FA56DF8-982F-4C6B-8ABE-F6DCA2A57061}" presName="iconBgRect" presStyleLbl="bgShp" presStyleIdx="1" presStyleCnt="3"/>
      <dgm:spPr/>
    </dgm:pt>
    <dgm:pt modelId="{A5EC2664-913D-4F20-B472-07F67335C5E1}" type="pres">
      <dgm:prSet presAssocID="{7FA56DF8-982F-4C6B-8ABE-F6DCA2A570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6898154-007C-4761-A9F9-6B01EDE1FB02}" type="pres">
      <dgm:prSet presAssocID="{7FA56DF8-982F-4C6B-8ABE-F6DCA2A57061}" presName="spaceRect" presStyleCnt="0"/>
      <dgm:spPr/>
    </dgm:pt>
    <dgm:pt modelId="{387B4A81-06AA-4C1F-9B8B-57A8C50498E6}" type="pres">
      <dgm:prSet presAssocID="{7FA56DF8-982F-4C6B-8ABE-F6DCA2A57061}" presName="textRect" presStyleLbl="revTx" presStyleIdx="1" presStyleCnt="3">
        <dgm:presLayoutVars>
          <dgm:chMax val="1"/>
          <dgm:chPref val="1"/>
        </dgm:presLayoutVars>
      </dgm:prSet>
      <dgm:spPr/>
    </dgm:pt>
    <dgm:pt modelId="{541D819B-13F5-4059-A9D8-BE8774DF7958}" type="pres">
      <dgm:prSet presAssocID="{C314BE97-1629-4FEF-856B-15D796A8C48F}" presName="sibTrans" presStyleCnt="0"/>
      <dgm:spPr/>
    </dgm:pt>
    <dgm:pt modelId="{506B9B82-1297-4D16-BEFC-634CD7CD996C}" type="pres">
      <dgm:prSet presAssocID="{7060BE39-4451-414D-AC14-83D6EF1639E4}" presName="compNode" presStyleCnt="0"/>
      <dgm:spPr/>
    </dgm:pt>
    <dgm:pt modelId="{0850F95B-67BC-43A8-BD6B-65786EA9146D}" type="pres">
      <dgm:prSet presAssocID="{7060BE39-4451-414D-AC14-83D6EF1639E4}" presName="iconBgRect" presStyleLbl="bgShp" presStyleIdx="2" presStyleCnt="3"/>
      <dgm:spPr/>
    </dgm:pt>
    <dgm:pt modelId="{77DE0011-4F62-4057-8D89-533F5AC446DC}" type="pres">
      <dgm:prSet presAssocID="{7060BE39-4451-414D-AC14-83D6EF1639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EE6BB35-D8C8-4A6D-A706-13920C45F41F}" type="pres">
      <dgm:prSet presAssocID="{7060BE39-4451-414D-AC14-83D6EF1639E4}" presName="spaceRect" presStyleCnt="0"/>
      <dgm:spPr/>
    </dgm:pt>
    <dgm:pt modelId="{E4802F17-8F35-43F8-A92A-724D111F43FA}" type="pres">
      <dgm:prSet presAssocID="{7060BE39-4451-414D-AC14-83D6EF1639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FC9D12-781D-42D4-9A77-B387B97D3328}" type="presOf" srcId="{2B7B253D-6FDE-44C9-AEB0-8A5EA9F2D317}" destId="{264A5BCD-88CA-4BC2-B557-CAD76B4374C2}" srcOrd="0" destOrd="0" presId="urn:microsoft.com/office/officeart/2018/5/layout/IconCircleLabelList"/>
    <dgm:cxn modelId="{880CC833-B60B-4B8F-BD85-1F437A31E2DF}" type="presOf" srcId="{FB451114-15FC-4708-9D05-E7FDA09875A8}" destId="{D42E75B9-8D33-4580-8A2E-FCEAE4B7327B}" srcOrd="0" destOrd="0" presId="urn:microsoft.com/office/officeart/2018/5/layout/IconCircleLabelList"/>
    <dgm:cxn modelId="{A104C999-DBB7-4A05-88F1-8CF4E8BA6BCB}" srcId="{2B7B253D-6FDE-44C9-AEB0-8A5EA9F2D317}" destId="{7060BE39-4451-414D-AC14-83D6EF1639E4}" srcOrd="2" destOrd="0" parTransId="{6CB35B68-BF3B-49F6-B280-BE86FDEB31B0}" sibTransId="{75E1983A-EA05-4308-901C-44EF01E5366F}"/>
    <dgm:cxn modelId="{B6D698BD-33CD-4082-8CA5-C0BF1C979B4E}" srcId="{2B7B253D-6FDE-44C9-AEB0-8A5EA9F2D317}" destId="{7FA56DF8-982F-4C6B-8ABE-F6DCA2A57061}" srcOrd="1" destOrd="0" parTransId="{B2903015-0BCF-469D-863F-E83CD34F6552}" sibTransId="{C314BE97-1629-4FEF-856B-15D796A8C48F}"/>
    <dgm:cxn modelId="{664189C7-B6D2-40E2-84E1-04D09F8748EC}" srcId="{2B7B253D-6FDE-44C9-AEB0-8A5EA9F2D317}" destId="{FB451114-15FC-4708-9D05-E7FDA09875A8}" srcOrd="0" destOrd="0" parTransId="{06C37D3F-BCB7-4841-BA54-B8608A45BCBE}" sibTransId="{A3A67477-91E9-41D2-A715-88B9D182D9AF}"/>
    <dgm:cxn modelId="{E26FB3DE-C72F-499B-BF51-3715C8F0E6E0}" type="presOf" srcId="{7060BE39-4451-414D-AC14-83D6EF1639E4}" destId="{E4802F17-8F35-43F8-A92A-724D111F43FA}" srcOrd="0" destOrd="0" presId="urn:microsoft.com/office/officeart/2018/5/layout/IconCircleLabelList"/>
    <dgm:cxn modelId="{82B7C6E0-5241-48C7-B69A-AFAE143C06A9}" type="presOf" srcId="{7FA56DF8-982F-4C6B-8ABE-F6DCA2A57061}" destId="{387B4A81-06AA-4C1F-9B8B-57A8C50498E6}" srcOrd="0" destOrd="0" presId="urn:microsoft.com/office/officeart/2018/5/layout/IconCircleLabelList"/>
    <dgm:cxn modelId="{D2167F13-BD77-4736-BCC3-CEDB5B81B974}" type="presParOf" srcId="{264A5BCD-88CA-4BC2-B557-CAD76B4374C2}" destId="{1DD7970C-865A-43F6-814D-E04F9228E0B1}" srcOrd="0" destOrd="0" presId="urn:microsoft.com/office/officeart/2018/5/layout/IconCircleLabelList"/>
    <dgm:cxn modelId="{98A9C0CD-E41E-4617-A3C8-0E31A1D3508A}" type="presParOf" srcId="{1DD7970C-865A-43F6-814D-E04F9228E0B1}" destId="{7FBF2DC1-2CE8-446E-8131-FD9187329342}" srcOrd="0" destOrd="0" presId="urn:microsoft.com/office/officeart/2018/5/layout/IconCircleLabelList"/>
    <dgm:cxn modelId="{D05BEAC7-1021-41CB-9F9F-A4D63EF45C04}" type="presParOf" srcId="{1DD7970C-865A-43F6-814D-E04F9228E0B1}" destId="{70035754-7BB3-4CF4-BA8D-941F1A17D004}" srcOrd="1" destOrd="0" presId="urn:microsoft.com/office/officeart/2018/5/layout/IconCircleLabelList"/>
    <dgm:cxn modelId="{F911F3A8-69CD-4516-A425-961FA2C7C2E4}" type="presParOf" srcId="{1DD7970C-865A-43F6-814D-E04F9228E0B1}" destId="{0CD9D341-D35B-4FA8-B79D-CEFF6B076BC9}" srcOrd="2" destOrd="0" presId="urn:microsoft.com/office/officeart/2018/5/layout/IconCircleLabelList"/>
    <dgm:cxn modelId="{1433380D-60FD-4F45-AEA3-CB899CA98A3E}" type="presParOf" srcId="{1DD7970C-865A-43F6-814D-E04F9228E0B1}" destId="{D42E75B9-8D33-4580-8A2E-FCEAE4B7327B}" srcOrd="3" destOrd="0" presId="urn:microsoft.com/office/officeart/2018/5/layout/IconCircleLabelList"/>
    <dgm:cxn modelId="{9C904756-8E53-479D-8400-D7B1851C25E8}" type="presParOf" srcId="{264A5BCD-88CA-4BC2-B557-CAD76B4374C2}" destId="{5AED688E-8D81-4FD1-B467-58B28468B6E2}" srcOrd="1" destOrd="0" presId="urn:microsoft.com/office/officeart/2018/5/layout/IconCircleLabelList"/>
    <dgm:cxn modelId="{51FE3DB7-9A44-427A-B643-F8C529CD1362}" type="presParOf" srcId="{264A5BCD-88CA-4BC2-B557-CAD76B4374C2}" destId="{BED8038A-F969-4944-A80A-3EF45A571E7C}" srcOrd="2" destOrd="0" presId="urn:microsoft.com/office/officeart/2018/5/layout/IconCircleLabelList"/>
    <dgm:cxn modelId="{825051BF-193E-4F2F-A03A-86388441189B}" type="presParOf" srcId="{BED8038A-F969-4944-A80A-3EF45A571E7C}" destId="{BCF42245-DC11-4FF8-9E85-FC2ED7FA8A17}" srcOrd="0" destOrd="0" presId="urn:microsoft.com/office/officeart/2018/5/layout/IconCircleLabelList"/>
    <dgm:cxn modelId="{633EA607-7C1C-463E-9AC1-8E2B547659D1}" type="presParOf" srcId="{BED8038A-F969-4944-A80A-3EF45A571E7C}" destId="{A5EC2664-913D-4F20-B472-07F67335C5E1}" srcOrd="1" destOrd="0" presId="urn:microsoft.com/office/officeart/2018/5/layout/IconCircleLabelList"/>
    <dgm:cxn modelId="{7D55F789-9A59-417F-AFE8-6671FBCD601E}" type="presParOf" srcId="{BED8038A-F969-4944-A80A-3EF45A571E7C}" destId="{76898154-007C-4761-A9F9-6B01EDE1FB02}" srcOrd="2" destOrd="0" presId="urn:microsoft.com/office/officeart/2018/5/layout/IconCircleLabelList"/>
    <dgm:cxn modelId="{BEB7A6D2-1FC7-4A27-9045-60DF140D4AA1}" type="presParOf" srcId="{BED8038A-F969-4944-A80A-3EF45A571E7C}" destId="{387B4A81-06AA-4C1F-9B8B-57A8C50498E6}" srcOrd="3" destOrd="0" presId="urn:microsoft.com/office/officeart/2018/5/layout/IconCircleLabelList"/>
    <dgm:cxn modelId="{ABE4B80E-3291-4D8D-8204-292D25B7FD67}" type="presParOf" srcId="{264A5BCD-88CA-4BC2-B557-CAD76B4374C2}" destId="{541D819B-13F5-4059-A9D8-BE8774DF7958}" srcOrd="3" destOrd="0" presId="urn:microsoft.com/office/officeart/2018/5/layout/IconCircleLabelList"/>
    <dgm:cxn modelId="{9819645A-61AA-44CA-BFC3-662A78F13B7C}" type="presParOf" srcId="{264A5BCD-88CA-4BC2-B557-CAD76B4374C2}" destId="{506B9B82-1297-4D16-BEFC-634CD7CD996C}" srcOrd="4" destOrd="0" presId="urn:microsoft.com/office/officeart/2018/5/layout/IconCircleLabelList"/>
    <dgm:cxn modelId="{1428FC44-C3E0-4339-9A65-B16437A9F857}" type="presParOf" srcId="{506B9B82-1297-4D16-BEFC-634CD7CD996C}" destId="{0850F95B-67BC-43A8-BD6B-65786EA9146D}" srcOrd="0" destOrd="0" presId="urn:microsoft.com/office/officeart/2018/5/layout/IconCircleLabelList"/>
    <dgm:cxn modelId="{1A4E99A8-957F-44FB-991B-73367DFC94DD}" type="presParOf" srcId="{506B9B82-1297-4D16-BEFC-634CD7CD996C}" destId="{77DE0011-4F62-4057-8D89-533F5AC446DC}" srcOrd="1" destOrd="0" presId="urn:microsoft.com/office/officeart/2018/5/layout/IconCircleLabelList"/>
    <dgm:cxn modelId="{9E70F150-E9A7-4942-AAB5-D3E87F336792}" type="presParOf" srcId="{506B9B82-1297-4D16-BEFC-634CD7CD996C}" destId="{1EE6BB35-D8C8-4A6D-A706-13920C45F41F}" srcOrd="2" destOrd="0" presId="urn:microsoft.com/office/officeart/2018/5/layout/IconCircleLabelList"/>
    <dgm:cxn modelId="{FC9B4E36-76E2-4363-83F9-3F20D08819F1}" type="presParOf" srcId="{506B9B82-1297-4D16-BEFC-634CD7CD996C}" destId="{E4802F17-8F35-43F8-A92A-724D111F43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514E98-0128-4699-9A95-436B469660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B362CC-347F-4EDA-BC66-4CD210195867}">
      <dgm:prSet/>
      <dgm:spPr/>
      <dgm:t>
        <a:bodyPr/>
        <a:lstStyle/>
        <a:p>
          <a:r>
            <a:rPr lang="en-US"/>
            <a:t>Feedback Mechanism</a:t>
          </a:r>
        </a:p>
      </dgm:t>
    </dgm:pt>
    <dgm:pt modelId="{FD49FA03-BAB6-4133-8D03-C3319CDA33C9}" type="parTrans" cxnId="{68FD787C-C065-4F22-9A0E-140D3B049047}">
      <dgm:prSet/>
      <dgm:spPr/>
      <dgm:t>
        <a:bodyPr/>
        <a:lstStyle/>
        <a:p>
          <a:endParaRPr lang="en-US"/>
        </a:p>
      </dgm:t>
    </dgm:pt>
    <dgm:pt modelId="{DEB83F8F-886C-4C72-A934-632917A3BA06}" type="sibTrans" cxnId="{68FD787C-C065-4F22-9A0E-140D3B049047}">
      <dgm:prSet/>
      <dgm:spPr/>
      <dgm:t>
        <a:bodyPr/>
        <a:lstStyle/>
        <a:p>
          <a:endParaRPr lang="en-US"/>
        </a:p>
      </dgm:t>
    </dgm:pt>
    <dgm:pt modelId="{985C38AB-3224-4BE3-B237-B720EFA7368A}">
      <dgm:prSet/>
      <dgm:spPr/>
      <dgm:t>
        <a:bodyPr/>
        <a:lstStyle/>
        <a:p>
          <a:r>
            <a:rPr lang="en-US"/>
            <a:t>Self training</a:t>
          </a:r>
        </a:p>
      </dgm:t>
    </dgm:pt>
    <dgm:pt modelId="{D4EE3E93-1BC6-4B4F-8B0A-A61C03807477}" type="parTrans" cxnId="{201DBA56-3F88-43F6-90A0-F892F7003A54}">
      <dgm:prSet/>
      <dgm:spPr/>
      <dgm:t>
        <a:bodyPr/>
        <a:lstStyle/>
        <a:p>
          <a:endParaRPr lang="en-US"/>
        </a:p>
      </dgm:t>
    </dgm:pt>
    <dgm:pt modelId="{7B56B055-F045-42D6-8F9B-F9AEECDE38BE}" type="sibTrans" cxnId="{201DBA56-3F88-43F6-90A0-F892F7003A54}">
      <dgm:prSet/>
      <dgm:spPr/>
      <dgm:t>
        <a:bodyPr/>
        <a:lstStyle/>
        <a:p>
          <a:endParaRPr lang="en-US"/>
        </a:p>
      </dgm:t>
    </dgm:pt>
    <dgm:pt modelId="{F1851319-A8F2-46B8-9E20-40CE12EAC134}" type="pres">
      <dgm:prSet presAssocID="{F1514E98-0128-4699-9A95-436B469660B5}" presName="root" presStyleCnt="0">
        <dgm:presLayoutVars>
          <dgm:dir/>
          <dgm:resizeHandles val="exact"/>
        </dgm:presLayoutVars>
      </dgm:prSet>
      <dgm:spPr/>
    </dgm:pt>
    <dgm:pt modelId="{CADC1E76-94ED-468A-8742-C19B3B2DF8D2}" type="pres">
      <dgm:prSet presAssocID="{85B362CC-347F-4EDA-BC66-4CD210195867}" presName="compNode" presStyleCnt="0"/>
      <dgm:spPr/>
    </dgm:pt>
    <dgm:pt modelId="{95BF124C-1EEE-4849-89F3-3F1F6F20E1DF}" type="pres">
      <dgm:prSet presAssocID="{85B362CC-347F-4EDA-BC66-4CD2101958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EF3D719-C948-4A1B-AE94-DFE8E180A269}" type="pres">
      <dgm:prSet presAssocID="{85B362CC-347F-4EDA-BC66-4CD210195867}" presName="spaceRect" presStyleCnt="0"/>
      <dgm:spPr/>
    </dgm:pt>
    <dgm:pt modelId="{79FC4945-7104-44C0-830F-F1D867976A8D}" type="pres">
      <dgm:prSet presAssocID="{85B362CC-347F-4EDA-BC66-4CD210195867}" presName="textRect" presStyleLbl="revTx" presStyleIdx="0" presStyleCnt="2">
        <dgm:presLayoutVars>
          <dgm:chMax val="1"/>
          <dgm:chPref val="1"/>
        </dgm:presLayoutVars>
      </dgm:prSet>
      <dgm:spPr/>
    </dgm:pt>
    <dgm:pt modelId="{6720867F-D24B-461E-B4BC-551B845C6EA5}" type="pres">
      <dgm:prSet presAssocID="{DEB83F8F-886C-4C72-A934-632917A3BA06}" presName="sibTrans" presStyleCnt="0"/>
      <dgm:spPr/>
    </dgm:pt>
    <dgm:pt modelId="{93A54EF9-A692-4C74-B049-A412532F65E6}" type="pres">
      <dgm:prSet presAssocID="{985C38AB-3224-4BE3-B237-B720EFA7368A}" presName="compNode" presStyleCnt="0"/>
      <dgm:spPr/>
    </dgm:pt>
    <dgm:pt modelId="{793DD923-75BB-4D69-AA05-0C1C2D18538E}" type="pres">
      <dgm:prSet presAssocID="{985C38AB-3224-4BE3-B237-B720EFA736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522C32-22BE-4D0F-B7CA-26AD677A176F}" type="pres">
      <dgm:prSet presAssocID="{985C38AB-3224-4BE3-B237-B720EFA7368A}" presName="spaceRect" presStyleCnt="0"/>
      <dgm:spPr/>
    </dgm:pt>
    <dgm:pt modelId="{3F760216-EFEE-4DAB-8B7E-75806237C7DF}" type="pres">
      <dgm:prSet presAssocID="{985C38AB-3224-4BE3-B237-B720EFA736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2E4068-9F26-4F54-8434-A22F001C3961}" type="presOf" srcId="{85B362CC-347F-4EDA-BC66-4CD210195867}" destId="{79FC4945-7104-44C0-830F-F1D867976A8D}" srcOrd="0" destOrd="0" presId="urn:microsoft.com/office/officeart/2018/2/layout/IconLabelList"/>
    <dgm:cxn modelId="{201DBA56-3F88-43F6-90A0-F892F7003A54}" srcId="{F1514E98-0128-4699-9A95-436B469660B5}" destId="{985C38AB-3224-4BE3-B237-B720EFA7368A}" srcOrd="1" destOrd="0" parTransId="{D4EE3E93-1BC6-4B4F-8B0A-A61C03807477}" sibTransId="{7B56B055-F045-42D6-8F9B-F9AEECDE38BE}"/>
    <dgm:cxn modelId="{68FD787C-C065-4F22-9A0E-140D3B049047}" srcId="{F1514E98-0128-4699-9A95-436B469660B5}" destId="{85B362CC-347F-4EDA-BC66-4CD210195867}" srcOrd="0" destOrd="0" parTransId="{FD49FA03-BAB6-4133-8D03-C3319CDA33C9}" sibTransId="{DEB83F8F-886C-4C72-A934-632917A3BA06}"/>
    <dgm:cxn modelId="{1D4B6982-8B50-4541-90DA-D3C8E314B726}" type="presOf" srcId="{F1514E98-0128-4699-9A95-436B469660B5}" destId="{F1851319-A8F2-46B8-9E20-40CE12EAC134}" srcOrd="0" destOrd="0" presId="urn:microsoft.com/office/officeart/2018/2/layout/IconLabelList"/>
    <dgm:cxn modelId="{A2AA26D2-6EAF-4488-99BB-F514CF08FB08}" type="presOf" srcId="{985C38AB-3224-4BE3-B237-B720EFA7368A}" destId="{3F760216-EFEE-4DAB-8B7E-75806237C7DF}" srcOrd="0" destOrd="0" presId="urn:microsoft.com/office/officeart/2018/2/layout/IconLabelList"/>
    <dgm:cxn modelId="{C26AC8A4-E470-4D29-AE10-5A626615F0A2}" type="presParOf" srcId="{F1851319-A8F2-46B8-9E20-40CE12EAC134}" destId="{CADC1E76-94ED-468A-8742-C19B3B2DF8D2}" srcOrd="0" destOrd="0" presId="urn:microsoft.com/office/officeart/2018/2/layout/IconLabelList"/>
    <dgm:cxn modelId="{7B34D74D-D34C-464B-8C51-2795E6BCC0F8}" type="presParOf" srcId="{CADC1E76-94ED-468A-8742-C19B3B2DF8D2}" destId="{95BF124C-1EEE-4849-89F3-3F1F6F20E1DF}" srcOrd="0" destOrd="0" presId="urn:microsoft.com/office/officeart/2018/2/layout/IconLabelList"/>
    <dgm:cxn modelId="{F84BF7C4-75CA-4BC1-BA06-35B0EF927294}" type="presParOf" srcId="{CADC1E76-94ED-468A-8742-C19B3B2DF8D2}" destId="{AEF3D719-C948-4A1B-AE94-DFE8E180A269}" srcOrd="1" destOrd="0" presId="urn:microsoft.com/office/officeart/2018/2/layout/IconLabelList"/>
    <dgm:cxn modelId="{E061CE3F-05D6-4EB3-AEAC-EE6DE5D1A940}" type="presParOf" srcId="{CADC1E76-94ED-468A-8742-C19B3B2DF8D2}" destId="{79FC4945-7104-44C0-830F-F1D867976A8D}" srcOrd="2" destOrd="0" presId="urn:microsoft.com/office/officeart/2018/2/layout/IconLabelList"/>
    <dgm:cxn modelId="{9EFED271-5CA3-45BF-9E38-FAA7EE761F3D}" type="presParOf" srcId="{F1851319-A8F2-46B8-9E20-40CE12EAC134}" destId="{6720867F-D24B-461E-B4BC-551B845C6EA5}" srcOrd="1" destOrd="0" presId="urn:microsoft.com/office/officeart/2018/2/layout/IconLabelList"/>
    <dgm:cxn modelId="{B397A9BA-3173-446E-8A04-99A97AA2C6DE}" type="presParOf" srcId="{F1851319-A8F2-46B8-9E20-40CE12EAC134}" destId="{93A54EF9-A692-4C74-B049-A412532F65E6}" srcOrd="2" destOrd="0" presId="urn:microsoft.com/office/officeart/2018/2/layout/IconLabelList"/>
    <dgm:cxn modelId="{6617AE10-CD01-48EF-AD0A-052E97BDCF27}" type="presParOf" srcId="{93A54EF9-A692-4C74-B049-A412532F65E6}" destId="{793DD923-75BB-4D69-AA05-0C1C2D18538E}" srcOrd="0" destOrd="0" presId="urn:microsoft.com/office/officeart/2018/2/layout/IconLabelList"/>
    <dgm:cxn modelId="{F6078572-FBAA-4994-8BFB-0AA94CCF82F1}" type="presParOf" srcId="{93A54EF9-A692-4C74-B049-A412532F65E6}" destId="{80522C32-22BE-4D0F-B7CA-26AD677A176F}" srcOrd="1" destOrd="0" presId="urn:microsoft.com/office/officeart/2018/2/layout/IconLabelList"/>
    <dgm:cxn modelId="{99C4EA11-9C7C-473C-8D5C-2C1915B8EA8E}" type="presParOf" srcId="{93A54EF9-A692-4C74-B049-A412532F65E6}" destId="{3F760216-EFEE-4DAB-8B7E-75806237C7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62CBF-AD1D-4C98-9D2C-37401CEAFCC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80F5-92A3-4794-9C5B-EFFCE1DEED9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Counts of top 10 occurring keywords</a:t>
          </a:r>
        </a:p>
      </dsp:txBody>
      <dsp:txXfrm>
        <a:off x="559800" y="3022743"/>
        <a:ext cx="4320000" cy="720000"/>
      </dsp:txXfrm>
    </dsp:sp>
    <dsp:sp modelId="{19BDB485-052C-42DB-B048-37D514EFF08A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2BF6-38B0-4A21-9376-F2289413B85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Keywords are used to identify if the address is Residential or Non-Residential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A8DC1-DD7D-4D20-8446-3C8B7ACB411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563CC-4C18-43A0-983C-DA5D1F595AD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9D66-2B9D-4092-A87B-4B9D8F6D764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Chatbot integration</a:t>
          </a:r>
        </a:p>
      </dsp:txBody>
      <dsp:txXfrm>
        <a:off x="1834517" y="469890"/>
        <a:ext cx="3148942" cy="1335915"/>
      </dsp:txXfrm>
    </dsp:sp>
    <dsp:sp modelId="{E12505C6-BD1B-479B-BA72-6BE5005A033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C3F92-6B80-4880-B222-4FF88C48F0B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D1B7-B072-4AAD-AC21-49A4B0BEB8F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Batch processing</a:t>
          </a:r>
          <a:endParaRPr lang="en-US" sz="2400" kern="1200"/>
        </a:p>
      </dsp:txBody>
      <dsp:txXfrm>
        <a:off x="7154322" y="469890"/>
        <a:ext cx="3148942" cy="1335915"/>
      </dsp:txXfrm>
    </dsp:sp>
    <dsp:sp modelId="{816BD591-18BA-4C97-B790-7F4D4D466EA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CACA5-DF9A-44E2-8A7D-58253F0618A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FE9D-E999-4868-B19F-550F204D9EB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street images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255BEEE4-A064-45A7-A469-92C0629E8BB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EE6F1-5BE7-4935-8FF7-A44D683BA1F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941DB-1ADC-4228-AC97-05582283A9F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Classification 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6A94-EB76-4BF0-A8B6-658A324B03E1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9133-F90C-459B-AF9E-688C4960F034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0D7D8-A435-4492-80EA-D47340A5197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Verification of result from two layers</a:t>
          </a:r>
          <a:endParaRPr lang="en-US" sz="1700" kern="1200" dirty="0"/>
        </a:p>
      </dsp:txBody>
      <dsp:txXfrm>
        <a:off x="569079" y="2644614"/>
        <a:ext cx="2072362" cy="720000"/>
      </dsp:txXfrm>
    </dsp:sp>
    <dsp:sp modelId="{B0FE48D9-3A9A-4BD9-9B3F-86354749600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DFAFE-B394-4770-B2B4-1FFAB608F9A9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82744-DCC3-41DD-A250-E396CC477931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Result independent of different verticals</a:t>
          </a:r>
          <a:endParaRPr lang="en-US" sz="1700" kern="1200" dirty="0"/>
        </a:p>
      </dsp:txBody>
      <dsp:txXfrm>
        <a:off x="3004105" y="2644614"/>
        <a:ext cx="2072362" cy="720000"/>
      </dsp:txXfrm>
    </dsp:sp>
    <dsp:sp modelId="{2F58FFC8-FD67-45DB-BC70-CBCBC9FB9D4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05D0-7E46-421D-9324-32D1AAE856E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99D62-D723-4C07-B31E-3DF752295FE4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Understands input address in any form</a:t>
          </a:r>
          <a:endParaRPr lang="en-US" sz="1700" kern="1200" dirty="0"/>
        </a:p>
      </dsp:txBody>
      <dsp:txXfrm>
        <a:off x="5439131" y="2644614"/>
        <a:ext cx="2072362" cy="720000"/>
      </dsp:txXfrm>
    </dsp:sp>
    <dsp:sp modelId="{119FA10A-C6B9-4487-9859-8BA35255B31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B1B0D-0B0B-4302-AA06-A1F2731E944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01F54-7671-463E-8929-669C73D2CE4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Multiple Platforms</a:t>
          </a:r>
          <a:endParaRPr lang="en-US" sz="17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4481-3E76-4288-91EA-BE3C7BC2D604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406E-EF07-469E-B809-00158586906E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A2401-DF5E-4DC1-9ADC-C801603EE3E3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kern="1200" dirty="0"/>
            <a:t>Longer time for Batch processing</a:t>
          </a:r>
          <a:endParaRPr lang="en-US" sz="2100" kern="1200" dirty="0"/>
        </a:p>
      </dsp:txBody>
      <dsp:txXfrm>
        <a:off x="1342800" y="3255669"/>
        <a:ext cx="3600000" cy="720000"/>
      </dsp:txXfrm>
    </dsp:sp>
    <dsp:sp modelId="{80F3AD11-4596-4771-B987-1153F22E757F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B336-820E-4A7F-A9C1-9C441B89B641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515FC-21E8-407E-9277-B8B9684D8FBE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kern="1200" dirty="0"/>
            <a:t>Limited number of requests per day (Free </a:t>
          </a:r>
          <a:r>
            <a:rPr lang="en-IN" sz="2100" kern="1200" dirty="0" err="1"/>
            <a:t>Api’s</a:t>
          </a:r>
          <a:r>
            <a:rPr lang="en-IN" sz="2100" kern="1200" dirty="0"/>
            <a:t>)</a:t>
          </a:r>
          <a:endParaRPr lang="en-US" sz="2100" kern="1200" dirty="0"/>
        </a:p>
      </dsp:txBody>
      <dsp:txXfrm>
        <a:off x="5572800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F2DC1-2CE8-446E-8131-FD918732934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35754-7BB3-4CF4-BA8D-941F1A17D00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E75B9-8D33-4580-8A2E-FCEAE4B7327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Efficient batch processing</a:t>
          </a:r>
        </a:p>
      </dsp:txBody>
      <dsp:txXfrm>
        <a:off x="75768" y="3053169"/>
        <a:ext cx="3093750" cy="720000"/>
      </dsp:txXfrm>
    </dsp:sp>
    <dsp:sp modelId="{BCF42245-DC11-4FF8-9E85-FC2ED7FA8A1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C2664-913D-4F20-B472-07F67335C5E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4A81-06AA-4C1F-9B8B-57A8C50498E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Results can be e-mailed</a:t>
          </a:r>
        </a:p>
      </dsp:txBody>
      <dsp:txXfrm>
        <a:off x="3710925" y="3053169"/>
        <a:ext cx="3093750" cy="720000"/>
      </dsp:txXfrm>
    </dsp:sp>
    <dsp:sp modelId="{0850F95B-67BC-43A8-BD6B-65786EA9146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E0011-4F62-4057-8D89-533F5AC446D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02F17-8F35-43F8-A92A-724D111F43F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Image classification can improve the accuracy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F124C-1EEE-4849-89F3-3F1F6F20E1D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C4945-7104-44C0-830F-F1D867976A8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Feedback Mechanism</a:t>
          </a:r>
        </a:p>
      </dsp:txBody>
      <dsp:txXfrm>
        <a:off x="559800" y="3022743"/>
        <a:ext cx="4320000" cy="720000"/>
      </dsp:txXfrm>
    </dsp:sp>
    <dsp:sp modelId="{793DD923-75BB-4D69-AA05-0C1C2D18538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60216-EFEE-4DAB-8B7E-75806237C7D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Self training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F85F5-C562-4A6C-8B98-8139175E3984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B00C-8DAE-4D07-8708-B5C8548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3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C174-C77E-45DC-8E82-0EA66964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CC1F-C7A0-45F5-935C-29B2003C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6731-76B8-49AA-ACAA-06E0E7A0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5278-02C9-4EAE-8BFE-D2D6EB9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7F5C-3A62-4597-80F4-A801F97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7804-3198-4FD3-BA97-E6978214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69194-E922-4962-9746-B6D147C6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B436-91E0-4568-BBC6-23402B11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C889-E11E-46E0-A923-24D585A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DB17-AB08-4613-A283-3401222C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1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06AD4-07E8-4B43-85B3-64AD308F8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AE35-64B5-4833-AA9B-2D9D170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A065-1E39-4075-A629-62A123C4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5636-92AC-4C4E-A4EE-E871F32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6E96-BFCF-4CF4-9878-6263D06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B037-9F01-4473-83D2-D5E3DE53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D19B-387A-487A-8EB2-DF3E6B22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7585-31F2-437E-A075-DE72F8E5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B247-1783-43BC-93C2-33D49DB2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C4D3-3D8E-44BB-9C81-6FDC740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B245-A880-4D90-941D-471BAC12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7609-D9C8-4153-88FC-BB057B73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DBF2-B5E8-419B-9D52-15285418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C89F-8303-4123-B94B-DF53F3A5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DF9-7C4D-4762-BDAF-61489F67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61EE-B47C-49EC-A203-C0CF25F6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BE22-35B3-4C0B-B86A-1F9D168CE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7472-9918-4DCE-9236-076FCEDC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3458-3623-403D-85C8-5641C667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0FBA-BE23-4226-9B80-B92599D2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23F9-1F6C-4C27-9961-6C83578F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1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E0EB-7309-47AF-8525-730C83F3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44934-CB14-410F-9D02-04B55299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826F-A639-4F04-A130-F74E44E3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35130-EB0E-43AF-9764-1755F1AAD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4359D-42C6-473F-90C5-9A8DA8F50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A7D2E-8608-499E-ABBC-F18C26D5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F5AA8-8025-460D-B6FB-31F5D860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3DA41-2CC5-4642-80CF-E6FFE1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6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38D2-AFF3-4F30-830F-29F946CE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19743-C780-4409-9840-9309643D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32460-1E47-4DA9-8A02-2F76FA04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68CF1-EE63-47D5-9ADF-14E680F8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3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B7FFA-ADD0-49BB-B4A2-F8CC3A8A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6918-B60A-40B9-BAE6-F2321C8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02DF-3990-4E72-BEA7-2BE43033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48B0-CB58-4480-A448-5E35C166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E2A1-78CF-4278-97D1-3E467D86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9DC75-0410-49FC-B514-11668A6A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B0F5-01C9-475C-8AC2-0A60E1CA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5592F-65EE-4D51-A2D4-EF9F727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C0645-5B21-4FC6-B3DE-7317318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4820-8762-47B1-909B-729034EC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E2837-7066-49B0-AC1C-FC8EB9928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75FE-0430-40D1-B04B-1C9B3CA3E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E8BD-4DEF-4A21-B7B3-224EE780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A70A-B858-42E6-9998-6C275A05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7F6C-FF02-4C62-A8FC-7A8FAA8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581A1-93D9-4C43-92F9-DACEC1A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4339-635E-4D86-8B8A-8B922212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A6CF-4E1E-424F-8428-3931BD149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F9D8-ED9A-4DAF-9C74-1AB65AFD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9B63-08C1-445D-9327-93282877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ocation-map-pin-pinpoint-point-16210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home-png/download/4409" TargetMode="External"/><Relationship Id="rId7" Type="http://schemas.openxmlformats.org/officeDocument/2006/relationships/hyperlink" Target="https://pixabay.com/en/detective-investigation-man-police-31168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duke.edu/data/about" TargetMode="External"/><Relationship Id="rId7" Type="http://schemas.openxmlformats.org/officeDocument/2006/relationships/hyperlink" Target="http://worldbuilding.stackexchange.com/questions/18736/encrypting-maps/1874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pixabay.com/en/insight-data-visualisation-digital-2904292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https://en.wikipedia.org/wiki/Halifax_(bank)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hyperlink" Target="http://catalogue-hrm.opendata.arcgis.com/search?q=civic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File:Round_cross.svg" TargetMode="External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hyperlink" Target="https://commons.wikimedia.org/wiki/File:Filter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t-txt.sv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NOME_Web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4beginners.com/2017/01/03/guest-post-4-ways-artificial-intelligence-will-revolutionize-the-classroom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7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C6924-0567-403C-91F5-5AC4BEEE1CD0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Address Enrichment and Classification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F81B99E-609A-4C9F-9BA8-402BC269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3366" y="961812"/>
            <a:ext cx="541866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219-FC7D-4BF0-AD28-885F9E13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Functionality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4250A1-62A8-4356-BE57-E8212F56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41" y="1873623"/>
            <a:ext cx="7234518" cy="3281082"/>
          </a:xfrm>
        </p:spPr>
      </p:pic>
    </p:spTree>
    <p:extLst>
      <p:ext uri="{BB962C8B-B14F-4D97-AF65-F5344CB8AC3E}">
        <p14:creationId xmlns:p14="http://schemas.microsoft.com/office/powerpoint/2010/main" val="13763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6C11-6A46-486E-9620-E63F66E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>
            <a:normAutofit/>
          </a:bodyPr>
          <a:lstStyle/>
          <a:p>
            <a:r>
              <a:rPr lang="en-IN" b="1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7767-1394-45FB-8539-D52F658A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0"/>
            <a:ext cx="8596668" cy="3991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47A7C-D04B-48B2-AE24-8346E1A8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62" y="180975"/>
            <a:ext cx="42100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6C11-6A46-486E-9620-E63F66E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b="1">
                <a:ea typeface="Source Sans Pro" panose="020B0503030403020204" pitchFamily="34" charset="0"/>
              </a:rPr>
              <a:t>Textual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7767-1394-45FB-8539-D52F658A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Random Forest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D2913-9D5F-4E50-A6DE-3077C132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2376813"/>
            <a:ext cx="5614835" cy="19511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717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6C11-6A46-486E-9620-E63F66E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Source Sans Pro" panose="020B0503030403020204" pitchFamily="34" charset="0"/>
              </a:rPr>
              <a:t>Web Results Classification</a:t>
            </a:r>
            <a:endParaRPr lang="en-IN" b="1" dirty="0">
              <a:ea typeface="Source Sans Pro" panose="020B05030304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1C65D-C2DA-4DAB-8873-0CAE0741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767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11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134A-6888-4EE5-844B-F89E9E52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521E31-0DC7-4D57-9FE4-821234648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180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97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F41424-B6A8-408D-B8D1-3D32318496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C1492-2D38-4699-84E9-F52A8190C90D}"/>
              </a:ext>
            </a:extLst>
          </p:cNvPr>
          <p:cNvSpPr txBox="1">
            <a:spLocks/>
          </p:cNvSpPr>
          <p:nvPr/>
        </p:nvSpPr>
        <p:spPr>
          <a:xfrm>
            <a:off x="9641541" y="517524"/>
            <a:ext cx="155986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5780DF5-1B3F-4D40-8265-3F5436CF6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45516"/>
              </p:ext>
            </p:extLst>
          </p:nvPr>
        </p:nvGraphicFramePr>
        <p:xfrm>
          <a:off x="990599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54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31290E-3FF9-4FBB-8F79-50DC4FF65578}"/>
              </a:ext>
            </a:extLst>
          </p:cNvPr>
          <p:cNvSpPr txBox="1"/>
          <p:nvPr/>
        </p:nvSpPr>
        <p:spPr>
          <a:xfrm>
            <a:off x="1073561" y="522324"/>
            <a:ext cx="3023309" cy="145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COST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Dollar">
            <a:extLst>
              <a:ext uri="{FF2B5EF4-FFF2-40B4-BE49-F238E27FC236}">
                <a16:creationId xmlns:a16="http://schemas.microsoft.com/office/drawing/2014/main" id="{32649253-AC1F-448D-966B-F31373E1E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EE0D8-2F3C-44EE-81D2-019CDE9AE90F}"/>
              </a:ext>
            </a:extLst>
          </p:cNvPr>
          <p:cNvSpPr txBox="1"/>
          <p:nvPr/>
        </p:nvSpPr>
        <p:spPr>
          <a:xfrm>
            <a:off x="849443" y="2360566"/>
            <a:ext cx="23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Free as of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352C5-3857-46B2-B073-0E91E75B96E3}"/>
              </a:ext>
            </a:extLst>
          </p:cNvPr>
          <p:cNvSpPr txBox="1"/>
          <p:nvPr/>
        </p:nvSpPr>
        <p:spPr>
          <a:xfrm>
            <a:off x="849443" y="3346863"/>
            <a:ext cx="5464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Maps API: CA$ 9 per 1000 requests</a:t>
            </a:r>
          </a:p>
          <a:p>
            <a:r>
              <a:rPr lang="en-US" sz="2800" dirty="0"/>
              <a:t>AWS Server: CA$ 48	</a:t>
            </a:r>
          </a:p>
          <a:p>
            <a:r>
              <a:rPr lang="en-US" sz="2800" dirty="0"/>
              <a:t>Database: CA$ 57</a:t>
            </a:r>
          </a:p>
        </p:txBody>
      </p:sp>
    </p:spTree>
    <p:extLst>
      <p:ext uri="{BB962C8B-B14F-4D97-AF65-F5344CB8AC3E}">
        <p14:creationId xmlns:p14="http://schemas.microsoft.com/office/powerpoint/2010/main" val="202905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D5242-26C0-4650-8585-6AF55537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68B8066-A838-4BF7-8D9C-AEBACAA4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24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60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407B-E580-46B4-9FBB-49348F0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A4228-0F4D-45ED-8D00-2B3242E20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730041"/>
              </p:ext>
            </p:extLst>
          </p:nvPr>
        </p:nvGraphicFramePr>
        <p:xfrm>
          <a:off x="838200" y="18435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66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407B-E580-46B4-9FBB-49348F0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Future Work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4795DB0-76A1-4F23-8DBB-742550D02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839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6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C33F54-5114-4C59-9B75-3885FF81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the address provided by the individual is really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4EED8-671A-44EA-8315-C638E659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2380" y="843030"/>
            <a:ext cx="1710757" cy="1704075"/>
          </a:xfrm>
          <a:prstGeom prst="rect">
            <a:avLst/>
          </a:prstGeom>
        </p:spPr>
      </p:pic>
      <p:pic>
        <p:nvPicPr>
          <p:cNvPr id="8" name="Graphic 7" descr="Building">
            <a:extLst>
              <a:ext uri="{FF2B5EF4-FFF2-40B4-BE49-F238E27FC236}">
                <a16:creationId xmlns:a16="http://schemas.microsoft.com/office/drawing/2014/main" id="{8D6099A5-9F07-4AA0-A6CD-1E14674F0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02380" y="2958184"/>
            <a:ext cx="1603490" cy="1603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AE5C2-6665-4265-99F4-2CF45473ED05}"/>
              </a:ext>
            </a:extLst>
          </p:cNvPr>
          <p:cNvSpPr txBox="1"/>
          <p:nvPr/>
        </p:nvSpPr>
        <p:spPr>
          <a:xfrm>
            <a:off x="2799786" y="3201093"/>
            <a:ext cx="7339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the home address provided is  commercial area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4577B-D299-4CE6-8D16-38D21C168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3126" y="4839286"/>
            <a:ext cx="1346102" cy="1905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206CA5-B09D-434B-A9CC-9D55F7A396E7}"/>
              </a:ext>
            </a:extLst>
          </p:cNvPr>
          <p:cNvSpPr txBox="1"/>
          <p:nvPr/>
        </p:nvSpPr>
        <p:spPr>
          <a:xfrm>
            <a:off x="2799786" y="5530668"/>
            <a:ext cx="799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Verification of addresses by investigators manually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2772C-32C7-4232-B83A-943D26418BD2}"/>
              </a:ext>
            </a:extLst>
          </p:cNvPr>
          <p:cNvSpPr txBox="1"/>
          <p:nvPr/>
        </p:nvSpPr>
        <p:spPr>
          <a:xfrm>
            <a:off x="4542021" y="0"/>
            <a:ext cx="4509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  <a:ea typeface="+mj-ea"/>
                <a:cs typeface="+mj-cs"/>
              </a:rPr>
              <a:t>Issues</a:t>
            </a:r>
            <a:r>
              <a:rPr lang="en-IN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99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6287-2486-41A1-B8C3-8093EBD8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`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3DF41-3E95-4510-B039-15B42CFAE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162549-2590-49D2-B43A-91CB4535F0D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>
                <a:solidFill>
                  <a:srgbClr val="FFFFFF"/>
                </a:solidFill>
              </a:rPr>
              <a:t>BOT URL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F020B5-1349-419D-9A92-D87EFA7E43E1}"/>
              </a:ext>
            </a:extLst>
          </p:cNvPr>
          <p:cNvSpPr txBox="1">
            <a:spLocks/>
          </p:cNvSpPr>
          <p:nvPr/>
        </p:nvSpPr>
        <p:spPr>
          <a:xfrm>
            <a:off x="1544278" y="1645723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FF613D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2272-6E95-4EE2-A150-FE9059715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79CC76-4B03-488E-AB2F-EB4AEFFF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3" y="2426818"/>
            <a:ext cx="3917684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3A18F-ED77-42C2-8FD4-0E0F09E44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D2E1AD-F66B-48B1-BEDC-0AB910A5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Handshake">
            <a:extLst>
              <a:ext uri="{FF2B5EF4-FFF2-40B4-BE49-F238E27FC236}">
                <a16:creationId xmlns:a16="http://schemas.microsoft.com/office/drawing/2014/main" id="{F6D251C9-E44F-45DE-B3E0-A26BC4B66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0580-3B2B-411A-9DC5-912E1EFB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785" y="2312893"/>
            <a:ext cx="3591309" cy="16584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60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71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5C2E5B-C952-4572-880F-1A901819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400" b="1" dirty="0">
                <a:latin typeface="+mj-lt"/>
                <a:ea typeface="Source Sans Pro" panose="020B0503030403020204" pitchFamily="34" charset="0"/>
                <a:cs typeface="Times New Roman" panose="02020603050405020304" pitchFamily="18" charset="0"/>
              </a:rPr>
              <a:t>Address Data Enrichment</a:t>
            </a:r>
          </a:p>
          <a:p>
            <a:pPr marL="0" indent="0" algn="ctr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		Data Collection</a:t>
            </a:r>
          </a:p>
          <a:p>
            <a:pPr marL="0" indent="0">
              <a:buNone/>
            </a:pPr>
            <a:endParaRPr lang="en-IN" sz="32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		Data Cleaning</a:t>
            </a:r>
          </a:p>
          <a:p>
            <a:pPr marL="0" indent="0">
              <a:buNone/>
            </a:pPr>
            <a:endParaRPr lang="en-IN" sz="32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			Data Enhancement</a:t>
            </a:r>
          </a:p>
          <a:p>
            <a:pPr marL="0" indent="0">
              <a:buNone/>
            </a:pPr>
            <a:endParaRPr lang="en-IN" sz="32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3200" b="1" u="sng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6ED7B6-CB4F-4232-AE44-00829C1B8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826" y="3178186"/>
            <a:ext cx="1226732" cy="120039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7D8AC3A-4F0C-4D43-8DAF-133F1824A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5655" y="4741008"/>
            <a:ext cx="2505075" cy="1252538"/>
          </a:xfrm>
          <a:prstGeom prst="rect">
            <a:avLst/>
          </a:prstGeom>
        </p:spPr>
      </p:pic>
      <p:pic>
        <p:nvPicPr>
          <p:cNvPr id="21" name="Picture 20" descr="A picture containing puzzle&#10;&#10;Description automatically generated">
            <a:extLst>
              <a:ext uri="{FF2B5EF4-FFF2-40B4-BE49-F238E27FC236}">
                <a16:creationId xmlns:a16="http://schemas.microsoft.com/office/drawing/2014/main" id="{2D897518-5188-4BE1-A3D3-6D0942A5F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5613" y="1391035"/>
            <a:ext cx="2065157" cy="12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008E-244B-45B1-8AEA-2DF09229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4400" b="1" dirty="0">
                <a:latin typeface="+mj-lt"/>
                <a:ea typeface="Source Sans Pro" panose="020B050303040302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cture containing drawing, airplane&#10;&#10;Description automatically generated">
            <a:extLst>
              <a:ext uri="{FF2B5EF4-FFF2-40B4-BE49-F238E27FC236}">
                <a16:creationId xmlns:a16="http://schemas.microsoft.com/office/drawing/2014/main" id="{E9177535-A44C-4B5C-A149-24916C53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258" y="644736"/>
            <a:ext cx="300990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680F8-1649-4B5F-8F8C-184EE7CDFC8D}"/>
              </a:ext>
            </a:extLst>
          </p:cNvPr>
          <p:cNvSpPr txBox="1"/>
          <p:nvPr/>
        </p:nvSpPr>
        <p:spPr>
          <a:xfrm>
            <a:off x="4272244" y="1441800"/>
            <a:ext cx="434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Halifax Open 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A800B-56E0-40A3-9980-AF2BEB3593F7}"/>
              </a:ext>
            </a:extLst>
          </p:cNvPr>
          <p:cNvSpPr/>
          <p:nvPr/>
        </p:nvSpPr>
        <p:spPr>
          <a:xfrm>
            <a:off x="4169430" y="2317644"/>
            <a:ext cx="4252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http://catalogue-hrm.opendata.arcgis.com/</a:t>
            </a:r>
            <a:endParaRPr lang="en-IN" dirty="0"/>
          </a:p>
        </p:txBody>
      </p:sp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9F60C23C-E0E3-46F6-BA71-CE376C707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8155" y="3675801"/>
            <a:ext cx="914400" cy="914400"/>
          </a:xfrm>
          <a:prstGeom prst="rect">
            <a:avLst/>
          </a:prstGeom>
        </p:spPr>
      </p:pic>
      <p:pic>
        <p:nvPicPr>
          <p:cNvPr id="12" name="Graphic 11" descr="Medical">
            <a:extLst>
              <a:ext uri="{FF2B5EF4-FFF2-40B4-BE49-F238E27FC236}">
                <a16:creationId xmlns:a16="http://schemas.microsoft.com/office/drawing/2014/main" id="{F03B36B4-9A85-4B7A-9B48-44B105695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7246" y="3675801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">
            <a:extLst>
              <a:ext uri="{FF2B5EF4-FFF2-40B4-BE49-F238E27FC236}">
                <a16:creationId xmlns:a16="http://schemas.microsoft.com/office/drawing/2014/main" id="{E51799B0-3CE6-4E35-B356-352D14CD1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690" y="367580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B77B5D-87B7-4FE3-99B0-37ECDEA60392}"/>
              </a:ext>
            </a:extLst>
          </p:cNvPr>
          <p:cNvSpPr/>
          <p:nvPr/>
        </p:nvSpPr>
        <p:spPr>
          <a:xfrm>
            <a:off x="1600448" y="474228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BBCCA-36F4-4567-8509-9047A0E7DD90}"/>
              </a:ext>
            </a:extLst>
          </p:cNvPr>
          <p:cNvSpPr txBox="1"/>
          <p:nvPr/>
        </p:nvSpPr>
        <p:spPr>
          <a:xfrm>
            <a:off x="3798233" y="4758159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HRM Parks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ACBA7-E285-48D0-AB81-81A98034ED2D}"/>
              </a:ext>
            </a:extLst>
          </p:cNvPr>
          <p:cNvSpPr txBox="1"/>
          <p:nvPr/>
        </p:nvSpPr>
        <p:spPr>
          <a:xfrm>
            <a:off x="6825783" y="4708315"/>
            <a:ext cx="42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Hospital </a:t>
            </a:r>
            <a:r>
              <a:rPr lang="en-IN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                               Civic Address</a:t>
            </a:r>
          </a:p>
        </p:txBody>
      </p:sp>
      <p:pic>
        <p:nvPicPr>
          <p:cNvPr id="3074" name="Picture 2" descr="Image result for location logo">
            <a:extLst>
              <a:ext uri="{FF2B5EF4-FFF2-40B4-BE49-F238E27FC236}">
                <a16:creationId xmlns:a16="http://schemas.microsoft.com/office/drawing/2014/main" id="{1AF35AA5-3C50-4E99-A355-2DB1F05E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16" y="3675801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4926-0ED9-4F66-9685-8D650CCD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>
                <a:latin typeface="+mj-lt"/>
                <a:ea typeface="Source Sans Pro" panose="020B0503030403020204" pitchFamily="34" charset="0"/>
              </a:rPr>
              <a:t>Data Cleaning &amp; Enhancement </a:t>
            </a:r>
          </a:p>
          <a:p>
            <a:pPr marL="0" indent="0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IN" sz="32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9A9AE-C4F5-4AEC-BE78-ACE4F5E06112}"/>
              </a:ext>
            </a:extLst>
          </p:cNvPr>
          <p:cNvSpPr txBox="1"/>
          <p:nvPr/>
        </p:nvSpPr>
        <p:spPr>
          <a:xfrm>
            <a:off x="582706" y="1201271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Null Value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B3C30-D643-46C0-A445-F0BB4E4968B4}"/>
              </a:ext>
            </a:extLst>
          </p:cNvPr>
          <p:cNvSpPr txBox="1"/>
          <p:nvPr/>
        </p:nvSpPr>
        <p:spPr>
          <a:xfrm>
            <a:off x="582706" y="2273729"/>
            <a:ext cx="28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70860-27C8-407A-B235-80DC13BD6A76}"/>
              </a:ext>
            </a:extLst>
          </p:cNvPr>
          <p:cNvSpPr txBox="1"/>
          <p:nvPr/>
        </p:nvSpPr>
        <p:spPr>
          <a:xfrm>
            <a:off x="331692" y="4327082"/>
            <a:ext cx="20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Classifying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F4F84-E6C0-4D31-A4FF-CF3C57C316D8}"/>
              </a:ext>
            </a:extLst>
          </p:cNvPr>
          <p:cNvCxnSpPr/>
          <p:nvPr/>
        </p:nvCxnSpPr>
        <p:spPr>
          <a:xfrm flipV="1">
            <a:off x="1880701" y="3803707"/>
            <a:ext cx="1174376" cy="6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BCA88E-C97A-4297-B238-48044EE1013C}"/>
              </a:ext>
            </a:extLst>
          </p:cNvPr>
          <p:cNvCxnSpPr>
            <a:cxnSpLocks/>
          </p:cNvCxnSpPr>
          <p:nvPr/>
        </p:nvCxnSpPr>
        <p:spPr>
          <a:xfrm>
            <a:off x="1913311" y="4578729"/>
            <a:ext cx="1174376" cy="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46AB8F-5079-4A13-8F4C-38D92A256026}"/>
              </a:ext>
            </a:extLst>
          </p:cNvPr>
          <p:cNvSpPr txBox="1"/>
          <p:nvPr/>
        </p:nvSpPr>
        <p:spPr>
          <a:xfrm>
            <a:off x="3186952" y="357494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D0A46-DEB0-458D-A688-B4D516E613D7}"/>
              </a:ext>
            </a:extLst>
          </p:cNvPr>
          <p:cNvSpPr txBox="1"/>
          <p:nvPr/>
        </p:nvSpPr>
        <p:spPr>
          <a:xfrm>
            <a:off x="3186952" y="4837373"/>
            <a:ext cx="22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</a:t>
            </a:r>
            <a:r>
              <a:rPr lang="en-IN" dirty="0"/>
              <a:t> </a:t>
            </a:r>
            <a:r>
              <a:rPr lang="en-IN" b="1" dirty="0"/>
              <a:t>Residential</a:t>
            </a:r>
          </a:p>
        </p:txBody>
      </p:sp>
      <p:pic>
        <p:nvPicPr>
          <p:cNvPr id="17" name="Picture 16" descr="A picture containing clock, red, drawing, flower&#10;&#10;Description automatically generated">
            <a:extLst>
              <a:ext uri="{FF2B5EF4-FFF2-40B4-BE49-F238E27FC236}">
                <a16:creationId xmlns:a16="http://schemas.microsoft.com/office/drawing/2014/main" id="{EDB532E4-B123-4E21-BD17-E19FB26B8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5023" y="1080826"/>
            <a:ext cx="475428" cy="489777"/>
          </a:xfrm>
          <a:prstGeom prst="rect">
            <a:avLst/>
          </a:prstGeom>
        </p:spPr>
      </p:pic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8BB79423-BBF1-4A38-8785-D6975DD62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099" y="3260572"/>
            <a:ext cx="914400" cy="914400"/>
          </a:xfrm>
          <a:prstGeom prst="rect">
            <a:avLst/>
          </a:prstGeom>
        </p:spPr>
      </p:pic>
      <p:pic>
        <p:nvPicPr>
          <p:cNvPr id="11" name="Graphic 10" descr="Building">
            <a:extLst>
              <a:ext uri="{FF2B5EF4-FFF2-40B4-BE49-F238E27FC236}">
                <a16:creationId xmlns:a16="http://schemas.microsoft.com/office/drawing/2014/main" id="{5779FBC1-E148-4A8B-9CFA-E7767EC41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1528" y="4696414"/>
            <a:ext cx="914400" cy="914400"/>
          </a:xfrm>
          <a:prstGeom prst="rect">
            <a:avLst/>
          </a:prstGeom>
        </p:spPr>
      </p:pic>
      <p:pic>
        <p:nvPicPr>
          <p:cNvPr id="14" name="Picture 13" descr="A close up of a bowl&#10;&#10;Description automatically generated">
            <a:extLst>
              <a:ext uri="{FF2B5EF4-FFF2-40B4-BE49-F238E27FC236}">
                <a16:creationId xmlns:a16="http://schemas.microsoft.com/office/drawing/2014/main" id="{911CE357-CB80-4B62-8606-7737F5C4E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55023" y="2183114"/>
            <a:ext cx="636552" cy="6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DD6C-2F05-467A-BABE-1A91E251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a typeface="Source Sans Pro" panose="020B0503030403020204" pitchFamily="34" charset="0"/>
              </a:rPr>
              <a:t>Final Dataset</a:t>
            </a:r>
            <a:br>
              <a:rPr lang="en-IN" b="1" dirty="0">
                <a:ea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B8C8-36E7-4ADA-AB7B-3792A2B5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Dependent Variable</a:t>
            </a:r>
            <a:r>
              <a:rPr lang="en-US" sz="2000" dirty="0"/>
              <a:t>-Classification</a:t>
            </a:r>
          </a:p>
          <a:p>
            <a:r>
              <a:rPr lang="en-US" sz="2000" b="1" dirty="0"/>
              <a:t>Independent Variables-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Postal_Code</a:t>
            </a:r>
            <a:r>
              <a:rPr lang="en-US" sz="2000" dirty="0"/>
              <a:t>, </a:t>
            </a:r>
            <a:r>
              <a:rPr lang="en-US" sz="2000" dirty="0" err="1"/>
              <a:t>Street_Number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Street_Name</a:t>
            </a:r>
            <a:r>
              <a:rPr lang="en-US" sz="2000" dirty="0"/>
              <a:t>, </a:t>
            </a:r>
            <a:r>
              <a:rPr lang="en-US" sz="2000" dirty="0" err="1"/>
              <a:t>Street_Type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09E17-D8F4-4D47-8F7D-EAB883C1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21" y="1982975"/>
            <a:ext cx="6117001" cy="40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CD263-191E-44C5-8700-DDE0F51FE61A}"/>
              </a:ext>
            </a:extLst>
          </p:cNvPr>
          <p:cNvSpPr/>
          <p:nvPr/>
        </p:nvSpPr>
        <p:spPr>
          <a:xfrm>
            <a:off x="3166350" y="187626"/>
            <a:ext cx="51016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>
                <a:latin typeface="+mj-lt"/>
                <a:ea typeface="Source Sans Pro" panose="020B0503030403020204" pitchFamily="34" charset="0"/>
                <a:cs typeface="Times New Roman" panose="02020603050405020304" pitchFamily="18" charset="0"/>
              </a:rPr>
              <a:t>Address Data Integrity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9213A-5529-4DD2-AA66-2558B52B872C}"/>
              </a:ext>
            </a:extLst>
          </p:cNvPr>
          <p:cNvSpPr txBox="1"/>
          <p:nvPr/>
        </p:nvSpPr>
        <p:spPr>
          <a:xfrm>
            <a:off x="1541417" y="2037805"/>
            <a:ext cx="8608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Identify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Exhibit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E15F9-F97E-468E-A3CF-1B153DCB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5" y="1987442"/>
            <a:ext cx="4701495" cy="31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807D1-7392-4177-AE0C-8854D2A14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6812" y="2702151"/>
            <a:ext cx="1023036" cy="938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1C6916-4231-43B6-88E6-DEC5CE9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09981" y="2106211"/>
            <a:ext cx="2060802" cy="2060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1DB64D-AF61-4AD8-B7A1-46AD5227FF2B}"/>
              </a:ext>
            </a:extLst>
          </p:cNvPr>
          <p:cNvSpPr txBox="1"/>
          <p:nvPr/>
        </p:nvSpPr>
        <p:spPr>
          <a:xfrm>
            <a:off x="378822" y="4944737"/>
            <a:ext cx="445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Text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0E96D-B0AD-46EE-833F-00B6345C6750}"/>
              </a:ext>
            </a:extLst>
          </p:cNvPr>
          <p:cNvSpPr txBox="1"/>
          <p:nvPr/>
        </p:nvSpPr>
        <p:spPr>
          <a:xfrm>
            <a:off x="6355975" y="4922910"/>
            <a:ext cx="384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Web results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1C825-2D2D-4969-9FD0-5FC20ECF3CC1}"/>
              </a:ext>
            </a:extLst>
          </p:cNvPr>
          <p:cNvSpPr txBox="1"/>
          <p:nvPr/>
        </p:nvSpPr>
        <p:spPr>
          <a:xfrm>
            <a:off x="0" y="6288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ea typeface="Source Sans Pro" panose="020B0503030403020204" pitchFamily="34" charset="0"/>
              </a:rPr>
              <a:t>Address Validation Verticals</a:t>
            </a:r>
          </a:p>
        </p:txBody>
      </p:sp>
    </p:spTree>
    <p:extLst>
      <p:ext uri="{BB962C8B-B14F-4D97-AF65-F5344CB8AC3E}">
        <p14:creationId xmlns:p14="http://schemas.microsoft.com/office/powerpoint/2010/main" val="339894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269C-2A48-4C8B-965D-171D8606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Source Sans Pro" panose="020B0503030403020204" pitchFamily="34" charset="0"/>
              </a:rPr>
              <a:t>User Interaction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E51A8-55E7-4921-9A03-F182FCC6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6963" y="2555312"/>
            <a:ext cx="2834640" cy="2008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66A37-E491-4333-9FCC-9D03C8B3B78A}"/>
              </a:ext>
            </a:extLst>
          </p:cNvPr>
          <p:cNvSpPr txBox="1"/>
          <p:nvPr/>
        </p:nvSpPr>
        <p:spPr>
          <a:xfrm>
            <a:off x="679269" y="2424684"/>
            <a:ext cx="2338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Functionality 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5BA1F-B5A1-4895-9A11-141C312F2DC7}"/>
              </a:ext>
            </a:extLst>
          </p:cNvPr>
          <p:cNvSpPr txBox="1"/>
          <p:nvPr/>
        </p:nvSpPr>
        <p:spPr>
          <a:xfrm>
            <a:off x="679269" y="4996097"/>
            <a:ext cx="214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B4285-5C18-4FD1-BDDD-97E48C960E39}"/>
              </a:ext>
            </a:extLst>
          </p:cNvPr>
          <p:cNvSpPr txBox="1"/>
          <p:nvPr/>
        </p:nvSpPr>
        <p:spPr>
          <a:xfrm>
            <a:off x="8911046" y="2009001"/>
            <a:ext cx="244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Multiple Platform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F6740-D676-4D7B-827E-1CB8DABCC640}"/>
              </a:ext>
            </a:extLst>
          </p:cNvPr>
          <p:cNvSpPr txBox="1"/>
          <p:nvPr/>
        </p:nvSpPr>
        <p:spPr>
          <a:xfrm>
            <a:off x="9172303" y="4719098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Cost Reduction</a:t>
            </a:r>
          </a:p>
        </p:txBody>
      </p:sp>
    </p:spTree>
    <p:extLst>
      <p:ext uri="{BB962C8B-B14F-4D97-AF65-F5344CB8AC3E}">
        <p14:creationId xmlns:p14="http://schemas.microsoft.com/office/powerpoint/2010/main" val="19161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277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Dataset </vt:lpstr>
      <vt:lpstr>PowerPoint Presentation</vt:lpstr>
      <vt:lpstr>PowerPoint Presentation</vt:lpstr>
      <vt:lpstr>User Interaction Platform</vt:lpstr>
      <vt:lpstr>Functionality</vt:lpstr>
      <vt:lpstr>Flow Diagram</vt:lpstr>
      <vt:lpstr>Textual Classification</vt:lpstr>
      <vt:lpstr>Web Results Classification</vt:lpstr>
      <vt:lpstr>Improvements</vt:lpstr>
      <vt:lpstr>PowerPoint Presentation</vt:lpstr>
      <vt:lpstr>PowerPoint Presentation</vt:lpstr>
      <vt:lpstr>Cons</vt:lpstr>
      <vt:lpstr>Future Work</vt:lpstr>
      <vt:lpstr>Future Work</vt:lpstr>
      <vt:lpstr>`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Varma Kanumuru</dc:creator>
  <cp:lastModifiedBy>Jatin Mahajan</cp:lastModifiedBy>
  <cp:revision>5</cp:revision>
  <dcterms:created xsi:type="dcterms:W3CDTF">2019-11-21T16:31:14Z</dcterms:created>
  <dcterms:modified xsi:type="dcterms:W3CDTF">2020-05-24T16:03:51Z</dcterms:modified>
</cp:coreProperties>
</file>