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8" autoAdjust="0"/>
    <p:restoredTop sz="90929"/>
  </p:normalViewPr>
  <p:slideViewPr>
    <p:cSldViewPr>
      <p:cViewPr>
        <p:scale>
          <a:sx n="75" d="100"/>
          <a:sy n="75" d="100"/>
        </p:scale>
        <p:origin x="-1704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119A0E-FB1F-49CD-A4C0-849DE0370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5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61988-7858-4EF9-A666-057D2FAD3546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DD1C9-F4BD-4BD9-8D87-0937A17CB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5A757-6252-4BB7-91F8-303530808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E29E2-10A2-4C33-8B86-70540A7AD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7A7DC51-0FDE-40C9-977F-EB7D0281C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6CCB1-AAD1-4F11-924E-D4404C7FA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BAA78-6CA2-42CE-AABC-674F4944C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1C10-C775-4161-B8B9-DC8E2D28A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8D064-7AAF-48F4-851B-64BBFAFE7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F0A7F-924D-45A2-AD78-B4FDB3911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771E3-0301-4316-8055-54EF5A3E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E246B-1ADA-4A3E-B0F5-8FFBE51EB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80743-7A6C-4CEA-BE4E-2F49976C2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A7DC51-0FDE-40C9-977F-EB7D0281C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6000" dirty="0" smtClean="0"/>
              <a:t>Design Review</a:t>
            </a:r>
            <a:endParaRPr lang="en-US" sz="6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Conveyor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7813"/>
            <a:ext cx="5642055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Rumble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mvrt.com/?reboundrumble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0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ourselves onto bridge</a:t>
            </a:r>
          </a:p>
          <a:p>
            <a:r>
              <a:rPr lang="en-US" dirty="0" smtClean="0"/>
              <a:t>Shoot from fender</a:t>
            </a:r>
          </a:p>
          <a:p>
            <a:pPr lvl="1"/>
            <a:r>
              <a:rPr lang="en-US" dirty="0" smtClean="0"/>
              <a:t>Greater accuracy</a:t>
            </a:r>
          </a:p>
          <a:p>
            <a:r>
              <a:rPr lang="en-US" dirty="0" smtClean="0"/>
              <a:t>Go over the bump</a:t>
            </a:r>
          </a:p>
        </p:txBody>
      </p:sp>
    </p:spTree>
    <p:extLst>
      <p:ext uri="{BB962C8B-B14F-4D97-AF65-F5344CB8AC3E}">
        <p14:creationId xmlns:p14="http://schemas.microsoft.com/office/powerpoint/2010/main" val="6743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Get onto bump</a:t>
            </a:r>
          </a:p>
          <a:p>
            <a:pPr lvl="1"/>
            <a:r>
              <a:rPr lang="en-US" dirty="0" smtClean="0"/>
              <a:t>How: Slant</a:t>
            </a:r>
          </a:p>
          <a:p>
            <a:r>
              <a:rPr lang="en-US" dirty="0" smtClean="0"/>
              <a:t>Goal: Not beach</a:t>
            </a:r>
          </a:p>
          <a:p>
            <a:pPr lvl="1"/>
            <a:r>
              <a:rPr lang="en-US" dirty="0" smtClean="0"/>
              <a:t>How: 10 4” wheels</a:t>
            </a:r>
          </a:p>
          <a:p>
            <a:r>
              <a:rPr lang="en-US" dirty="0" smtClean="0"/>
              <a:t>Goal: Move fast and have torque (bridge)</a:t>
            </a:r>
          </a:p>
          <a:p>
            <a:pPr lvl="1"/>
            <a:r>
              <a:rPr lang="en-US" dirty="0" smtClean="0"/>
              <a:t>How: Shifters</a:t>
            </a:r>
          </a:p>
          <a:p>
            <a:r>
              <a:rPr lang="en-US" dirty="0" smtClean="0"/>
              <a:t>Problem: Balls beaching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43560"/>
            <a:ext cx="7467600" cy="4552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Adjustable range</a:t>
            </a:r>
          </a:p>
          <a:p>
            <a:pPr lvl="1"/>
            <a:r>
              <a:rPr lang="en-US" dirty="0" smtClean="0"/>
              <a:t>How: One sided shooter</a:t>
            </a:r>
          </a:p>
          <a:p>
            <a:r>
              <a:rPr lang="en-US" dirty="0" smtClean="0"/>
              <a:t>Goal: Picking up balls from the floor</a:t>
            </a:r>
          </a:p>
          <a:p>
            <a:pPr lvl="1"/>
            <a:r>
              <a:rPr lang="en-US" dirty="0" smtClean="0"/>
              <a:t>How: Conveyor</a:t>
            </a:r>
          </a:p>
          <a:p>
            <a:pPr lvl="2"/>
            <a:r>
              <a:rPr lang="en-US" dirty="0" err="1" smtClean="0"/>
              <a:t>Polycord</a:t>
            </a:r>
            <a:endParaRPr lang="en-US" dirty="0" smtClean="0"/>
          </a:p>
          <a:p>
            <a:pPr lvl="2"/>
            <a:r>
              <a:rPr lang="en-US" dirty="0" smtClean="0"/>
              <a:t>Roller – Pneumatic tubing</a:t>
            </a:r>
          </a:p>
          <a:p>
            <a:r>
              <a:rPr lang="en-US" dirty="0" smtClean="0"/>
              <a:t>Problem: Timer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:\Robotics\2012 Robotics Competition\Build Powerpoint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724400" cy="45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Get ourselves on bridge</a:t>
            </a:r>
          </a:p>
          <a:p>
            <a:pPr lvl="1"/>
            <a:r>
              <a:rPr lang="en-US" dirty="0" smtClean="0"/>
              <a:t>How: Simple manipulator</a:t>
            </a:r>
          </a:p>
          <a:p>
            <a:r>
              <a:rPr lang="en-US" dirty="0" smtClean="0"/>
              <a:t>Goal: Possibly get others on</a:t>
            </a:r>
          </a:p>
          <a:p>
            <a:pPr lvl="1"/>
            <a:r>
              <a:rPr lang="en-US" dirty="0" smtClean="0"/>
              <a:t>How: Drive onto the bridge to tilt</a:t>
            </a:r>
          </a:p>
          <a:p>
            <a:r>
              <a:rPr lang="en-US" dirty="0" smtClean="0"/>
              <a:t>Ideas:</a:t>
            </a:r>
          </a:p>
          <a:p>
            <a:pPr lvl="1"/>
            <a:r>
              <a:rPr lang="en-US" dirty="0" smtClean="0"/>
              <a:t>Wedge</a:t>
            </a:r>
          </a:p>
          <a:p>
            <a:pPr lvl="1"/>
            <a:r>
              <a:rPr lang="en-US" dirty="0" smtClean="0"/>
              <a:t>Conveyor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3999"/>
            <a:ext cx="3512918" cy="3014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81200"/>
            <a:ext cx="4138627" cy="356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VRT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MVRT</Template>
  <TotalTime>4002</TotalTime>
  <Words>126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MVRT</vt:lpstr>
      <vt:lpstr>Design Review</vt:lpstr>
      <vt:lpstr>Robot Rumble</vt:lpstr>
      <vt:lpstr>Strategy</vt:lpstr>
      <vt:lpstr>Chassis</vt:lpstr>
      <vt:lpstr>Chassis</vt:lpstr>
      <vt:lpstr>Ball Collector</vt:lpstr>
      <vt:lpstr>Ball Collector</vt:lpstr>
      <vt:lpstr>Bridge Manipulator</vt:lpstr>
      <vt:lpstr>Wedge</vt:lpstr>
      <vt:lpstr>Conveyor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Nupur Garg</dc:creator>
  <cp:lastModifiedBy>Kumar</cp:lastModifiedBy>
  <cp:revision>26</cp:revision>
  <dcterms:created xsi:type="dcterms:W3CDTF">2012-01-17T02:05:48Z</dcterms:created>
  <dcterms:modified xsi:type="dcterms:W3CDTF">2012-01-17T03:00:44Z</dcterms:modified>
</cp:coreProperties>
</file>