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2" r:id="rId4"/>
    <p:sldId id="264" r:id="rId5"/>
    <p:sldId id="263" r:id="rId6"/>
    <p:sldId id="259" r:id="rId7"/>
    <p:sldId id="260" r:id="rId8"/>
    <p:sldId id="26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0" d="100"/>
          <a:sy n="80" d="100"/>
        </p:scale>
        <p:origin x="-9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119A0E-FB1F-49CD-A4C0-849DE0370C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61988-7858-4EF9-A666-057D2FAD3546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1298-C382-44AD-B78A-75664C3B342A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DD1C9-F4BD-4BD9-8D87-0937A17CB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5A757-6252-4BB7-91F8-303530808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E29E2-10A2-4C33-8B86-70540A7AD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7A7DC51-0FDE-40C9-977F-EB7D0281C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6CCB1-AAD1-4F11-924E-D4404C7FA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BAA78-6CA2-42CE-AABC-674F4944CA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61C10-C775-4161-B8B9-DC8E2D28A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8D064-7AAF-48F4-851B-64BBFAFE7B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F0A7F-924D-45A2-AD78-B4FDB3911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771E3-0301-4316-8055-54EF5A3E3A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E246B-1ADA-4A3E-B0F5-8FFBE51EB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80743-7A6C-4CEA-BE4E-2F49976C2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A7DC51-0FDE-40C9-977F-EB7D0281C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first.org/roboticsprograms/frc/competition-manual-and-related-docum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6000" dirty="0" smtClean="0"/>
              <a:t>Recap Kickoff</a:t>
            </a:r>
            <a:endParaRPr lang="en-US" sz="6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MVRT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 you understand the game/rules/scoring?</a:t>
            </a:r>
          </a:p>
          <a:p>
            <a:r>
              <a:rPr lang="en-US" sz="2400" dirty="0"/>
              <a:t>Do you understand the different aspects of the game in terms of strategy?</a:t>
            </a:r>
          </a:p>
          <a:p>
            <a:r>
              <a:rPr lang="en-US" sz="2400" dirty="0"/>
              <a:t>Remember – It is better to specialize in one aspect, then to try and do everything and only do it half as good </a:t>
            </a:r>
            <a:endParaRPr lang="en-US" sz="2400" dirty="0" smtClean="0"/>
          </a:p>
          <a:p>
            <a:pPr lvl="1"/>
            <a:r>
              <a:rPr lang="en-US" sz="2000" dirty="0" smtClean="0"/>
              <a:t>there </a:t>
            </a:r>
            <a:r>
              <a:rPr lang="en-US" sz="2000" dirty="0"/>
              <a:t>are two other robots on your </a:t>
            </a:r>
            <a:r>
              <a:rPr lang="en-US" sz="2000" dirty="0" smtClean="0"/>
              <a:t>alliance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Meeting times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Everyday</a:t>
            </a:r>
            <a:endParaRPr lang="en-US" sz="2400" dirty="0"/>
          </a:p>
          <a:p>
            <a:r>
              <a:rPr lang="en-US" sz="2400" dirty="0"/>
              <a:t>School days </a:t>
            </a:r>
            <a:r>
              <a:rPr lang="en-US" sz="2400" dirty="0" smtClean="0"/>
              <a:t>– 3-6pm</a:t>
            </a:r>
          </a:p>
          <a:p>
            <a:pPr lvl="1"/>
            <a:r>
              <a:rPr lang="en-US" sz="2000" dirty="0" smtClean="0"/>
              <a:t>Thursday – 3-5pm</a:t>
            </a:r>
          </a:p>
          <a:p>
            <a:pPr lvl="1"/>
            <a:r>
              <a:rPr lang="en-US" sz="2000" dirty="0" smtClean="0"/>
              <a:t>Friday – 3-7pm</a:t>
            </a:r>
            <a:endParaRPr lang="en-US" sz="2000" dirty="0"/>
          </a:p>
          <a:p>
            <a:r>
              <a:rPr lang="en-US" sz="2400" dirty="0"/>
              <a:t>Non-School </a:t>
            </a:r>
            <a:r>
              <a:rPr lang="en-US" sz="2400" dirty="0" smtClean="0"/>
              <a:t>days –1-6pm</a:t>
            </a:r>
          </a:p>
          <a:p>
            <a:pPr lvl="1"/>
            <a:r>
              <a:rPr lang="en-US" sz="2000" dirty="0" smtClean="0"/>
              <a:t>Weekends and Breaks</a:t>
            </a:r>
            <a:endParaRPr lang="en-US" sz="2000" dirty="0"/>
          </a:p>
          <a:p>
            <a:r>
              <a:rPr lang="en-US" sz="2400" dirty="0" smtClean="0"/>
              <a:t>You </a:t>
            </a:r>
            <a:r>
              <a:rPr lang="en-US" sz="2400" dirty="0"/>
              <a:t>are not expected to come </a:t>
            </a:r>
            <a:r>
              <a:rPr lang="en-US" sz="2400" dirty="0" smtClean="0"/>
              <a:t>everyday but the more you come the more you learn</a:t>
            </a:r>
            <a:endParaRPr lang="en-US" sz="2400" dirty="0"/>
          </a:p>
          <a:p>
            <a:pPr lvl="1"/>
            <a:r>
              <a:rPr lang="en-US" sz="2000" dirty="0"/>
              <a:t>Don’t let your grades drop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Design Reviews</a:t>
            </a:r>
          </a:p>
          <a:p>
            <a:pPr lvl="1"/>
            <a:r>
              <a:rPr lang="en-US" sz="2400" dirty="0" smtClean="0"/>
              <a:t>Monday, January 16</a:t>
            </a:r>
          </a:p>
          <a:p>
            <a:pPr lvl="1"/>
            <a:r>
              <a:rPr lang="en-US" sz="2400" dirty="0" smtClean="0"/>
              <a:t>Tuesday, January 24</a:t>
            </a:r>
            <a:endParaRPr lang="en-US" sz="2400" dirty="0" smtClean="0"/>
          </a:p>
          <a:p>
            <a:r>
              <a:rPr lang="en-US" sz="2800" dirty="0" smtClean="0"/>
              <a:t>Mechanical – Robot done in 4 </a:t>
            </a:r>
            <a:r>
              <a:rPr lang="en-US" sz="2800" dirty="0" smtClean="0"/>
              <a:t>weeks</a:t>
            </a:r>
          </a:p>
          <a:p>
            <a:r>
              <a:rPr lang="en-US" sz="2800" dirty="0" smtClean="0"/>
              <a:t>General</a:t>
            </a:r>
            <a:endParaRPr lang="en-US" sz="2800" dirty="0" smtClean="0"/>
          </a:p>
          <a:p>
            <a:pPr lvl="1"/>
            <a:r>
              <a:rPr lang="en-US" sz="2400" dirty="0" smtClean="0"/>
              <a:t>First two weeks – </a:t>
            </a:r>
            <a:r>
              <a:rPr lang="en-US" sz="2400" dirty="0" smtClean="0"/>
              <a:t>design</a:t>
            </a:r>
            <a:endParaRPr lang="en-US" sz="2400" dirty="0" smtClean="0"/>
          </a:p>
          <a:p>
            <a:pPr lvl="1"/>
            <a:r>
              <a:rPr lang="en-US" sz="2400" dirty="0" smtClean="0"/>
              <a:t>Middle two weeks – </a:t>
            </a:r>
            <a:r>
              <a:rPr lang="en-US" sz="2400" dirty="0" smtClean="0"/>
              <a:t>Build</a:t>
            </a:r>
            <a:endParaRPr lang="en-US" sz="2400" dirty="0" smtClean="0"/>
          </a:p>
          <a:p>
            <a:pPr lvl="1"/>
            <a:r>
              <a:rPr lang="en-US" sz="2400" dirty="0" smtClean="0"/>
              <a:t>Last </a:t>
            </a:r>
            <a:r>
              <a:rPr lang="en-US" sz="2400" dirty="0" smtClean="0"/>
              <a:t>two weeks </a:t>
            </a:r>
            <a:r>
              <a:rPr lang="en-US" sz="2400" dirty="0" smtClean="0"/>
              <a:t>– code/test/driver </a:t>
            </a:r>
            <a:r>
              <a:rPr lang="en-US" sz="2400" dirty="0" smtClean="0"/>
              <a:t>practice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Snack schedule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website</a:t>
            </a:r>
            <a:endParaRPr lang="en-US" dirty="0"/>
          </a:p>
          <a:p>
            <a:r>
              <a:rPr lang="en-US" dirty="0"/>
              <a:t>Bring a snack to share with about 20 people</a:t>
            </a:r>
          </a:p>
          <a:p>
            <a:r>
              <a:rPr lang="en-US" dirty="0"/>
              <a:t>We will be crossing you off the list when you bring 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Rules</a:t>
            </a:r>
          </a:p>
        </p:txBody>
      </p:sp>
      <p:sp>
        <p:nvSpPr>
          <p:cNvPr id="9220" name="Text Box 4"/>
          <p:cNvSpPr txBox="1"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No </a:t>
            </a:r>
            <a:r>
              <a:rPr lang="en-US" sz="2400" dirty="0"/>
              <a:t>Food Near Computers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Robotics </a:t>
            </a:r>
            <a:r>
              <a:rPr lang="en-US" sz="2400" dirty="0"/>
              <a:t>computers are for robotics use </a:t>
            </a:r>
            <a:r>
              <a:rPr lang="en-US" sz="2400" dirty="0" smtClean="0"/>
              <a:t>only</a:t>
            </a:r>
            <a:endParaRPr lang="en-US" sz="2400" dirty="0"/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No </a:t>
            </a:r>
            <a:r>
              <a:rPr lang="en-US" sz="2000" dirty="0"/>
              <a:t>Fooling </a:t>
            </a:r>
            <a:r>
              <a:rPr lang="en-US" sz="2000" dirty="0" smtClean="0"/>
              <a:t>around, playing games or checking email</a:t>
            </a:r>
            <a:endParaRPr lang="en-US" sz="20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Help others, listen to others, don’t fool around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Be willing to learn, be creative, remember every job is important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Have </a:t>
            </a:r>
            <a:r>
              <a:rPr lang="en-US" sz="2400" dirty="0" smtClean="0"/>
              <a:t>fun!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Google Search: competition </a:t>
            </a:r>
            <a:r>
              <a:rPr lang="en-US" sz="2800" dirty="0" smtClean="0"/>
              <a:t>manual </a:t>
            </a:r>
            <a:r>
              <a:rPr lang="en-US" sz="2800" dirty="0" err="1" smtClean="0"/>
              <a:t>usfirst</a:t>
            </a:r>
            <a:r>
              <a:rPr lang="en-US" sz="2800" dirty="0" smtClean="0"/>
              <a:t> 2012</a:t>
            </a:r>
            <a:endParaRPr lang="en-US" sz="2800" dirty="0" smtClean="0"/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www.usfirst.org/roboticsprograms/frc/competition-manual-and-related-documents</a:t>
            </a:r>
            <a:endParaRPr lang="en-US" sz="2400" dirty="0" smtClean="0"/>
          </a:p>
          <a:p>
            <a:r>
              <a:rPr lang="en-US" sz="2800" dirty="0" smtClean="0"/>
              <a:t>Read manual </a:t>
            </a:r>
          </a:p>
          <a:p>
            <a:pPr lvl="1"/>
            <a:r>
              <a:rPr lang="en-US" sz="2400" dirty="0" smtClean="0"/>
              <a:t>More manual you read = better you understand the game = greater help in designing the robot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thinking about the </a:t>
            </a:r>
            <a:r>
              <a:rPr lang="en-US" smtClean="0"/>
              <a:t>strategy during the night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VRT">
  <a:themeElements>
    <a:clrScheme name="MVRT Theme Color">
      <a:dk1>
        <a:srgbClr val="7030A0"/>
      </a:dk1>
      <a:lt1>
        <a:srgbClr val="9C9CDE"/>
      </a:lt1>
      <a:dk2>
        <a:srgbClr val="CC99FF"/>
      </a:dk2>
      <a:lt2>
        <a:srgbClr val="9933FF"/>
      </a:lt2>
      <a:accent1>
        <a:srgbClr val="CEBDE1"/>
      </a:accent1>
      <a:accent2>
        <a:srgbClr val="9966FF"/>
      </a:accent2>
      <a:accent3>
        <a:srgbClr val="FFFFFF"/>
      </a:accent3>
      <a:accent4>
        <a:srgbClr val="000000"/>
      </a:accent4>
      <a:accent5>
        <a:srgbClr val="AD8AC0"/>
      </a:accent5>
      <a:accent6>
        <a:srgbClr val="A664CE"/>
      </a:accent6>
      <a:hlink>
        <a:srgbClr val="9966FF"/>
      </a:hlink>
      <a:folHlink>
        <a:srgbClr val="CCCCFF"/>
      </a:folHlink>
    </a:clrScheme>
    <a:fontScheme name="Custom 1">
      <a:majorFont>
        <a:latin typeface="BankGothic Lt BT"/>
        <a:ea typeface=""/>
        <a:cs typeface=""/>
      </a:majorFont>
      <a:minorFont>
        <a:latin typeface="BankGothic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686868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0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MVRT</Template>
  <TotalTime>3940</TotalTime>
  <Words>246</Words>
  <Application>Microsoft Office PowerPoint</Application>
  <PresentationFormat>On-screen Show (4:3)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Times New Roman</vt:lpstr>
      <vt:lpstr>MVRT</vt:lpstr>
      <vt:lpstr>Recap Kickoff</vt:lpstr>
      <vt:lpstr>Recap</vt:lpstr>
      <vt:lpstr>Meeting times</vt:lpstr>
      <vt:lpstr>Calendar</vt:lpstr>
      <vt:lpstr>Snack schedule</vt:lpstr>
      <vt:lpstr>Build Rules</vt:lpstr>
      <vt:lpstr>Manual</vt:lpstr>
      <vt:lpstr>Designing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Nupur Garg</dc:creator>
  <cp:lastModifiedBy>Nupur Garg</cp:lastModifiedBy>
  <cp:revision>8</cp:revision>
  <dcterms:modified xsi:type="dcterms:W3CDTF">2012-01-03T04:33:54Z</dcterms:modified>
</cp:coreProperties>
</file>