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4" r:id="rId5"/>
    <p:sldId id="270" r:id="rId6"/>
    <p:sldId id="263" r:id="rId7"/>
    <p:sldId id="271" r:id="rId8"/>
    <p:sldId id="269" r:id="rId9"/>
    <p:sldId id="274" r:id="rId10"/>
    <p:sldId id="272" r:id="rId11"/>
    <p:sldId id="273" r:id="rId12"/>
    <p:sldId id="275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18806E5-E636-4856-AC90-7B4303A5F1C7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2DE38A8-1412-4A44-B1E0-DC7EA03B34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Build Leads Job Description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in red toolboxes for tool crate</a:t>
            </a:r>
          </a:p>
          <a:p>
            <a:pPr lvl="1"/>
            <a:r>
              <a:rPr lang="en-US" dirty="0" smtClean="0"/>
              <a:t>One toolbox for each group </a:t>
            </a:r>
          </a:p>
          <a:p>
            <a:pPr lvl="2"/>
            <a:r>
              <a:rPr lang="en-US" dirty="0" smtClean="0"/>
              <a:t>Label it before build</a:t>
            </a:r>
          </a:p>
          <a:p>
            <a:pPr lvl="1"/>
            <a:r>
              <a:rPr lang="en-US" dirty="0" smtClean="0"/>
              <a:t>Keep organized</a:t>
            </a:r>
          </a:p>
          <a:p>
            <a:pPr lvl="2"/>
            <a:r>
              <a:rPr lang="en-US" dirty="0" smtClean="0"/>
              <a:t>Should not hear “I can’t find this part”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put tools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tools back as they are used</a:t>
            </a:r>
          </a:p>
          <a:p>
            <a:pPr lvl="1"/>
            <a:r>
              <a:rPr lang="en-US" dirty="0" smtClean="0"/>
              <a:t>Should not find tools laying around</a:t>
            </a:r>
          </a:p>
          <a:p>
            <a:r>
              <a:rPr lang="en-US" dirty="0" smtClean="0"/>
              <a:t>Culture instill now = culture in future</a:t>
            </a:r>
          </a:p>
          <a:p>
            <a:r>
              <a:rPr lang="en-US" dirty="0" smtClean="0"/>
              <a:t>Cleaner room</a:t>
            </a:r>
          </a:p>
          <a:p>
            <a:pPr lvl="1"/>
            <a:r>
              <a:rPr lang="en-US" dirty="0" smtClean="0"/>
              <a:t>Greater productivity</a:t>
            </a:r>
          </a:p>
          <a:p>
            <a:pPr lvl="2"/>
            <a:r>
              <a:rPr lang="en-US" dirty="0" smtClean="0"/>
              <a:t>Less time spent in finding parts</a:t>
            </a:r>
          </a:p>
          <a:p>
            <a:pPr lvl="2"/>
            <a:r>
              <a:rPr lang="en-US" dirty="0" smtClean="0"/>
              <a:t>Less time spent in clean up at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deal with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“Don’t worry about it”</a:t>
            </a:r>
          </a:p>
          <a:p>
            <a:pPr lvl="1"/>
            <a:r>
              <a:rPr lang="en-US" dirty="0" smtClean="0"/>
              <a:t>I do not want you saying this</a:t>
            </a:r>
          </a:p>
          <a:p>
            <a:pPr lvl="2"/>
            <a:r>
              <a:rPr lang="en-US" dirty="0" smtClean="0"/>
              <a:t>Explain to people unless absolutely necessary</a:t>
            </a:r>
          </a:p>
          <a:p>
            <a:r>
              <a:rPr lang="en-US" dirty="0" smtClean="0"/>
              <a:t>Pass up questions</a:t>
            </a:r>
          </a:p>
          <a:p>
            <a:pPr lvl="1"/>
            <a:r>
              <a:rPr lang="en-US" dirty="0" smtClean="0"/>
              <a:t>Ex. Pit</a:t>
            </a:r>
          </a:p>
          <a:p>
            <a:pPr lvl="2"/>
            <a:r>
              <a:rPr lang="en-US" dirty="0" smtClean="0"/>
              <a:t>Do not answer questions but tell them to ask Kumar</a:t>
            </a:r>
          </a:p>
          <a:p>
            <a:pPr lvl="3"/>
            <a:r>
              <a:rPr lang="en-US" dirty="0" smtClean="0"/>
              <a:t>Kumar will answer most questions and he will pass them up to me </a:t>
            </a:r>
            <a:r>
              <a:rPr lang="en-US" smtClean="0"/>
              <a:t>as needed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whole group </a:t>
            </a:r>
          </a:p>
          <a:p>
            <a:pPr lvl="1"/>
            <a:r>
              <a:rPr lang="en-US" dirty="0" smtClean="0"/>
              <a:t>What was done that day</a:t>
            </a:r>
          </a:p>
          <a:p>
            <a:pPr lvl="1"/>
            <a:r>
              <a:rPr lang="en-US" dirty="0" smtClean="0"/>
              <a:t>What needs to be done the next day</a:t>
            </a:r>
          </a:p>
          <a:p>
            <a:pPr lvl="2"/>
            <a:r>
              <a:rPr lang="en-US" dirty="0" smtClean="0"/>
              <a:t>Any other deadlines</a:t>
            </a:r>
          </a:p>
          <a:p>
            <a:pPr lvl="1"/>
            <a:r>
              <a:rPr lang="en-US" dirty="0" smtClean="0"/>
              <a:t>How far ahead/behind you are on the schedule</a:t>
            </a:r>
          </a:p>
          <a:p>
            <a:pPr lvl="1"/>
            <a:r>
              <a:rPr lang="en-US" dirty="0" smtClean="0"/>
              <a:t>If you have any questions that are troubling you</a:t>
            </a:r>
          </a:p>
          <a:p>
            <a:r>
              <a:rPr lang="en-US" dirty="0" smtClean="0"/>
              <a:t>Send email update right after arriving home</a:t>
            </a:r>
          </a:p>
          <a:p>
            <a:r>
              <a:rPr lang="en-US" dirty="0" smtClean="0"/>
              <a:t>Answer any questions whenever you have time</a:t>
            </a:r>
          </a:p>
          <a:p>
            <a:pPr lvl="1"/>
            <a:r>
              <a:rPr lang="en-US" dirty="0" smtClean="0"/>
              <a:t>No time is too late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absences as early as possible</a:t>
            </a:r>
          </a:p>
          <a:p>
            <a:pPr lvl="1"/>
            <a:r>
              <a:rPr lang="en-US" dirty="0" smtClean="0"/>
              <a:t>Email Nupur, Kumar, and your co-lead any absences you know of already</a:t>
            </a:r>
          </a:p>
          <a:p>
            <a:r>
              <a:rPr lang="en-US" dirty="0" smtClean="0"/>
              <a:t>Email Nupur, Kumar, and your co-lead in advance</a:t>
            </a:r>
          </a:p>
          <a:p>
            <a:pPr lvl="1"/>
            <a:r>
              <a:rPr lang="en-US" dirty="0" smtClean="0"/>
              <a:t>Email any active members of your group and cc Kumar and Nupur in</a:t>
            </a:r>
          </a:p>
          <a:p>
            <a:pPr lvl="1"/>
            <a:r>
              <a:rPr lang="en-US" dirty="0" smtClean="0"/>
              <a:t>Include</a:t>
            </a:r>
          </a:p>
          <a:p>
            <a:pPr lvl="2"/>
            <a:r>
              <a:rPr lang="en-US" dirty="0" smtClean="0"/>
              <a:t>What needs to be done</a:t>
            </a:r>
          </a:p>
          <a:p>
            <a:pPr lvl="2"/>
            <a:r>
              <a:rPr lang="en-US" dirty="0" smtClean="0"/>
              <a:t>How many people will do each task</a:t>
            </a:r>
          </a:p>
          <a:p>
            <a:pPr lvl="2"/>
            <a:r>
              <a:rPr lang="en-US" dirty="0" smtClean="0"/>
              <a:t>Mention any specific people if applicable</a:t>
            </a:r>
          </a:p>
          <a:p>
            <a:r>
              <a:rPr lang="en-US" dirty="0" smtClean="0"/>
              <a:t>Send email every day absent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Official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Machinist Lead - Mark</a:t>
            </a:r>
          </a:p>
          <a:p>
            <a:r>
              <a:rPr lang="en-US" dirty="0" smtClean="0"/>
              <a:t>Chassis Design Lead – Roy</a:t>
            </a:r>
          </a:p>
          <a:p>
            <a:r>
              <a:rPr lang="en-US" dirty="0" smtClean="0"/>
              <a:t>Chassis Inventor Lead – </a:t>
            </a:r>
            <a:r>
              <a:rPr lang="en-US" dirty="0" err="1" smtClean="0"/>
              <a:t>Parth</a:t>
            </a:r>
            <a:endParaRPr lang="en-US" dirty="0" smtClean="0"/>
          </a:p>
          <a:p>
            <a:r>
              <a:rPr lang="en-US" dirty="0" smtClean="0"/>
              <a:t>Manipulator 1 Inventor Lead – </a:t>
            </a:r>
            <a:r>
              <a:rPr lang="en-US" dirty="0" err="1" smtClean="0"/>
              <a:t>Jimin</a:t>
            </a:r>
            <a:endParaRPr lang="en-US" dirty="0" smtClean="0"/>
          </a:p>
          <a:p>
            <a:r>
              <a:rPr lang="en-US" dirty="0" smtClean="0"/>
              <a:t>Manipulator 1 Prototype Lead – Jonathan</a:t>
            </a:r>
          </a:p>
          <a:p>
            <a:r>
              <a:rPr lang="en-US" dirty="0" smtClean="0"/>
              <a:t>Manipulator 2 Inventor Lead – Benjamin</a:t>
            </a:r>
          </a:p>
          <a:p>
            <a:r>
              <a:rPr lang="en-US" dirty="0" smtClean="0"/>
              <a:t>Manipulator 2 Prototype Lead – Patricia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Leads Stick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fun but do not make fun of each other</a:t>
            </a:r>
          </a:p>
          <a:p>
            <a:pPr lvl="1"/>
            <a:r>
              <a:rPr lang="en-US" dirty="0" smtClean="0"/>
              <a:t>Even if you have your jokes in front of each other but not in front of the team</a:t>
            </a:r>
          </a:p>
          <a:p>
            <a:pPr lvl="2"/>
            <a:r>
              <a:rPr lang="en-US" dirty="0" smtClean="0"/>
              <a:t>Ex. Height</a:t>
            </a:r>
          </a:p>
          <a:p>
            <a:pPr lvl="1"/>
            <a:r>
              <a:rPr lang="en-US" dirty="0" smtClean="0"/>
              <a:t>No physical harassment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managers, NOT the ones physically doing the work</a:t>
            </a:r>
          </a:p>
          <a:p>
            <a:pPr lvl="1"/>
            <a:r>
              <a:rPr lang="en-US" dirty="0" smtClean="0"/>
              <a:t>Reasons:</a:t>
            </a:r>
          </a:p>
          <a:p>
            <a:pPr lvl="2"/>
            <a:r>
              <a:rPr lang="en-US" dirty="0" smtClean="0"/>
              <a:t>Work should be distributed</a:t>
            </a:r>
          </a:p>
          <a:p>
            <a:pPr lvl="2"/>
            <a:r>
              <a:rPr lang="en-US" dirty="0" smtClean="0"/>
              <a:t>You will have too much work if you do it yourself</a:t>
            </a:r>
          </a:p>
          <a:p>
            <a:pPr lvl="2"/>
            <a:r>
              <a:rPr lang="en-US" dirty="0" smtClean="0"/>
              <a:t>All members should get work if they come</a:t>
            </a:r>
          </a:p>
          <a:p>
            <a:pPr lvl="1"/>
            <a:r>
              <a:rPr lang="en-US" dirty="0" smtClean="0"/>
              <a:t>Give members work to do at home if they are willing</a:t>
            </a:r>
          </a:p>
          <a:p>
            <a:pPr lvl="2"/>
            <a:r>
              <a:rPr lang="en-US" dirty="0" smtClean="0"/>
              <a:t>Doing it yourself is last priority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with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“U” around a white board</a:t>
            </a:r>
          </a:p>
          <a:p>
            <a:pPr lvl="1"/>
            <a:r>
              <a:rPr lang="en-US" dirty="0" smtClean="0"/>
              <a:t>Everyone has input</a:t>
            </a:r>
          </a:p>
          <a:p>
            <a:r>
              <a:rPr lang="en-US" dirty="0" smtClean="0"/>
              <a:t>Leads stand against the board </a:t>
            </a:r>
          </a:p>
          <a:p>
            <a:r>
              <a:rPr lang="en-US" dirty="0" smtClean="0"/>
              <a:t>All students have paper/LEGO to brainstorm with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not moving parts to moving parts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Minibot</a:t>
            </a:r>
            <a:r>
              <a:rPr lang="en-US" dirty="0" smtClean="0"/>
              <a:t> release</a:t>
            </a:r>
          </a:p>
          <a:p>
            <a:r>
              <a:rPr lang="en-US" dirty="0" smtClean="0"/>
              <a:t>Important to make the best design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sensors in the design</a:t>
            </a:r>
          </a:p>
          <a:p>
            <a:r>
              <a:rPr lang="en-US" dirty="0" smtClean="0"/>
              <a:t>When asking for the name of the sensors:</a:t>
            </a:r>
          </a:p>
          <a:p>
            <a:pPr lvl="1"/>
            <a:r>
              <a:rPr lang="en-US" dirty="0" smtClean="0"/>
              <a:t>Know purpose</a:t>
            </a:r>
          </a:p>
          <a:p>
            <a:pPr lvl="2"/>
            <a:r>
              <a:rPr lang="en-US" dirty="0" smtClean="0"/>
              <a:t>What it needs to do?</a:t>
            </a:r>
          </a:p>
          <a:p>
            <a:pPr lvl="2"/>
            <a:r>
              <a:rPr lang="en-US" dirty="0" smtClean="0"/>
              <a:t>Specifics provided</a:t>
            </a:r>
          </a:p>
          <a:p>
            <a:pPr lvl="1"/>
            <a:r>
              <a:rPr lang="en-US" dirty="0" smtClean="0"/>
              <a:t>Know location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Table of Content</a:t>
            </a:r>
          </a:p>
          <a:p>
            <a:r>
              <a:rPr lang="en-US" dirty="0" smtClean="0"/>
              <a:t>Detailed Table of Content</a:t>
            </a:r>
          </a:p>
          <a:p>
            <a:r>
              <a:rPr lang="en-US" dirty="0" smtClean="0"/>
              <a:t>Job Description</a:t>
            </a:r>
          </a:p>
          <a:p>
            <a:r>
              <a:rPr lang="en-US" dirty="0" smtClean="0"/>
              <a:t>Prototype 1</a:t>
            </a:r>
          </a:p>
          <a:p>
            <a:pPr lvl="1"/>
            <a:r>
              <a:rPr lang="en-US" dirty="0" smtClean="0"/>
              <a:t>Drawings</a:t>
            </a:r>
          </a:p>
          <a:p>
            <a:pPr lvl="2"/>
            <a:r>
              <a:rPr lang="en-US" dirty="0" smtClean="0"/>
              <a:t>Scratch</a:t>
            </a:r>
          </a:p>
          <a:p>
            <a:pPr lvl="2"/>
            <a:r>
              <a:rPr lang="en-US" dirty="0" smtClean="0"/>
              <a:t>Final</a:t>
            </a:r>
          </a:p>
          <a:p>
            <a:pPr lvl="1"/>
            <a:r>
              <a:rPr lang="en-US" dirty="0" smtClean="0"/>
              <a:t>Parts list</a:t>
            </a:r>
          </a:p>
          <a:p>
            <a:pPr lvl="1"/>
            <a:r>
              <a:rPr lang="en-US" dirty="0" smtClean="0"/>
              <a:t>Design Review</a:t>
            </a:r>
          </a:p>
          <a:p>
            <a:r>
              <a:rPr lang="en-US" dirty="0" smtClean="0"/>
              <a:t>Prototype </a:t>
            </a:r>
            <a:r>
              <a:rPr lang="en-US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Drawings</a:t>
            </a:r>
          </a:p>
          <a:p>
            <a:pPr lvl="2"/>
            <a:r>
              <a:rPr lang="en-US" dirty="0" smtClean="0"/>
              <a:t>Scratch</a:t>
            </a:r>
          </a:p>
          <a:p>
            <a:pPr lvl="2"/>
            <a:r>
              <a:rPr lang="en-US" dirty="0" smtClean="0"/>
              <a:t>Final</a:t>
            </a:r>
            <a:endParaRPr lang="en-US" dirty="0" smtClean="0"/>
          </a:p>
          <a:p>
            <a:pPr lvl="1"/>
            <a:r>
              <a:rPr lang="en-US" dirty="0" smtClean="0"/>
              <a:t>Parts list</a:t>
            </a:r>
          </a:p>
          <a:p>
            <a:pPr lvl="1"/>
            <a:r>
              <a:rPr lang="en-US" dirty="0" smtClean="0"/>
              <a:t>Design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Daily Inventor update</a:t>
            </a:r>
          </a:p>
          <a:p>
            <a:pPr lvl="1"/>
            <a:r>
              <a:rPr lang="en-US" dirty="0" smtClean="0"/>
              <a:t>Files in progress</a:t>
            </a:r>
          </a:p>
          <a:p>
            <a:pPr lvl="1"/>
            <a:r>
              <a:rPr lang="en-US" dirty="0" smtClean="0"/>
              <a:t>Uploaded online? </a:t>
            </a:r>
          </a:p>
          <a:p>
            <a:pPr lvl="1"/>
            <a:r>
              <a:rPr lang="en-US" dirty="0" smtClean="0"/>
              <a:t>Finished?</a:t>
            </a:r>
          </a:p>
          <a:p>
            <a:r>
              <a:rPr lang="en-US" dirty="0" smtClean="0"/>
              <a:t>Order </a:t>
            </a:r>
            <a:r>
              <a:rPr lang="en-US" dirty="0" smtClean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order form as soon as you know you need them</a:t>
            </a:r>
          </a:p>
          <a:p>
            <a:pPr lvl="1"/>
            <a:r>
              <a:rPr lang="en-US" dirty="0" smtClean="0"/>
              <a:t>Kumar will put in a daily order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11685</TotalTime>
  <Words>529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Build Leads Job Description</vt:lpstr>
      <vt:lpstr>Official Positions</vt:lpstr>
      <vt:lpstr>Leads Stick together</vt:lpstr>
      <vt:lpstr>Working as a group</vt:lpstr>
      <vt:lpstr>Brainstorming with a group</vt:lpstr>
      <vt:lpstr>Top down design</vt:lpstr>
      <vt:lpstr>Sensors</vt:lpstr>
      <vt:lpstr>Build journal</vt:lpstr>
      <vt:lpstr>Ordering</vt:lpstr>
      <vt:lpstr>NO BOXES</vt:lpstr>
      <vt:lpstr>Always put tools back</vt:lpstr>
      <vt:lpstr>How to deal with questions</vt:lpstr>
      <vt:lpstr>Email wrap up</vt:lpstr>
      <vt:lpstr>absences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Nupur Garg</dc:creator>
  <cp:lastModifiedBy>Nupur Garg</cp:lastModifiedBy>
  <cp:revision>35</cp:revision>
  <dcterms:created xsi:type="dcterms:W3CDTF">2011-12-26T01:35:10Z</dcterms:created>
  <dcterms:modified xsi:type="dcterms:W3CDTF">2012-01-03T04:20:40Z</dcterms:modified>
</cp:coreProperties>
</file>