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D01747-A7A8-4087-82C3-DBBB0A8B8879}" type="datetime1">
              <a:rPr lang="en-US"/>
              <a:pPr/>
              <a:t>9/26/2011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B34D28-0343-4556-8611-DF32E7CCB1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8FBCFC-FAFD-4574-9D2A-1FD2F983284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/>
            </a:lvl1pPr>
            <a:lvl2pPr marL="507995" indent="0" algn="ctr">
              <a:buNone/>
              <a:defRPr/>
            </a:lvl2pPr>
            <a:lvl3pPr marL="1015990" indent="0" algn="ctr">
              <a:buNone/>
              <a:defRPr/>
            </a:lvl3pPr>
            <a:lvl4pPr marL="1523985" indent="0" algn="ctr">
              <a:buNone/>
              <a:defRPr/>
            </a:lvl4pPr>
            <a:lvl5pPr marL="2031980" indent="0" algn="ctr">
              <a:buNone/>
              <a:defRPr/>
            </a:lvl5pPr>
            <a:lvl6pPr marL="2539975" indent="0" algn="ctr">
              <a:buNone/>
              <a:defRPr/>
            </a:lvl6pPr>
            <a:lvl7pPr marL="3047970" indent="0" algn="ctr">
              <a:buNone/>
              <a:defRPr/>
            </a:lvl7pPr>
            <a:lvl8pPr marL="3555964" indent="0" algn="ctr">
              <a:buNone/>
              <a:defRPr/>
            </a:lvl8pPr>
            <a:lvl9pPr marL="40639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18C0F-D9A6-4555-BAEF-CC61FD3DD7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CADF8-6C8E-4928-A126-5854146C81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975CA-B88B-4B5D-A8CD-4E91358676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305154"/>
            <a:ext cx="9144000" cy="6501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9EDE9-DF24-4220-B6B2-10961DC48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082C6-BAD3-466A-A117-06973F465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7995" indent="0">
              <a:buNone/>
              <a:defRPr sz="2000"/>
            </a:lvl2pPr>
            <a:lvl3pPr marL="1015990" indent="0">
              <a:buNone/>
              <a:defRPr sz="1800"/>
            </a:lvl3pPr>
            <a:lvl4pPr marL="1523985" indent="0">
              <a:buNone/>
              <a:defRPr sz="1600"/>
            </a:lvl4pPr>
            <a:lvl5pPr marL="2031980" indent="0">
              <a:buNone/>
              <a:defRPr sz="1600"/>
            </a:lvl5pPr>
            <a:lvl6pPr marL="2539975" indent="0">
              <a:buNone/>
              <a:defRPr sz="1600"/>
            </a:lvl6pPr>
            <a:lvl7pPr marL="3047970" indent="0">
              <a:buNone/>
              <a:defRPr sz="1600"/>
            </a:lvl7pPr>
            <a:lvl8pPr marL="3555964" indent="0">
              <a:buNone/>
              <a:defRPr sz="1600"/>
            </a:lvl8pPr>
            <a:lvl9pPr marL="406395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E4F49-CCB1-46B8-9C7A-A7B413804A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4D0C2-A3CF-47A2-8DC1-B2FC2C91C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56E2D9-26F6-452B-830C-FAEE956FE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81559-32BC-4AB6-A61E-7A656FF5B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7A985-818E-4250-851A-347D3A01E3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3389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89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C1625-5479-40C3-8AD7-9FE22FC7B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522CA2-42DB-4DE4-A6F9-9BBB7A102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04800"/>
            <a:ext cx="914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9" tIns="50799" rIns="1015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780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938963"/>
            <a:ext cx="2370138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1863" y="6938963"/>
            <a:ext cx="321627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1863" y="6938963"/>
            <a:ext cx="2370137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7786AC08-204C-462C-B456-3972FCB1C3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pitchFamily="34" charset="0"/>
          <a:ea typeface="ＭＳ Ｐゴシック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pitchFamily="34" charset="0"/>
          <a:ea typeface="ＭＳ Ｐゴシック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pitchFamily="34" charset="0"/>
          <a:ea typeface="ＭＳ Ｐゴシック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pitchFamily="34" charset="0"/>
          <a:ea typeface="ＭＳ Ｐゴシック" pitchFamily="34" charset="-128"/>
        </a:defRPr>
      </a:lvl5pPr>
      <a:lvl6pPr marL="507995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6pPr>
      <a:lvl7pPr marL="1015990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7pPr>
      <a:lvl8pPr marL="1523985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8pPr>
      <a:lvl9pPr marL="2031980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23913" indent="-315913" algn="l" rtl="0" fontAlgn="base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ＭＳ Ｐゴシック" pitchFamily="34" charset="-128"/>
        </a:defRPr>
      </a:lvl2pPr>
      <a:lvl3pPr marL="1268413" indent="-252413" algn="l" rtl="0" fontAlgn="base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ＭＳ Ｐゴシック" pitchFamily="34" charset="-128"/>
        </a:defRPr>
      </a:lvl3pPr>
      <a:lvl4pPr marL="1776413" indent="-252413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34" charset="-128"/>
        </a:defRPr>
      </a:lvl4pPr>
      <a:lvl5pPr marL="2284413" indent="-252413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pitchFamily="34" charset="-128"/>
        </a:defRPr>
      </a:lvl5pPr>
      <a:lvl6pPr marL="2793972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301967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809962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317957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smtClean="0">
                <a:latin typeface="BankGothic Lt BT (Headings)" charset="0"/>
              </a:rPr>
              <a:t>                     Part II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4572000"/>
            <a:ext cx="6616700" cy="91440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mtClean="0">
                <a:latin typeface="BankGothic Lt BT (Body)" charset="0"/>
              </a:rPr>
              <a:t>Introduction to Robot Code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3048000"/>
            <a:ext cx="32702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096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latin typeface="Bodoni" pitchFamily="34" charset="0"/>
              </a:rPr>
              <a:t>How to open a new FRC robot project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6831013" y="1423988"/>
            <a:ext cx="3021012" cy="2747962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AutoNum type="arabicPeriod"/>
            </a:pPr>
            <a:r>
              <a:rPr lang="en-US" sz="2700" smtClean="0">
                <a:solidFill>
                  <a:srgbClr val="FFFFFF"/>
                </a:solidFill>
                <a:latin typeface="Arial" pitchFamily="34" charset="0"/>
              </a:rPr>
              <a:t>Open LabVIEW.</a:t>
            </a:r>
            <a:endParaRPr lang="en-US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AutoNum type="arabicPeriod"/>
            </a:pPr>
            <a:r>
              <a:rPr lang="en-US" sz="2700" smtClean="0">
                <a:solidFill>
                  <a:srgbClr val="FFFFFF"/>
                </a:solidFill>
                <a:latin typeface="Arial" pitchFamily="34" charset="0"/>
              </a:rPr>
              <a:t>Click "FRC cRIO Robot Project" in the upper left section "New".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75" y="1447800"/>
            <a:ext cx="5876925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2475" y="3048000"/>
            <a:ext cx="142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</a:rPr>
              <a:t>Naming convention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445250" y="1892300"/>
            <a:ext cx="3451225" cy="18415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smtClean="0">
                <a:latin typeface="Arial" pitchFamily="34" charset="0"/>
              </a:rPr>
              <a:t>Name the project according to its function, </a:t>
            </a:r>
            <a:r>
              <a:rPr lang="en-US" sz="2700" i="1" smtClean="0">
                <a:latin typeface="Arial" pitchFamily="34" charset="0"/>
              </a:rPr>
              <a:t>not</a:t>
            </a:r>
            <a:r>
              <a:rPr lang="en-US" sz="2700" smtClean="0">
                <a:latin typeface="Arial" pitchFamily="34" charset="0"/>
              </a:rPr>
              <a:t> your name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849438"/>
            <a:ext cx="5608638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2840038"/>
            <a:ext cx="3492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latin typeface="Bodoni" pitchFamily="34" charset="0"/>
              </a:rPr>
              <a:t>cRIO IP address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6445250" y="1747838"/>
            <a:ext cx="3452813" cy="18415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Set the x's and y's in the IP address to match our team number: 0115.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773238"/>
            <a:ext cx="5608638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076450" y="4008438"/>
            <a:ext cx="21732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replace this with: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10.01.15.02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0" y="3906838"/>
            <a:ext cx="3492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latin typeface="Bodoni" pitchFamily="34" charset="0"/>
              </a:rPr>
              <a:t>How to deploy code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5537200" y="1676400"/>
            <a:ext cx="3975100" cy="30480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Open Project Explorer</a:t>
            </a:r>
            <a:endParaRPr lang="en-US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Hit the plus symbol next to Build Specifications</a:t>
            </a:r>
            <a:endParaRPr lang="en-US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Right click FRC Robot Boot-up Deployment</a:t>
            </a:r>
            <a:endParaRPr lang="en-US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"Deploy"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200" y="1762125"/>
            <a:ext cx="42672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2200" y="4464050"/>
            <a:ext cx="7032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smtClean="0">
                <a:latin typeface="Bodoni" pitchFamily="34" charset="0"/>
              </a:rPr>
              <a:t>Driver Station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4572000"/>
            <a:ext cx="6616700" cy="91440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Software and hardware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</a:rPr>
              <a:t>Operations tab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254000" y="1524000"/>
            <a:ext cx="9617075" cy="2819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800" smtClean="0">
                <a:solidFill>
                  <a:srgbClr val="7030A0"/>
                </a:solidFill>
                <a:latin typeface="Arial" pitchFamily="34" charset="0"/>
              </a:rPr>
              <a:t>Shows the robot's </a:t>
            </a:r>
            <a:r>
              <a:rPr lang="en-US" sz="1800" smtClean="0">
                <a:solidFill>
                  <a:schemeClr val="tx2"/>
                </a:solidFill>
                <a:latin typeface="Arial" pitchFamily="34" charset="0"/>
              </a:rPr>
              <a:t>battery voltage</a:t>
            </a:r>
            <a:endParaRPr lang="en-US" sz="1800" smtClean="0">
              <a:solidFill>
                <a:schemeClr val="tx2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800" smtClean="0">
                <a:latin typeface="Arial" pitchFamily="34" charset="0"/>
              </a:rPr>
              <a:t>Shows the state of </a:t>
            </a:r>
            <a:r>
              <a:rPr lang="en-US" sz="1800" smtClean="0">
                <a:solidFill>
                  <a:schemeClr val="tx2"/>
                </a:solidFill>
                <a:latin typeface="Arial" pitchFamily="34" charset="0"/>
              </a:rPr>
              <a:t>communication</a:t>
            </a:r>
            <a:r>
              <a:rPr lang="en-US" sz="1800" smtClean="0">
                <a:solidFill>
                  <a:srgbClr val="7030A0"/>
                </a:solidFill>
                <a:latin typeface="Arial" pitchFamily="34" charset="0"/>
              </a:rPr>
              <a:t> with the robot</a:t>
            </a:r>
            <a:endParaRPr lang="en-US" sz="1800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800" smtClean="0">
                <a:latin typeface="Arial" pitchFamily="34" charset="0"/>
              </a:rPr>
              <a:t>Shows whether code has been </a:t>
            </a:r>
            <a:r>
              <a:rPr lang="en-US" sz="1800" smtClean="0">
                <a:solidFill>
                  <a:schemeClr val="tx2"/>
                </a:solidFill>
                <a:latin typeface="Arial" pitchFamily="34" charset="0"/>
              </a:rPr>
              <a:t>uploaded</a:t>
            </a:r>
            <a:endParaRPr lang="en-US" sz="1800" smtClean="0">
              <a:solidFill>
                <a:schemeClr val="tx2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800" smtClean="0">
                <a:solidFill>
                  <a:srgbClr val="7030A0"/>
                </a:solidFill>
                <a:latin typeface="Arial" pitchFamily="34" charset="0"/>
              </a:rPr>
              <a:t>Shows whether </a:t>
            </a:r>
            <a:r>
              <a:rPr lang="en-US" sz="1800" smtClean="0">
                <a:solidFill>
                  <a:schemeClr val="tx2"/>
                </a:solidFill>
                <a:latin typeface="Arial" pitchFamily="34" charset="0"/>
              </a:rPr>
              <a:t>stop button </a:t>
            </a:r>
            <a:r>
              <a:rPr lang="en-US" sz="1800" smtClean="0">
                <a:solidFill>
                  <a:srgbClr val="7030A0"/>
                </a:solidFill>
                <a:latin typeface="Arial" pitchFamily="34" charset="0"/>
              </a:rPr>
              <a:t>is connected</a:t>
            </a:r>
            <a:endParaRPr lang="en-US" sz="1800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800" smtClean="0">
                <a:latin typeface="Arial" pitchFamily="34" charset="0"/>
              </a:rPr>
              <a:t>Able to choose between teleoperated, autonomous and practice </a:t>
            </a:r>
            <a:r>
              <a:rPr lang="en-US" sz="1800" smtClean="0">
                <a:solidFill>
                  <a:schemeClr val="tx2"/>
                </a:solidFill>
                <a:latin typeface="Arial" pitchFamily="34" charset="0"/>
              </a:rPr>
              <a:t>mode</a:t>
            </a:r>
            <a:endParaRPr lang="en-US" sz="1800" smtClean="0">
              <a:solidFill>
                <a:schemeClr val="tx2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800" smtClean="0">
                <a:solidFill>
                  <a:srgbClr val="CC99FF"/>
                </a:solidFill>
                <a:latin typeface="Arial" pitchFamily="34" charset="0"/>
              </a:rPr>
              <a:t>Enable and disable</a:t>
            </a:r>
            <a:r>
              <a:rPr lang="en-US" sz="1800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sz="1800" smtClean="0">
                <a:latin typeface="Arial" pitchFamily="34" charset="0"/>
              </a:rPr>
              <a:t>buttons</a:t>
            </a:r>
            <a:endParaRPr lang="en-US" sz="1800" smtClean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sz="1800" smtClean="0">
                <a:latin typeface="Arial" pitchFamily="34" charset="0"/>
              </a:rPr>
              <a:t>The space bar will enable or disable the robot from any window</a:t>
            </a:r>
            <a:endParaRPr lang="en-US" sz="180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800" smtClean="0">
                <a:solidFill>
                  <a:schemeClr val="tx2"/>
                </a:solidFill>
                <a:latin typeface="Arial" pitchFamily="34" charset="0"/>
              </a:rPr>
              <a:t>Elapsed time </a:t>
            </a:r>
            <a:r>
              <a:rPr lang="en-US" sz="1800" smtClean="0">
                <a:solidFill>
                  <a:srgbClr val="7030A0"/>
                </a:solidFill>
                <a:latin typeface="Arial" pitchFamily="34" charset="0"/>
              </a:rPr>
              <a:t>since you enabled the robot</a:t>
            </a:r>
            <a:endParaRPr lang="en-US" sz="1800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800" smtClean="0">
                <a:latin typeface="Arial" pitchFamily="34" charset="0"/>
              </a:rPr>
              <a:t>Shows </a:t>
            </a:r>
            <a:r>
              <a:rPr lang="en-US" sz="1800" smtClean="0">
                <a:solidFill>
                  <a:schemeClr val="tx2"/>
                </a:solidFill>
                <a:latin typeface="Arial" pitchFamily="34" charset="0"/>
              </a:rPr>
              <a:t>PC battery</a:t>
            </a:r>
            <a:endParaRPr lang="en-US" sz="1800" smtClean="0">
              <a:solidFill>
                <a:schemeClr val="tx2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800" smtClean="0">
                <a:latin typeface="Arial" pitchFamily="34" charset="0"/>
              </a:rPr>
              <a:t>Can choose which </a:t>
            </a:r>
            <a:r>
              <a:rPr lang="en-US" sz="1800" smtClean="0">
                <a:solidFill>
                  <a:schemeClr val="tx2"/>
                </a:solidFill>
                <a:latin typeface="Arial" pitchFamily="34" charset="0"/>
              </a:rPr>
              <a:t>team</a:t>
            </a:r>
            <a:r>
              <a:rPr lang="en-US" sz="1800" smtClean="0">
                <a:latin typeface="Arial" pitchFamily="34" charset="0"/>
              </a:rPr>
              <a:t> you are (red or blue)</a:t>
            </a:r>
          </a:p>
        </p:txBody>
      </p:sp>
      <p:pic>
        <p:nvPicPr>
          <p:cNvPr id="22532" name="Picture 5" descr="Operation Ta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4419600"/>
            <a:ext cx="93472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</a:rPr>
              <a:t>Diagnostics tab</a:t>
            </a:r>
          </a:p>
        </p:txBody>
      </p:sp>
      <p:pic>
        <p:nvPicPr>
          <p:cNvPr id="23555" name="Picture 6" descr="Diagnostics Ta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4419600"/>
            <a:ext cx="9271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4000" y="1524000"/>
            <a:ext cx="9617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lvl="1" indent="-342900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sz="2700">
                <a:solidFill>
                  <a:srgbClr val="7030A0"/>
                </a:solidFill>
                <a:latin typeface="Arial" pitchFamily="34" charset="0"/>
              </a:rPr>
              <a:t>Shows the robot's </a:t>
            </a:r>
            <a:r>
              <a:rPr lang="en-US" sz="2700">
                <a:solidFill>
                  <a:schemeClr val="tx2"/>
                </a:solidFill>
                <a:latin typeface="Arial" pitchFamily="34" charset="0"/>
              </a:rPr>
              <a:t>battery voltage</a:t>
            </a:r>
            <a:endParaRPr lang="en-US" sz="2700">
              <a:solidFill>
                <a:schemeClr val="tx2"/>
              </a:solidFill>
              <a:latin typeface="BankGothic Lt BT" pitchFamily="34" charset="0"/>
            </a:endParaRPr>
          </a:p>
          <a:p>
            <a:pPr lvl="1" indent="-342900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sz="2700">
                <a:latin typeface="Arial" pitchFamily="34" charset="0"/>
              </a:rPr>
              <a:t>Shows the state of </a:t>
            </a:r>
            <a:r>
              <a:rPr lang="en-US" sz="2700">
                <a:solidFill>
                  <a:schemeClr val="tx2"/>
                </a:solidFill>
                <a:latin typeface="Arial" pitchFamily="34" charset="0"/>
              </a:rPr>
              <a:t>communication</a:t>
            </a:r>
            <a:r>
              <a:rPr lang="en-US" sz="2700">
                <a:solidFill>
                  <a:srgbClr val="7030A0"/>
                </a:solidFill>
                <a:latin typeface="Arial" pitchFamily="34" charset="0"/>
              </a:rPr>
              <a:t> with the robot</a:t>
            </a:r>
            <a:endParaRPr lang="en-US" sz="2700">
              <a:solidFill>
                <a:srgbClr val="7030A0"/>
              </a:solidFill>
              <a:latin typeface="BankGothic Lt BT" pitchFamily="34" charset="0"/>
            </a:endParaRPr>
          </a:p>
          <a:p>
            <a:pPr lvl="1" indent="-342900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sz="2700">
                <a:latin typeface="Arial" pitchFamily="34" charset="0"/>
              </a:rPr>
              <a:t>Shows whether code has been </a:t>
            </a:r>
            <a:r>
              <a:rPr lang="en-US" sz="2700">
                <a:solidFill>
                  <a:schemeClr val="tx2"/>
                </a:solidFill>
                <a:latin typeface="Arial" pitchFamily="34" charset="0"/>
              </a:rPr>
              <a:t>uploaded</a:t>
            </a:r>
            <a:endParaRPr lang="en-US" sz="2700">
              <a:solidFill>
                <a:schemeClr val="tx2"/>
              </a:solidFill>
              <a:latin typeface="BankGothic Lt BT" pitchFamily="34" charset="0"/>
            </a:endParaRPr>
          </a:p>
          <a:p>
            <a:pPr lvl="1" indent="-342900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sz="2700">
                <a:solidFill>
                  <a:srgbClr val="7030A0"/>
                </a:solidFill>
                <a:latin typeface="Arial" pitchFamily="34" charset="0"/>
              </a:rPr>
              <a:t>Shows whether </a:t>
            </a:r>
            <a:r>
              <a:rPr lang="en-US" sz="2700">
                <a:solidFill>
                  <a:schemeClr val="tx2"/>
                </a:solidFill>
                <a:latin typeface="Arial" pitchFamily="34" charset="0"/>
              </a:rPr>
              <a:t>stop button </a:t>
            </a:r>
            <a:r>
              <a:rPr lang="en-US" sz="2700">
                <a:solidFill>
                  <a:srgbClr val="7030A0"/>
                </a:solidFill>
                <a:latin typeface="Arial" pitchFamily="34" charset="0"/>
              </a:rPr>
              <a:t>is connected</a:t>
            </a:r>
            <a:endParaRPr lang="en-US" sz="2700">
              <a:solidFill>
                <a:srgbClr val="7030A0"/>
              </a:solidFill>
              <a:latin typeface="BankGothic Lt BT" pitchFamily="34" charset="0"/>
            </a:endParaRPr>
          </a:p>
          <a:p>
            <a:pPr lvl="1" indent="-342900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sz="2700">
                <a:latin typeface="Arial" pitchFamily="34" charset="0"/>
              </a:rPr>
              <a:t>Shows which </a:t>
            </a:r>
            <a:r>
              <a:rPr lang="en-US" sz="2700">
                <a:solidFill>
                  <a:srgbClr val="CC99FF"/>
                </a:solidFill>
                <a:latin typeface="Arial" pitchFamily="34" charset="0"/>
              </a:rPr>
              <a:t>joysticks </a:t>
            </a:r>
            <a:r>
              <a:rPr lang="en-US" sz="2700">
                <a:latin typeface="Arial" pitchFamily="34" charset="0"/>
              </a:rPr>
              <a:t>are connected</a:t>
            </a:r>
          </a:p>
          <a:p>
            <a:pPr lvl="1" indent="-342900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sz="2700">
                <a:latin typeface="Arial" pitchFamily="34" charset="0"/>
              </a:rPr>
              <a:t>Shows whether an </a:t>
            </a:r>
            <a:r>
              <a:rPr lang="en-US" sz="2700">
                <a:solidFill>
                  <a:srgbClr val="CC99FF"/>
                </a:solidFill>
                <a:latin typeface="Arial" pitchFamily="34" charset="0"/>
              </a:rPr>
              <a:t>Ethernet link</a:t>
            </a:r>
            <a:r>
              <a:rPr lang="en-US" sz="2700">
                <a:latin typeface="Arial" pitchFamily="34" charset="0"/>
              </a:rPr>
              <a:t> has been 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</a:rPr>
              <a:t>Stop button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508000" y="1795463"/>
            <a:ext cx="9144000" cy="4529137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Acts as an </a:t>
            </a:r>
            <a:r>
              <a:rPr lang="en-US" sz="2700" smtClean="0">
                <a:solidFill>
                  <a:schemeClr val="tx2"/>
                </a:solidFill>
                <a:latin typeface="Arial" pitchFamily="34" charset="0"/>
              </a:rPr>
              <a:t>emergency </a:t>
            </a:r>
            <a:r>
              <a:rPr lang="en-US" sz="2700" smtClean="0">
                <a:latin typeface="Arial" pitchFamily="34" charset="0"/>
              </a:rPr>
              <a:t>stop</a:t>
            </a:r>
            <a:endParaRPr lang="en-US" sz="2700" smtClean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smtClean="0">
                <a:latin typeface="Arial" pitchFamily="34" charset="0"/>
              </a:rPr>
              <a:t>In general the program cannot be run without connecting the stop button</a:t>
            </a:r>
            <a:endParaRPr lang="en-US" smtClean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smtClean="0">
                <a:latin typeface="Arial" pitchFamily="34" charset="0"/>
              </a:rPr>
              <a:t>Ctrl-Alt-Enter</a:t>
            </a:r>
            <a:endParaRPr lang="en-US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Connected by the USB hub to the computer</a:t>
            </a:r>
            <a:endParaRPr lang="en-US" sz="270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Have to reboot the cRio after pressing the stop button</a:t>
            </a:r>
            <a:endParaRPr lang="en-US" sz="270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Reboot Robot button no longer works after Stop button is pressed, so manual reboot is needed.</a:t>
            </a:r>
            <a:endParaRPr lang="en-US" sz="270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700" smtClean="0">
                <a:latin typeface="Arial" pitchFamily="34" charset="0"/>
              </a:rPr>
              <a:t>Sometimes it does not work when plugged into the USB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RT Theme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Presentation.pptx</Template>
  <TotalTime>669</TotalTime>
  <Words>173</Words>
  <Application>Microsoft Office PowerPoint</Application>
  <PresentationFormat>Custom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Times New Roman</vt:lpstr>
      <vt:lpstr>ＭＳ Ｐゴシック</vt:lpstr>
      <vt:lpstr>Arial</vt:lpstr>
      <vt:lpstr>BankGothic Lt BT</vt:lpstr>
      <vt:lpstr>Calibri</vt:lpstr>
      <vt:lpstr>BankGothic Lt BT (Headings)</vt:lpstr>
      <vt:lpstr>BankGothic Lt BT (Body)</vt:lpstr>
      <vt:lpstr>Bodoni</vt:lpstr>
      <vt:lpstr>Courier New</vt:lpstr>
      <vt:lpstr>MVRT Theme</vt:lpstr>
      <vt:lpstr>                     Part II</vt:lpstr>
      <vt:lpstr>How to open a new FRC robot project</vt:lpstr>
      <vt:lpstr>Naming convention</vt:lpstr>
      <vt:lpstr>cRIO IP address</vt:lpstr>
      <vt:lpstr>How to deploy code</vt:lpstr>
      <vt:lpstr>Driver Station</vt:lpstr>
      <vt:lpstr>Operations tab</vt:lpstr>
      <vt:lpstr>Diagnostics tab</vt:lpstr>
      <vt:lpstr>Stop button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Nupur Garg</cp:lastModifiedBy>
  <cp:revision>24</cp:revision>
  <dcterms:created xsi:type="dcterms:W3CDTF">2011-09-12T02:57:39Z</dcterms:created>
  <dcterms:modified xsi:type="dcterms:W3CDTF">2011-09-27T03:09:10Z</dcterms:modified>
</cp:coreProperties>
</file>