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1EC2E2-D1C1-4B94-A857-F603AE0E78A8}" type="datetime1">
              <a:rPr lang="en-US"/>
              <a:pPr/>
              <a:t>9/26/2011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70AC91-EC13-446B-B8D6-3D9480C3BB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1509EC-ED32-4D59-8E80-30E34F6855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/>
            </a:lvl1pPr>
            <a:lvl2pPr marL="507995" indent="0" algn="ctr">
              <a:buNone/>
              <a:defRPr/>
            </a:lvl2pPr>
            <a:lvl3pPr marL="1015990" indent="0" algn="ctr">
              <a:buNone/>
              <a:defRPr/>
            </a:lvl3pPr>
            <a:lvl4pPr marL="1523985" indent="0" algn="ctr">
              <a:buNone/>
              <a:defRPr/>
            </a:lvl4pPr>
            <a:lvl5pPr marL="2031980" indent="0" algn="ctr">
              <a:buNone/>
              <a:defRPr/>
            </a:lvl5pPr>
            <a:lvl6pPr marL="2539975" indent="0" algn="ctr">
              <a:buNone/>
              <a:defRPr/>
            </a:lvl6pPr>
            <a:lvl7pPr marL="3047970" indent="0" algn="ctr">
              <a:buNone/>
              <a:defRPr/>
            </a:lvl7pPr>
            <a:lvl8pPr marL="3555964" indent="0" algn="ctr">
              <a:buNone/>
              <a:defRPr/>
            </a:lvl8pPr>
            <a:lvl9pPr marL="40639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DDAF45-C0BF-4F1D-A47D-FFAE557AF1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04F35-6EDF-4CFB-AEDC-AA5E474BC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34A83-8C50-4C54-AF81-0081FCBBF1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305154"/>
            <a:ext cx="9144000" cy="65016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DC53E-795D-4D9F-B6F5-8517C9ABC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58264-EF54-4969-A3D3-94985A6EF9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7995" indent="0">
              <a:buNone/>
              <a:defRPr sz="2000"/>
            </a:lvl2pPr>
            <a:lvl3pPr marL="1015990" indent="0">
              <a:buNone/>
              <a:defRPr sz="1800"/>
            </a:lvl3pPr>
            <a:lvl4pPr marL="1523985" indent="0">
              <a:buNone/>
              <a:defRPr sz="1600"/>
            </a:lvl4pPr>
            <a:lvl5pPr marL="2031980" indent="0">
              <a:buNone/>
              <a:defRPr sz="1600"/>
            </a:lvl5pPr>
            <a:lvl6pPr marL="2539975" indent="0">
              <a:buNone/>
              <a:defRPr sz="1600"/>
            </a:lvl6pPr>
            <a:lvl7pPr marL="3047970" indent="0">
              <a:buNone/>
              <a:defRPr sz="1600"/>
            </a:lvl7pPr>
            <a:lvl8pPr marL="3555964" indent="0">
              <a:buNone/>
              <a:defRPr sz="1600"/>
            </a:lvl8pPr>
            <a:lvl9pPr marL="4063959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2EE98-E9A8-48A7-BECC-D642F968E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E9E8E-D1A2-4857-89A9-8576FC6D1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2740F-A209-43FB-B494-1583B13E79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002F3-0951-4C29-8440-3168FFB1B3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93EEB-0093-485B-AC82-EBAD45A7A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51A76-6D69-4681-8A9C-BD7C764F0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06BE9-CE0A-4EA7-8D89-A7BDF6E6C3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04800"/>
            <a:ext cx="91440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780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938963"/>
            <a:ext cx="237013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1863" y="6938963"/>
            <a:ext cx="32162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1863" y="6938963"/>
            <a:ext cx="2370137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2B6E8D7C-28E2-47FE-B6E4-42259A51B8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BankGothic Lt BT" charset="0"/>
          <a:ea typeface="ＭＳ Ｐゴシック" charset="-128"/>
          <a:cs typeface="ＭＳ Ｐゴシック" charset="-128"/>
        </a:defRPr>
      </a:lvl5pPr>
      <a:lvl6pPr marL="50799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6pPr>
      <a:lvl7pPr marL="101599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7pPr>
      <a:lvl8pPr marL="1523985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8pPr>
      <a:lvl9pPr marL="2031980" algn="ctr" rtl="0" eaLnBrk="1" fontAlgn="base" hangingPunct="1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23913" indent="-315913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ea typeface="ＭＳ Ｐゴシック" charset="-128"/>
        </a:defRPr>
      </a:lvl2pPr>
      <a:lvl3pPr marL="1268413" indent="-252413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ＭＳ Ｐゴシック" charset="-128"/>
        </a:defRPr>
      </a:lvl3pPr>
      <a:lvl4pPr marL="1776413" indent="-252413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284413" indent="-252413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79397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30196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809962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317957" indent="-253997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060450" y="3048000"/>
            <a:ext cx="8434388" cy="122237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800" smtClean="0">
                <a:solidFill>
                  <a:srgbClr val="CC99FF"/>
                </a:solidFill>
                <a:latin typeface="Bodoni" pitchFamily="34" charset="0"/>
                <a:ea typeface="ＭＳ Ｐゴシック" pitchFamily="34" charset="-128"/>
              </a:rPr>
              <a:t>                       Part III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74850" y="4572000"/>
            <a:ext cx="6615113" cy="9112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ea typeface="ＭＳ Ｐゴシック" pitchFamily="34" charset="-128"/>
              </a:rPr>
              <a:t>Robot Drive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048000"/>
            <a:ext cx="32702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latin typeface="Bodoni" pitchFamily="34" charset="0"/>
                <a:ea typeface="ＭＳ Ｐゴシック" pitchFamily="34" charset="-128"/>
              </a:rPr>
              <a:t>Tips for Coding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464820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latin typeface="Arial" pitchFamily="34" charset="0"/>
                <a:ea typeface="ＭＳ Ｐゴシック" pitchFamily="34" charset="-128"/>
              </a:rPr>
              <a:t>﻿Stay organized!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latin typeface="Bodoni" pitchFamily="34" charset="0"/>
                <a:ea typeface="ＭＳ Ｐゴシック" pitchFamily="34" charset="-128"/>
              </a:rPr>
              <a:t>Robot Main.vi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" y="1766888"/>
            <a:ext cx="5794375" cy="387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2"/>
          <p:cNvSpPr>
            <a:spLocks noGrp="1" noChangeArrowheads="1"/>
          </p:cNvSpPr>
          <p:nvPr>
            <p:ph idx="1"/>
          </p:nvPr>
        </p:nvSpPr>
        <p:spPr>
          <a:xfrm>
            <a:off x="6800850" y="1600200"/>
            <a:ext cx="2927350" cy="556260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latin typeface="Arial" pitchFamily="34" charset="0"/>
                <a:ea typeface="ＭＳ Ｐゴシック" pitchFamily="34" charset="-128"/>
              </a:rPr>
              <a:t>The main body of your code: accesses all of the other programs in your project</a:t>
            </a:r>
            <a:endParaRPr lang="en-US" smtClean="0">
              <a:ea typeface="ＭＳ Ｐゴシック" pitchFamily="34" charset="-128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latin typeface="Arial" pitchFamily="34" charset="0"/>
                <a:ea typeface="ＭＳ Ｐゴシック" pitchFamily="34" charset="-128"/>
              </a:rPr>
              <a:t>A big loop! Do not add any more loops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8975"/>
            <a:ext cx="9653588" cy="9112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latin typeface="Bodoni" pitchFamily="34" charset="0"/>
                <a:ea typeface="ＭＳ Ｐゴシック" pitchFamily="34" charset="-128"/>
              </a:rPr>
              <a:t>Begin.vi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1549400"/>
            <a:ext cx="7086600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75326" y="4166026"/>
            <a:ext cx="118950" cy="897019"/>
          </a:xfrm>
          <a:prstGeom prst="rect">
            <a:avLst/>
          </a:prstGeom>
          <a:noFill/>
        </p:spPr>
      </p:pic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2198688" y="3027363"/>
            <a:ext cx="1489075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300">
                <a:solidFill>
                  <a:srgbClr val="CC99FF"/>
                </a:solidFill>
                <a:latin typeface="Arial" pitchFamily="34" charset="0"/>
              </a:rPr>
              <a:t>Begin: initializes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smtClean="0">
                <a:ea typeface="ＭＳ Ｐゴシック" pitchFamily="34" charset="-128"/>
              </a:rPr>
              <a:t>Begin.vi</a:t>
            </a:r>
          </a:p>
        </p:txBody>
      </p:sp>
      <p:pic>
        <p:nvPicPr>
          <p:cNvPr id="18435" name="Picture 8" descr="Begin VI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1600200"/>
            <a:ext cx="51514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6146800" y="1752600"/>
            <a:ext cx="37338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2700">
                <a:solidFill>
                  <a:srgbClr val="CC99FF"/>
                </a:solidFill>
                <a:latin typeface="Arial" pitchFamily="34" charset="0"/>
                <a:cs typeface="Arial" pitchFamily="34" charset="0"/>
              </a:rPr>
              <a:t>Initialize </a:t>
            </a:r>
            <a:r>
              <a:rPr lang="en-US" sz="2700">
                <a:latin typeface="Arial" pitchFamily="34" charset="0"/>
                <a:cs typeface="Arial" pitchFamily="34" charset="0"/>
              </a:rPr>
              <a:t>the camera, drive train, joystick, and sensors.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700">
              <a:latin typeface="Arial" pitchFamily="34" charset="0"/>
              <a:cs typeface="Arial" pitchFamily="34" charset="0"/>
            </a:endParaRPr>
          </a:p>
          <a:p>
            <a:r>
              <a:rPr lang="en-US" sz="2700" b="1">
                <a:latin typeface="Arial" pitchFamily="34" charset="0"/>
                <a:cs typeface="Arial" pitchFamily="34" charset="0"/>
              </a:rPr>
              <a:t>Tip:</a:t>
            </a:r>
          </a:p>
          <a:p>
            <a:r>
              <a:rPr lang="en-US" sz="2700">
                <a:latin typeface="Arial" pitchFamily="34" charset="0"/>
                <a:cs typeface="Arial" pitchFamily="34" charset="0"/>
              </a:rPr>
              <a:t>Name the variable according to its function! It will be called throughout the program with the same name.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27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2349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latin typeface="Bodoni" pitchFamily="34" charset="0"/>
                <a:ea typeface="ＭＳ Ｐゴシック" pitchFamily="34" charset="-128"/>
              </a:rPr>
              <a:t>Robot Modes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5278438"/>
            <a:ext cx="9693275" cy="1122362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700" smtClean="0">
                <a:latin typeface="Arial" pitchFamily="34" charset="0"/>
                <a:ea typeface="ＭＳ Ｐゴシック" pitchFamily="34" charset="-128"/>
              </a:rPr>
              <a:t>All of the different modes are programmed in the mode case structure.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7137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  <a:ea typeface="ＭＳ Ｐゴシック" pitchFamily="34" charset="-128"/>
              </a:rPr>
              <a:t>Robot Modes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4000" y="5278438"/>
            <a:ext cx="4537075" cy="202565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500" smtClean="0">
                <a:latin typeface="Arial" pitchFamily="34" charset="0"/>
                <a:ea typeface="ＭＳ Ｐゴシック" pitchFamily="34" charset="-128"/>
              </a:rPr>
              <a:t>In autonomous mode, the programmed code is looped over and over again.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232400" y="5278438"/>
            <a:ext cx="4614863" cy="2025650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50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The code for teleoperated mode is in a subVI, named TeleOp.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38227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3200" y="1828800"/>
            <a:ext cx="3797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  <a:ea typeface="ＭＳ Ｐゴシック" pitchFamily="34" charset="-128"/>
              </a:rPr>
              <a:t>WPI Robotics Library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41300" y="1814513"/>
            <a:ext cx="6750050" cy="1557337"/>
          </a:xfrm>
        </p:spPr>
        <p:txBody>
          <a:bodyPr lIns="0" tIns="0" rIns="0" bIns="0"/>
          <a:lstStyle/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Contains subVIs produced by FRC for use during competition.</a:t>
            </a:r>
            <a:endParaRPr lang="en-US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 marL="457200"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sz="270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Remember, all devices must be </a:t>
            </a:r>
            <a:r>
              <a:rPr lang="en-US" sz="2700" smtClean="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rPr>
              <a:t>opened </a:t>
            </a:r>
            <a:r>
              <a:rPr lang="en-US" sz="2700" i="1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and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2700" smtClean="0">
                <a:solidFill>
                  <a:srgbClr val="CC99FF"/>
                </a:solidFill>
                <a:latin typeface="Arial" pitchFamily="34" charset="0"/>
                <a:ea typeface="ＭＳ Ｐゴシック" pitchFamily="34" charset="-128"/>
              </a:rPr>
              <a:t>closed</a:t>
            </a:r>
            <a:r>
              <a:rPr lang="en-US" sz="2700" smtClean="0">
                <a:solidFill>
                  <a:srgbClr val="7030A0"/>
                </a:solidFill>
                <a:latin typeface="Arial" pitchFamily="34" charset="0"/>
                <a:ea typeface="ＭＳ Ｐゴシック" pitchFamily="34" charset="-128"/>
              </a:rPr>
              <a:t>!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9400" y="1143000"/>
            <a:ext cx="1970088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7663" y="5486400"/>
            <a:ext cx="18367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  <a:ea typeface="ＭＳ Ｐゴシック" pitchFamily="34" charset="-128"/>
              </a:rPr>
              <a:t>Robot Drive Palette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0800" y="3149600"/>
            <a:ext cx="25781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365250" y="3352800"/>
            <a:ext cx="1827213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How many motors are used on the drive train.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44800" y="3979862"/>
            <a:ext cx="1355725" cy="134938"/>
          </a:xfrm>
          <a:prstGeom prst="rect">
            <a:avLst/>
          </a:prstGeom>
          <a:noFill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44800" y="3827462"/>
            <a:ext cx="1806575" cy="134938"/>
          </a:xfrm>
          <a:prstGeom prst="rect">
            <a:avLst/>
          </a:prstGeom>
          <a:noFill/>
        </p:spPr>
      </p:pic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3092450" y="2133600"/>
            <a:ext cx="1955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Remember to close the drive!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57600" y="2820988"/>
            <a:ext cx="466725" cy="1649412"/>
          </a:xfrm>
          <a:prstGeom prst="rect">
            <a:avLst/>
          </a:prstGeom>
          <a:noFill/>
        </p:spPr>
      </p:pic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7450138" y="4183063"/>
            <a:ext cx="2430462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The different types of drive trains.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6400" y="4343400"/>
            <a:ext cx="1806575" cy="134938"/>
          </a:xfrm>
          <a:prstGeom prst="rect">
            <a:avLst/>
          </a:prstGeom>
          <a:noFill/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92800" y="4191000"/>
            <a:ext cx="1355725" cy="134938"/>
          </a:xfrm>
          <a:prstGeom prst="rect">
            <a:avLst/>
          </a:prstGeom>
          <a:noFill/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5" y="4495800"/>
            <a:ext cx="2259013" cy="134938"/>
          </a:xfrm>
          <a:prstGeom prst="rect">
            <a:avLst/>
          </a:prstGeom>
          <a:noFill/>
        </p:spPr>
      </p:pic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3513138" y="5707063"/>
            <a:ext cx="202565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Joystick palette</a:t>
            </a: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281488" y="5097463"/>
            <a:ext cx="134937" cy="566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685800"/>
            <a:ext cx="9664700" cy="914400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300" smtClean="0">
                <a:solidFill>
                  <a:srgbClr val="CC99FF"/>
                </a:solidFill>
                <a:latin typeface="Bodoni" pitchFamily="34" charset="0"/>
                <a:ea typeface="ＭＳ Ｐゴシック" pitchFamily="34" charset="-128"/>
              </a:rPr>
              <a:t>Joystick Palette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0800" y="3149600"/>
            <a:ext cx="2565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482850" y="2235200"/>
            <a:ext cx="52339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Remember to open and close the joystick!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57600" y="2641600"/>
            <a:ext cx="466725" cy="1647825"/>
          </a:xfrm>
          <a:prstGeom prst="rect">
            <a:avLst/>
          </a:prstGeom>
          <a:noFill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94400" y="2641600"/>
            <a:ext cx="466725" cy="1647825"/>
          </a:xfrm>
          <a:prstGeom prst="rect">
            <a:avLst/>
          </a:prstGeom>
          <a:noFill/>
        </p:spPr>
      </p:pic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3498850" y="6299200"/>
            <a:ext cx="33591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100">
                <a:solidFill>
                  <a:srgbClr val="CC99FF"/>
                </a:solidFill>
                <a:latin typeface="Arial" pitchFamily="34" charset="0"/>
              </a:rPr>
              <a:t>Get data from the joystick.</a:t>
            </a:r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57600" y="4673600"/>
            <a:ext cx="481013" cy="1609725"/>
          </a:xfrm>
          <a:prstGeom prst="rect">
            <a:avLst/>
          </a:prstGeom>
          <a:noFill/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486400" y="4673600"/>
            <a:ext cx="466725" cy="1647825"/>
          </a:xfrm>
          <a:prstGeom prst="rect">
            <a:avLst/>
          </a:prstGeom>
          <a:noFill/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75200" y="4876800"/>
            <a:ext cx="134938" cy="1468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VRT Theme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Presentation.pptx</Template>
  <TotalTime>653</TotalTime>
  <Words>187</Words>
  <Application>Microsoft Office PowerPoint</Application>
  <PresentationFormat>Custom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ＭＳ Ｐゴシック</vt:lpstr>
      <vt:lpstr>Arial</vt:lpstr>
      <vt:lpstr>BankGothic Lt BT</vt:lpstr>
      <vt:lpstr>Calibri</vt:lpstr>
      <vt:lpstr>Bodoni</vt:lpstr>
      <vt:lpstr>MVRT Theme</vt:lpstr>
      <vt:lpstr>                       Part III</vt:lpstr>
      <vt:lpstr>Robot Main.vi</vt:lpstr>
      <vt:lpstr>Begin.vi</vt:lpstr>
      <vt:lpstr>Begin.vi</vt:lpstr>
      <vt:lpstr>Robot Modes</vt:lpstr>
      <vt:lpstr>Robot Modes</vt:lpstr>
      <vt:lpstr>WPI Robotics Library</vt:lpstr>
      <vt:lpstr>Robot Drive Palette</vt:lpstr>
      <vt:lpstr>Joystick Palette</vt:lpstr>
      <vt:lpstr>Tips for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Nupur Garg</cp:lastModifiedBy>
  <cp:revision>33</cp:revision>
  <dcterms:created xsi:type="dcterms:W3CDTF">2011-09-12T03:50:43Z</dcterms:created>
  <dcterms:modified xsi:type="dcterms:W3CDTF">2011-09-27T03:09:42Z</dcterms:modified>
</cp:coreProperties>
</file>