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7" r:id="rId6"/>
    <p:sldId id="308" r:id="rId7"/>
    <p:sldId id="317" r:id="rId8"/>
    <p:sldId id="295" r:id="rId9"/>
    <p:sldId id="304" r:id="rId10"/>
    <p:sldId id="313" r:id="rId11"/>
    <p:sldId id="316" r:id="rId12"/>
    <p:sldId id="303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A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055352" cy="20345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Handwritten to DIGITAL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9422" y="4080284"/>
            <a:ext cx="9874377" cy="2183356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/>
              <a:t>Group Members:-</a:t>
            </a:r>
          </a:p>
          <a:p>
            <a:pPr algn="l"/>
            <a:r>
              <a:rPr lang="en-US" sz="1600" dirty="0"/>
              <a:t>38-Mihir </a:t>
            </a:r>
            <a:r>
              <a:rPr lang="en-US" sz="1600" dirty="0" err="1"/>
              <a:t>Narkar</a:t>
            </a:r>
            <a:endParaRPr lang="en-US" sz="1600" dirty="0"/>
          </a:p>
          <a:p>
            <a:pPr algn="l"/>
            <a:r>
              <a:rPr lang="en-US" sz="1600" dirty="0"/>
              <a:t>49-Purva Pawar</a:t>
            </a:r>
          </a:p>
          <a:p>
            <a:pPr algn="l"/>
            <a:r>
              <a:rPr lang="en-US" sz="1600" dirty="0"/>
              <a:t>63-Jatin Tiwari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A7AC8-0A10-4206-B1E5-3D35AF0DF8B6}"/>
              </a:ext>
            </a:extLst>
          </p:cNvPr>
          <p:cNvSpPr txBox="1"/>
          <p:nvPr/>
        </p:nvSpPr>
        <p:spPr>
          <a:xfrm>
            <a:off x="1298448" y="3530584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Guided by: Prof </a:t>
            </a:r>
            <a:r>
              <a:rPr lang="en-IN" sz="2400" b="1" dirty="0" err="1">
                <a:solidFill>
                  <a:schemeClr val="bg1">
                    <a:lumMod val="95000"/>
                  </a:schemeClr>
                </a:solidFill>
              </a:rPr>
              <a:t>Maahi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 Ma’am 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2" y="2290572"/>
            <a:ext cx="8762259" cy="2494492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Copperplate Gothic Light" panose="020E0507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dirty="0"/>
              <a:t>Tools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Problem statement</a:t>
            </a:r>
          </a:p>
          <a:p>
            <a:pPr algn="r"/>
            <a:r>
              <a:rPr lang="en-US" dirty="0"/>
              <a:t>Layouts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Challenges</a:t>
            </a:r>
            <a:endParaRPr lang="en-US" dirty="0"/>
          </a:p>
          <a:p>
            <a:pPr algn="r"/>
            <a:r>
              <a:rPr lang="en-US" dirty="0"/>
              <a:t>Conclusion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33B6FDC-1308-45FB-BC6F-9C333A5230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72" y="685800"/>
            <a:ext cx="6190488" cy="1179576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968500"/>
            <a:ext cx="7340600" cy="41021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field of Machine Learning, recognition of objects has become the most sought one. Some of the examples of object recognition are image recognition, face recognition,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Handwriting recognition is a new technology that will be useful in this 21st century. It can act as base functionality for the birth of new requirements.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example:- a blind man cannot read a newspaper unless braille format exists. In this case we can train the algorithm to recognize characters in the news paper, store them as text and convert the text to speech.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6755EFD-F4DA-45A0-A56D-8C77C75B90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563" t="16935" r="39443" b="26729"/>
          <a:stretch/>
        </p:blipFill>
        <p:spPr>
          <a:xfrm>
            <a:off x="7924800" y="2107438"/>
            <a:ext cx="3754852" cy="3824224"/>
          </a:xfr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5B8B-46C1-45D2-A1F2-A254D045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269ED-0A8B-4F29-A4BC-DA0ACD05B71E}"/>
              </a:ext>
            </a:extLst>
          </p:cNvPr>
          <p:cNvSpPr/>
          <p:nvPr/>
        </p:nvSpPr>
        <p:spPr>
          <a:xfrm>
            <a:off x="2209800" y="1921565"/>
            <a:ext cx="9061174" cy="4068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6243-D84E-41CE-9750-186DCE3AEB14}"/>
              </a:ext>
            </a:extLst>
          </p:cNvPr>
          <p:cNvSpPr txBox="1"/>
          <p:nvPr/>
        </p:nvSpPr>
        <p:spPr>
          <a:xfrm>
            <a:off x="4557091" y="1398345"/>
            <a:ext cx="378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Libraries and Tools</a:t>
            </a:r>
            <a:endParaRPr lang="en-IN" sz="2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453864-9BE7-4817-B35D-28DC3A95C418}"/>
              </a:ext>
            </a:extLst>
          </p:cNvPr>
          <p:cNvCxnSpPr>
            <a:cxnSpLocks/>
          </p:cNvCxnSpPr>
          <p:nvPr/>
        </p:nvCxnSpPr>
        <p:spPr>
          <a:xfrm>
            <a:off x="6824870" y="2093843"/>
            <a:ext cx="0" cy="372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E91D22-FF28-453D-918F-5D32F47D9A1E}"/>
              </a:ext>
            </a:extLst>
          </p:cNvPr>
          <p:cNvSpPr txBox="1"/>
          <p:nvPr/>
        </p:nvSpPr>
        <p:spPr>
          <a:xfrm>
            <a:off x="2792896" y="2521729"/>
            <a:ext cx="2491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Libraries: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sz="2000" dirty="0" err="1"/>
              <a:t>Tkinter</a:t>
            </a:r>
            <a:endParaRPr lang="en-US" sz="2000" dirty="0"/>
          </a:p>
          <a:p>
            <a:pPr marL="342900" indent="-342900">
              <a:buAutoNum type="arabicParenBoth"/>
            </a:pPr>
            <a:r>
              <a:rPr lang="en-IN" sz="2000" dirty="0"/>
              <a:t>Cv2</a:t>
            </a:r>
          </a:p>
          <a:p>
            <a:pPr marL="342900" indent="-342900">
              <a:buAutoNum type="arabicParenBoth"/>
            </a:pPr>
            <a:r>
              <a:rPr lang="en-IN" sz="2000" dirty="0" err="1"/>
              <a:t>Numpy</a:t>
            </a:r>
            <a:endParaRPr lang="en-IN" sz="2000" dirty="0"/>
          </a:p>
          <a:p>
            <a:pPr marL="342900" indent="-342900">
              <a:buAutoNum type="arabicParenBoth"/>
            </a:pPr>
            <a:r>
              <a:rPr lang="en-IN" sz="2000" dirty="0"/>
              <a:t>Pillow</a:t>
            </a:r>
          </a:p>
          <a:p>
            <a:pPr marL="342900" indent="-342900">
              <a:buAutoNum type="arabicParenBoth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CABDD-5B44-43ED-B4FA-E7E784D3F037}"/>
              </a:ext>
            </a:extLst>
          </p:cNvPr>
          <p:cNvSpPr txBox="1"/>
          <p:nvPr/>
        </p:nvSpPr>
        <p:spPr>
          <a:xfrm>
            <a:off x="7163628" y="2444785"/>
            <a:ext cx="260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Tool:</a:t>
            </a:r>
          </a:p>
          <a:p>
            <a:endParaRPr lang="en-US" sz="2400" dirty="0"/>
          </a:p>
          <a:p>
            <a:r>
              <a:rPr lang="en-US" sz="2400" dirty="0"/>
              <a:t>(1) </a:t>
            </a:r>
            <a:r>
              <a:rPr lang="en-US" sz="2400" dirty="0" err="1"/>
              <a:t>Pytesseract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652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Proble</a:t>
            </a:r>
            <a:r>
              <a:rPr lang="en-US" dirty="0"/>
              <a:t>m Statement</a:t>
            </a:r>
            <a:endParaRPr lang="en-US" sz="540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E485DE-FFEB-4E04-BAB4-F7A4502B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Printed text does not often succeed for either the recognition of natural scene text.</a:t>
            </a:r>
          </a:p>
          <a:p>
            <a:r>
              <a:rPr lang="en-US" dirty="0"/>
              <a:t>It is challenging to recognize image</a:t>
            </a:r>
          </a:p>
          <a:p>
            <a:r>
              <a:rPr lang="en-US" dirty="0">
                <a:latin typeface="Univers" panose="020B0503020202020204" pitchFamily="34" charset="0"/>
              </a:rPr>
              <a:t>I</a:t>
            </a:r>
            <a:r>
              <a:rPr lang="en-US" b="0" i="0" dirty="0">
                <a:effectLst/>
                <a:latin typeface="Univers" panose="020B0503020202020204" pitchFamily="34" charset="0"/>
              </a:rPr>
              <a:t>t is still challenging due to the large variance </a:t>
            </a:r>
            <a:endParaRPr lang="en-US" dirty="0">
              <a:latin typeface="Univers" panose="020B0503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2" y="188176"/>
            <a:ext cx="10565275" cy="89550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Proposed System Layouts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703F37-A942-468F-98FC-92F5AD39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6" y="1285460"/>
            <a:ext cx="973862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55B26-C4AE-4F9B-95E0-02FA4A8E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0925C-5B45-4197-AACA-2CA1E379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876300"/>
            <a:ext cx="9067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68-26D0-4460-BA6B-DB89B9A4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7CD7-29CB-431B-9E16-FEEB47D9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variability and ambiguity of strokes from person to person</a:t>
            </a:r>
          </a:p>
          <a:p>
            <a:r>
              <a:rPr lang="en-US" dirty="0"/>
              <a:t>Handwriting style of an individual person also varies time to time and is inconsistent</a:t>
            </a:r>
          </a:p>
          <a:p>
            <a:r>
              <a:rPr lang="en-US" dirty="0"/>
              <a:t>Cursive handwriting makes separation and recognition of characters challenging</a:t>
            </a:r>
          </a:p>
          <a:p>
            <a:r>
              <a:rPr lang="en-US" dirty="0"/>
              <a:t>Collecting a good labelled dataset to learn is not cheap compared to synthetic data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52567-901E-498B-9CC4-12D04021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B37E-570C-4344-816F-64EB6B90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OCR used to work similar to biometric device. </a:t>
            </a:r>
          </a:p>
          <a:p>
            <a:r>
              <a:rPr lang="en-US" dirty="0"/>
              <a:t>Photo sensor technology was used to gather the match points of physical attributes and then convert it into database of known types.</a:t>
            </a:r>
          </a:p>
          <a:p>
            <a:r>
              <a:rPr lang="en-US" dirty="0"/>
              <a:t>A further application of accurate text OCRs is to help the partially sighted and the blind in the absence of braille.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581</TotalTime>
  <Words>294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Copperplate Gothic Light</vt:lpstr>
      <vt:lpstr>Univers</vt:lpstr>
      <vt:lpstr>GradientUnivers</vt:lpstr>
      <vt:lpstr>Handwritten to DIGITAL TEXT</vt:lpstr>
      <vt:lpstr>Agenda</vt:lpstr>
      <vt:lpstr>Introduction</vt:lpstr>
      <vt:lpstr>PowerPoint Presentation</vt:lpstr>
      <vt:lpstr>Problem Statement</vt:lpstr>
      <vt:lpstr>Proposed System Layouts</vt:lpstr>
      <vt:lpstr>PowerPoint Presentation</vt:lpstr>
      <vt:lpstr>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to typed using machine learning</dc:title>
  <dc:creator>Purva Pawar</dc:creator>
  <cp:lastModifiedBy>Jatin Tiwari</cp:lastModifiedBy>
  <cp:revision>6</cp:revision>
  <dcterms:created xsi:type="dcterms:W3CDTF">2022-04-28T17:01:09Z</dcterms:created>
  <dcterms:modified xsi:type="dcterms:W3CDTF">2022-04-29T05:39:38Z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