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55" r:id="rId2"/>
    <p:sldId id="356" r:id="rId3"/>
    <p:sldId id="370" r:id="rId4"/>
    <p:sldId id="361" r:id="rId5"/>
    <p:sldId id="362" r:id="rId6"/>
    <p:sldId id="371" r:id="rId7"/>
    <p:sldId id="365" r:id="rId8"/>
    <p:sldId id="372" r:id="rId9"/>
    <p:sldId id="368" r:id="rId10"/>
    <p:sldId id="369" r:id="rId11"/>
    <p:sldId id="358" r:id="rId12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ple 2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9"/>
    <a:srgbClr val="003683"/>
    <a:srgbClr val="EF3E40"/>
    <a:srgbClr val="003F88"/>
    <a:srgbClr val="F03534"/>
    <a:srgbClr val="4478AB"/>
    <a:srgbClr val="ED3D3D"/>
    <a:srgbClr val="EE3F3E"/>
    <a:srgbClr val="FDCA02"/>
    <a:srgbClr val="003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174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A28833F3-6894-4446-9DD7-7BF5273401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EF6AF53-87C6-44D6-8DF0-82D50DF3A3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3275-9D44-403D-A9EB-A3A69884D36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A2EFB75-7C7E-4071-8E1E-D75D344B1E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1A295B7-2BD5-4BB8-9CAC-58DBCA39BE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3D9E9-DEB7-4D51-A02F-CCFF7D72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C79F9-0E80-4B59-BFBF-922194FB6FE7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5012C-24FD-4033-9E4F-17EFABF705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5012C-24FD-4033-9E4F-17EFABF705B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7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65080AC-C60D-4695-B305-1501005D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CD6079-B8BA-462C-B4F8-F879949C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0D9AAD-96F2-4C0C-A3CC-8F868506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0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F342DD3-94F2-431A-BF2E-A4BEC5CD7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8785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7E9BCB5A-9765-46B3-8024-522FDFBD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ABC7395B-BA29-4C79-BEEB-EE53CCFC26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2000" y="17526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6A950C3E-4668-4901-9878-0DF46FD8E602}"/>
              </a:ext>
            </a:extLst>
          </p:cNvPr>
          <p:cNvSpPr txBox="1">
            <a:spLocks/>
          </p:cNvSpPr>
          <p:nvPr userDrawn="1"/>
        </p:nvSpPr>
        <p:spPr>
          <a:xfrm>
            <a:off x="8890000" y="65087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1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128D82-6440-427D-B2A3-40E4C2EDF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SEPARATOR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D2152-08A9-004F-BE32-52A9C6BDFCAD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1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3" r:id="rId4"/>
    <p:sldLayoutId id="2147483650" r:id="rId5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95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2DD60C-B61A-458F-B172-6B2A2FA1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5" y="78027"/>
            <a:ext cx="10972800" cy="11430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Pert Chart</a:t>
            </a:r>
            <a:r>
              <a:rPr lang="en-IN" sz="4000" b="1" dirty="0"/>
              <a:t/>
            </a:r>
            <a:br>
              <a:rPr lang="en-IN" sz="4000" b="1" dirty="0"/>
            </a:br>
            <a:r>
              <a:rPr lang="en-IN" sz="4000" b="1" dirty="0"/>
              <a:t/>
            </a:r>
            <a:br>
              <a:rPr lang="en-IN" sz="4000" b="1" dirty="0"/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6E2DD60C-B61A-458F-B172-6B2A2FA12F3A}"/>
              </a:ext>
            </a:extLst>
          </p:cNvPr>
          <p:cNvSpPr txBox="1">
            <a:spLocks/>
          </p:cNvSpPr>
          <p:nvPr/>
        </p:nvSpPr>
        <p:spPr>
          <a:xfrm>
            <a:off x="282387" y="1099393"/>
            <a:ext cx="11716871" cy="4336488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6E2DD60C-B61A-458F-B172-6B2A2FA12F3A}"/>
              </a:ext>
            </a:extLst>
          </p:cNvPr>
          <p:cNvSpPr txBox="1">
            <a:spLocks/>
          </p:cNvSpPr>
          <p:nvPr/>
        </p:nvSpPr>
        <p:spPr>
          <a:xfrm>
            <a:off x="654422" y="1015590"/>
            <a:ext cx="11344836" cy="4802503"/>
          </a:xfrm>
          <a:prstGeom prst="rect">
            <a:avLst/>
          </a:prstGeom>
        </p:spPr>
        <p:txBody>
          <a:bodyPr vert="horz" lIns="91438" tIns="45719" rIns="91438" bIns="45719" rtlCol="0" anchor="ctr">
            <a:no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8653" y="1808548"/>
            <a:ext cx="989484" cy="4500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pPr algn="ctr"/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429031"/>
              </p:ext>
            </p:extLst>
          </p:nvPr>
        </p:nvGraphicFramePr>
        <p:xfrm>
          <a:off x="1994085" y="1440678"/>
          <a:ext cx="1237128" cy="188833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37128"/>
              </a:tblGrid>
              <a:tr h="486669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 Period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70145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Duration: 5/02/2021-12/02/2021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70145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Assigned To: Team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389785"/>
              </p:ext>
            </p:extLst>
          </p:nvPr>
        </p:nvGraphicFramePr>
        <p:xfrm>
          <a:off x="4474039" y="1395010"/>
          <a:ext cx="1299503" cy="197993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99503"/>
              </a:tblGrid>
              <a:tr h="624209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</a:t>
                      </a:r>
                    </a:p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Gathering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24209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Duration: 13/02/2021-26/02/2020</a:t>
                      </a:r>
                    </a:p>
                  </a:txBody>
                  <a:tcPr/>
                </a:tc>
              </a:tr>
              <a:tr h="624209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Assigned To: Team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303087"/>
              </p:ext>
            </p:extLst>
          </p:nvPr>
        </p:nvGraphicFramePr>
        <p:xfrm>
          <a:off x="7268687" y="1337148"/>
          <a:ext cx="1327898" cy="1962949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327898"/>
              </a:tblGrid>
              <a:tr h="569914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</a:t>
                      </a:r>
                      <a:r>
                        <a:rPr lang="en-I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Phase</a:t>
                      </a:r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61515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Duration: 27/02/2021-13/03/2021</a:t>
                      </a:r>
                    </a:p>
                  </a:txBody>
                  <a:tcPr/>
                </a:tc>
              </a:tr>
              <a:tr h="661515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Assigned To: Team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1178294" y="1935426"/>
            <a:ext cx="443756" cy="25006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6395192" y="2078645"/>
            <a:ext cx="398931" cy="25006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>
            <a:off x="9000562" y="2074745"/>
            <a:ext cx="416860" cy="25006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248588"/>
              </p:ext>
            </p:extLst>
          </p:nvPr>
        </p:nvGraphicFramePr>
        <p:xfrm>
          <a:off x="9873656" y="1274102"/>
          <a:ext cx="1319581" cy="19745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319581"/>
              </a:tblGrid>
              <a:tr h="575278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Pseudo</a:t>
                      </a:r>
                      <a:r>
                        <a:rPr lang="en-IN" sz="1400" baseline="0" dirty="0" smtClean="0"/>
                        <a:t> Code</a:t>
                      </a:r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67742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Duration: 14/03/2021-20/03/2021</a:t>
                      </a:r>
                    </a:p>
                  </a:txBody>
                  <a:tcPr/>
                </a:tc>
              </a:tr>
              <a:tr h="667742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Assigned To: Team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 rot="5400000">
            <a:off x="10320139" y="3509206"/>
            <a:ext cx="434789" cy="250060"/>
          </a:xfrm>
          <a:prstGeom prst="rightArrow">
            <a:avLst>
              <a:gd name="adj1" fmla="val 50000"/>
              <a:gd name="adj2" fmla="val 5717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275687"/>
              </p:ext>
            </p:extLst>
          </p:nvPr>
        </p:nvGraphicFramePr>
        <p:xfrm>
          <a:off x="9815390" y="4034276"/>
          <a:ext cx="1438843" cy="19745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438843"/>
              </a:tblGrid>
              <a:tr h="575278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</a:t>
                      </a:r>
                      <a:r>
                        <a:rPr lang="en-I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Prototype</a:t>
                      </a:r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67742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Duration: 21/03/2021-30/03/2021</a:t>
                      </a:r>
                    </a:p>
                  </a:txBody>
                  <a:tcPr/>
                </a:tc>
              </a:tr>
              <a:tr h="667742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Assigned To: Team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329"/>
              </p:ext>
            </p:extLst>
          </p:nvPr>
        </p:nvGraphicFramePr>
        <p:xfrm>
          <a:off x="7148217" y="4096756"/>
          <a:ext cx="1408580" cy="19745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08580"/>
              </a:tblGrid>
              <a:tr h="575278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Coding</a:t>
                      </a:r>
                      <a:r>
                        <a:rPr lang="en-IN" sz="1400" baseline="0" dirty="0" smtClean="0"/>
                        <a:t> &amp; Implementation</a:t>
                      </a:r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67742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Duration: 31/03/2021-17/04/2021</a:t>
                      </a:r>
                    </a:p>
                  </a:txBody>
                  <a:tcPr/>
                </a:tc>
              </a:tr>
              <a:tr h="667742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Assigned To: Team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354913"/>
              </p:ext>
            </p:extLst>
          </p:nvPr>
        </p:nvGraphicFramePr>
        <p:xfrm>
          <a:off x="4564998" y="4098437"/>
          <a:ext cx="1317811" cy="19745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317811"/>
              </a:tblGrid>
              <a:tr h="575278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Testing</a:t>
                      </a:r>
                      <a:r>
                        <a:rPr lang="en-IN" sz="1400" baseline="0" dirty="0" smtClean="0"/>
                        <a:t> &amp; Debugging</a:t>
                      </a:r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67742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Duration: 18/04/2021-25/04/2021</a:t>
                      </a:r>
                    </a:p>
                  </a:txBody>
                  <a:tcPr/>
                </a:tc>
              </a:tr>
              <a:tr h="667742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Assigned To: Team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49641"/>
              </p:ext>
            </p:extLst>
          </p:nvPr>
        </p:nvGraphicFramePr>
        <p:xfrm>
          <a:off x="2006970" y="4098437"/>
          <a:ext cx="1317811" cy="19745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317811"/>
              </a:tblGrid>
              <a:tr h="575278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Publish</a:t>
                      </a:r>
                      <a:r>
                        <a:rPr lang="en-IN" sz="1400" baseline="0" dirty="0" smtClean="0"/>
                        <a:t> Report</a:t>
                      </a:r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67742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Duration</a:t>
                      </a:r>
                      <a:r>
                        <a:rPr lang="en-IN" sz="1400" smtClean="0"/>
                        <a:t>: 26/04/2021-29/04/2021</a:t>
                      </a:r>
                      <a:endParaRPr lang="en-IN" sz="1400" dirty="0" smtClean="0"/>
                    </a:p>
                  </a:txBody>
                  <a:tcPr/>
                </a:tc>
              </a:tr>
              <a:tr h="667742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Assigned To: Team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>
            <a:off x="24357" y="4622666"/>
            <a:ext cx="1045518" cy="5505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</a:p>
          <a:p>
            <a:pPr algn="ctr"/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ight Arrow 23"/>
          <p:cNvSpPr/>
          <p:nvPr/>
        </p:nvSpPr>
        <p:spPr>
          <a:xfrm rot="10800000">
            <a:off x="9000562" y="4772905"/>
            <a:ext cx="416860" cy="250061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ight Arrow 24"/>
          <p:cNvSpPr/>
          <p:nvPr/>
        </p:nvSpPr>
        <p:spPr>
          <a:xfrm rot="10800000">
            <a:off x="6247837" y="4772905"/>
            <a:ext cx="416860" cy="250061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 rot="10800000">
            <a:off x="3666000" y="4776587"/>
            <a:ext cx="416860" cy="250061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 rot="10800000">
            <a:off x="1191742" y="4776588"/>
            <a:ext cx="416860" cy="250061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3624540" y="2033560"/>
            <a:ext cx="398931" cy="25006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" y="200722"/>
            <a:ext cx="3391196" cy="77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7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12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1F7A0E-301F-433F-A66A-D8416CCD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4025" y="2649075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SimpleNotes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977"/>
            <a:ext cx="3908744" cy="890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BDA03FC-0DE7-45B3-A013-A7BBB1DC5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714" y="1594141"/>
            <a:ext cx="3264461" cy="32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7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2DD60C-B61A-458F-B172-6B2A2FA1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47" y="502111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SimpleNotes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6E2DD60C-B61A-458F-B172-6B2A2FA12F3A}"/>
              </a:ext>
            </a:extLst>
          </p:cNvPr>
          <p:cNvSpPr txBox="1">
            <a:spLocks/>
          </p:cNvSpPr>
          <p:nvPr/>
        </p:nvSpPr>
        <p:spPr>
          <a:xfrm>
            <a:off x="782675" y="140506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Mr.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Sandip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 Chaurasiya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6E2DD60C-B61A-458F-B172-6B2A2FA12F3A}"/>
              </a:ext>
            </a:extLst>
          </p:cNvPr>
          <p:cNvSpPr txBox="1">
            <a:spLocks/>
          </p:cNvSpPr>
          <p:nvPr/>
        </p:nvSpPr>
        <p:spPr>
          <a:xfrm>
            <a:off x="609599" y="2548069"/>
            <a:ext cx="10972800" cy="660958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624"/>
            <a:ext cx="3332873" cy="759458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="" xmlns:a16="http://schemas.microsoft.com/office/drawing/2014/main" id="{1F4C11E6-2177-40B0-BB92-D401C013E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55326"/>
              </p:ext>
            </p:extLst>
          </p:nvPr>
        </p:nvGraphicFramePr>
        <p:xfrm>
          <a:off x="1994861" y="3045746"/>
          <a:ext cx="8440056" cy="286570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870050">
                  <a:extLst>
                    <a:ext uri="{9D8B030D-6E8A-4147-A177-3AD203B41FA5}">
                      <a16:colId xmlns="" xmlns:a16="http://schemas.microsoft.com/office/drawing/2014/main" val="802765080"/>
                    </a:ext>
                  </a:extLst>
                </a:gridCol>
                <a:gridCol w="2499723">
                  <a:extLst>
                    <a:ext uri="{9D8B030D-6E8A-4147-A177-3AD203B41FA5}">
                      <a16:colId xmlns="" xmlns:a16="http://schemas.microsoft.com/office/drawing/2014/main" val="2574395785"/>
                    </a:ext>
                  </a:extLst>
                </a:gridCol>
                <a:gridCol w="3070283">
                  <a:extLst>
                    <a:ext uri="{9D8B030D-6E8A-4147-A177-3AD203B41FA5}">
                      <a16:colId xmlns="" xmlns:a16="http://schemas.microsoft.com/office/drawing/2014/main" val="743005558"/>
                    </a:ext>
                  </a:extLst>
                </a:gridCol>
              </a:tblGrid>
              <a:tr h="328978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Name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Roll Number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Roles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4350841"/>
                  </a:ext>
                </a:extLst>
              </a:tr>
              <a:tr h="4729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Arham</a:t>
                      </a:r>
                      <a:r>
                        <a:rPr lang="en-US" sz="1600" dirty="0"/>
                        <a:t> Jain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R178218007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Coder, </a:t>
                      </a:r>
                      <a:r>
                        <a:rPr lang="en-US" sz="1600" dirty="0" smtClean="0"/>
                        <a:t>Tester.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5793870"/>
                  </a:ext>
                </a:extLst>
              </a:tr>
              <a:tr h="675661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Arsha Jindal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R178218008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Designer, Reporting</a:t>
                      </a:r>
                      <a:r>
                        <a:rPr lang="en-US" sz="1600" dirty="0"/>
                        <a:t>.</a:t>
                      </a:r>
                      <a:endParaRPr lang="en-IN" sz="1600" dirty="0"/>
                    </a:p>
                    <a:p>
                      <a:pPr algn="l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8079944"/>
                  </a:ext>
                </a:extLst>
              </a:tr>
              <a:tr h="675661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Jatin</a:t>
                      </a:r>
                      <a:r>
                        <a:rPr lang="en-US" sz="1600" dirty="0"/>
                        <a:t> Kumar Vats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R178218019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Coder, Designer,</a:t>
                      </a:r>
                      <a:r>
                        <a:rPr lang="en-US" sz="1600" baseline="0" dirty="0" smtClean="0"/>
                        <a:t> Interactivity.</a:t>
                      </a:r>
                      <a:endParaRPr lang="en-IN" sz="1600" dirty="0"/>
                    </a:p>
                    <a:p>
                      <a:pPr algn="l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3780662"/>
                  </a:ext>
                </a:extLst>
              </a:tr>
              <a:tr h="675661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Samaksh</a:t>
                      </a:r>
                      <a:r>
                        <a:rPr lang="en-US" sz="1600" dirty="0"/>
                        <a:t> Sinha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R178218032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Tester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smtClean="0"/>
                        <a:t>Designer.</a:t>
                      </a:r>
                      <a:endParaRPr lang="en-IN" sz="1600" dirty="0"/>
                    </a:p>
                    <a:p>
                      <a:pPr algn="l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5696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48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2DD60C-B61A-458F-B172-6B2A2FA1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93" y="1213691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6E2DD60C-B61A-458F-B172-6B2A2FA12F3A}"/>
              </a:ext>
            </a:extLst>
          </p:cNvPr>
          <p:cNvSpPr txBox="1">
            <a:spLocks/>
          </p:cNvSpPr>
          <p:nvPr/>
        </p:nvSpPr>
        <p:spPr>
          <a:xfrm>
            <a:off x="340658" y="1785191"/>
            <a:ext cx="11716871" cy="4336488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project is made to develop a Progressive Web Application for taking Notes.</a:t>
            </a:r>
            <a:endParaRPr lang="en-I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43"/>
            <a:ext cx="3357961" cy="76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7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2DD60C-B61A-458F-B172-6B2A2FA1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65" y="969403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6E2DD60C-B61A-458F-B172-6B2A2FA12F3A}"/>
              </a:ext>
            </a:extLst>
          </p:cNvPr>
          <p:cNvSpPr txBox="1">
            <a:spLocks/>
          </p:cNvSpPr>
          <p:nvPr/>
        </p:nvSpPr>
        <p:spPr>
          <a:xfrm>
            <a:off x="246529" y="969403"/>
            <a:ext cx="11716871" cy="4554071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this project we proposed to make a Progressive Web Application (PWA) for taking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notes.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add and store their notes.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 will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 able to create, edit and delete a note.</a:t>
            </a:r>
            <a:endParaRPr lang="en-I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7837"/>
            <a:ext cx="3751380" cy="8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9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2DD60C-B61A-458F-B172-6B2A2FA1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6E2DD60C-B61A-458F-B172-6B2A2FA12F3A}"/>
              </a:ext>
            </a:extLst>
          </p:cNvPr>
          <p:cNvSpPr txBox="1">
            <a:spLocks/>
          </p:cNvSpPr>
          <p:nvPr/>
        </p:nvSpPr>
        <p:spPr>
          <a:xfrm>
            <a:off x="340658" y="1481607"/>
            <a:ext cx="11716871" cy="4336488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this project we proposed to make a Progressive Web Application (PWA) for taking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add and store their notes.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will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 able to create, edit and delete a note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I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Notes will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automatically store when user closes the browser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 retrieved from that point when user returns to the application. 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will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 able to see the date and time of creation of the note. 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and time will update when user edit a note later.</a:t>
            </a:r>
            <a:endParaRPr lang="en-I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43106"/>
            <a:ext cx="3457401" cy="78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7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633"/>
            <a:ext cx="3945368" cy="89902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849907" y="1013012"/>
            <a:ext cx="2990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3059" y="2465294"/>
            <a:ext cx="106859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structuring the web App.</a:t>
            </a:r>
            <a:endParaRPr lang="en-I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Styling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by using CSS.</a:t>
            </a:r>
            <a:endParaRPr lang="en-I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Interactivity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the web page via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Rendering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DOM elements using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I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0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2DD60C-B61A-458F-B172-6B2A2FA1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17" y="998539"/>
            <a:ext cx="109728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6E2DD60C-B61A-458F-B172-6B2A2FA12F3A}"/>
              </a:ext>
            </a:extLst>
          </p:cNvPr>
          <p:cNvSpPr txBox="1">
            <a:spLocks/>
          </p:cNvSpPr>
          <p:nvPr/>
        </p:nvSpPr>
        <p:spPr>
          <a:xfrm>
            <a:off x="389964" y="1436784"/>
            <a:ext cx="11716871" cy="4336488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projects aims on the following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:-</a:t>
            </a:r>
          </a:p>
          <a:p>
            <a:pPr algn="l"/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lvl="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user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 able to create, edit and delete a note.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lvl="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the user closes the browser window the notes should be stored and when the user returns, the data should be retrieved back.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lvl="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 able to see the date and time of the creation of the note.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700"/>
            <a:ext cx="3502916" cy="79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2DD60C-B61A-458F-B172-6B2A2FA1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2" y="210962"/>
            <a:ext cx="10972800" cy="1143000"/>
          </a:xfrm>
        </p:spPr>
        <p:txBody>
          <a:bodyPr>
            <a:no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/>
            </a:r>
            <a:br>
              <a:rPr lang="en-IN" b="1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6E2DD60C-B61A-458F-B172-6B2A2FA12F3A}"/>
              </a:ext>
            </a:extLst>
          </p:cNvPr>
          <p:cNvSpPr txBox="1">
            <a:spLocks/>
          </p:cNvSpPr>
          <p:nvPr/>
        </p:nvSpPr>
        <p:spPr>
          <a:xfrm>
            <a:off x="282386" y="1488480"/>
            <a:ext cx="11716871" cy="4336488"/>
          </a:xfrm>
          <a:prstGeom prst="rect">
            <a:avLst/>
          </a:prstGeom>
        </p:spPr>
        <p:txBody>
          <a:bodyPr vert="horz" lIns="91438" tIns="45719" rIns="91438" bIns="45719" rtlCol="0" anchor="ctr">
            <a:normAutofit fontScale="92500" lnSpcReduction="10000"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en-I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Windows 7 and Above.</a:t>
            </a:r>
            <a:endParaRPr lang="en-I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Google Chrome, Microsoft Edge, Firefox, Opera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l"/>
            <a:endParaRPr lang="en-I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endParaRPr lang="en-I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en-I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OS X El Capitan 10.11 or later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Google Chrome, Firefox, Opera.</a:t>
            </a:r>
            <a:endParaRPr lang="en-I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en-I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64-bit Ubuntu 14.04+, </a:t>
            </a:r>
            <a:r>
              <a:rPr lang="en-IN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Debian</a:t>
            </a:r>
            <a:r>
              <a:rPr lang="en-I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8+, </a:t>
            </a:r>
            <a:r>
              <a:rPr lang="en-IN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openSUSE</a:t>
            </a:r>
            <a:r>
              <a:rPr lang="en-I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13.3+, or Fedora Linux 24+.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Google Chrome, Firefox, Opera.</a:t>
            </a:r>
            <a:endParaRPr lang="en-I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 Lollipop 5.0</a:t>
            </a:r>
            <a:endParaRPr lang="en-I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Google Chrome, Microsoft Edge, Firefox, Opera.</a:t>
            </a:r>
            <a:endParaRPr lang="en-I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I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Intel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Pentium 4 processor or later.</a:t>
            </a:r>
            <a:endParaRPr lang="en-I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035"/>
            <a:ext cx="3406588" cy="77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7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8380</TotalTime>
  <Words>397</Words>
  <Application>Microsoft Office PowerPoint</Application>
  <PresentationFormat>Widescreen</PresentationFormat>
  <Paragraphs>98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PowerPoint Presentation</vt:lpstr>
      <vt:lpstr>SimpleNotes</vt:lpstr>
      <vt:lpstr>SimpleNotes</vt:lpstr>
      <vt:lpstr> PROBLEM STATEMENT </vt:lpstr>
      <vt:lpstr> Introduction </vt:lpstr>
      <vt:lpstr> Abstract </vt:lpstr>
      <vt:lpstr>PowerPoint Presentation</vt:lpstr>
      <vt:lpstr> OBJECTIVE </vt:lpstr>
      <vt:lpstr>   System Requirements  </vt:lpstr>
      <vt:lpstr>  Schedule Pert Chart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Strengthen the embankments</dc:title>
  <dc:creator>Apple 2</dc:creator>
  <cp:lastModifiedBy>Microsoft account</cp:lastModifiedBy>
  <cp:revision>663</cp:revision>
  <cp:lastPrinted>2017-08-16T11:40:20Z</cp:lastPrinted>
  <dcterms:created xsi:type="dcterms:W3CDTF">2017-08-14T08:34:40Z</dcterms:created>
  <dcterms:modified xsi:type="dcterms:W3CDTF">2021-02-02T10:17:35Z</dcterms:modified>
</cp:coreProperties>
</file>