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Inference of features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-IN" dirty="0"/>
              <a:t>Vishal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Summary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Use(kw)</a:t>
            </a:r>
          </a:p>
          <a:p>
            <a:r>
              <a:rPr lang="en-US" dirty="0"/>
              <a:t>Gen(kw)</a:t>
            </a:r>
          </a:p>
          <a:p>
            <a:r>
              <a:rPr lang="en-US" dirty="0"/>
              <a:t>House overall (kw)</a:t>
            </a:r>
          </a:p>
          <a:p>
            <a:r>
              <a:rPr lang="en-US" dirty="0" err="1"/>
              <a:t>Applinaces</a:t>
            </a:r>
            <a:r>
              <a:rPr lang="en-US" dirty="0"/>
              <a:t> </a:t>
            </a:r>
          </a:p>
          <a:p>
            <a:r>
              <a:rPr lang="en-US" dirty="0"/>
              <a:t>Solar Energy influencers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13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related feature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38B36-B13C-4632-9CEA-D184BDA0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0" y="1486530"/>
            <a:ext cx="3086820" cy="3150900"/>
          </a:xfrm>
        </p:spPr>
        <p:txBody>
          <a:bodyPr/>
          <a:lstStyle/>
          <a:p>
            <a:r>
              <a:rPr lang="en-US" dirty="0"/>
              <a:t>Time object converted  to Time stamp</a:t>
            </a:r>
          </a:p>
          <a:p>
            <a:r>
              <a:rPr lang="en-US" dirty="0"/>
              <a:t>So We perform time series analysis</a:t>
            </a:r>
          </a:p>
          <a:p>
            <a:r>
              <a:rPr lang="en-US" dirty="0"/>
              <a:t>Data consist minute data of 350 days</a:t>
            </a:r>
          </a:p>
          <a:p>
            <a:r>
              <a:rPr lang="en-US" dirty="0"/>
              <a:t>We can derive hourly or daily time stamp </a:t>
            </a:r>
          </a:p>
          <a:p>
            <a:r>
              <a:rPr lang="en-US" dirty="0"/>
              <a:t>We can predict future consumption in terms of minute, hour, days, week etc.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2B9C-456D-450B-B701-2F343E6CF3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64280" y="1417950"/>
            <a:ext cx="5068020" cy="3150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12C95-9909-41DD-A619-7834CBD9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42" y="1672713"/>
            <a:ext cx="5110078" cy="2641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Use(kw)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Energy consumption </a:t>
            </a:r>
          </a:p>
          <a:p>
            <a:r>
              <a:rPr lang="en-US" dirty="0"/>
              <a:t>From Usage history we can predict future usages</a:t>
            </a:r>
          </a:p>
          <a:p>
            <a:r>
              <a:rPr lang="en-US" dirty="0"/>
              <a:t>So we optimize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Gen(kw)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energy generated by solar power</a:t>
            </a:r>
          </a:p>
          <a:p>
            <a:r>
              <a:rPr lang="en-US" dirty="0"/>
              <a:t>This will help us to distribution energy </a:t>
            </a:r>
          </a:p>
          <a:p>
            <a:r>
              <a:rPr lang="en-US" dirty="0"/>
              <a:t>Gives capacity of energy can provide to us</a:t>
            </a:r>
          </a:p>
          <a:p>
            <a:r>
              <a:rPr lang="en-US" dirty="0"/>
              <a:t>It will lead us to different insights like </a:t>
            </a:r>
          </a:p>
          <a:p>
            <a:pPr lvl="1"/>
            <a:r>
              <a:rPr lang="en-US" dirty="0"/>
              <a:t>When we need more energy than generated Energy</a:t>
            </a:r>
          </a:p>
          <a:p>
            <a:pPr lvl="1"/>
            <a:r>
              <a:rPr lang="en-US" dirty="0"/>
              <a:t>When we need less </a:t>
            </a:r>
            <a:r>
              <a:rPr lang="en-US" dirty="0" err="1"/>
              <a:t>enegy</a:t>
            </a:r>
            <a:r>
              <a:rPr lang="en-US" dirty="0"/>
              <a:t> than generated Energy</a:t>
            </a:r>
          </a:p>
        </p:txBody>
      </p:sp>
    </p:spTree>
    <p:extLst>
      <p:ext uri="{BB962C8B-B14F-4D97-AF65-F5344CB8AC3E}">
        <p14:creationId xmlns:p14="http://schemas.microsoft.com/office/powerpoint/2010/main" val="296118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House overall (kw)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overall house energy consumption</a:t>
            </a:r>
          </a:p>
          <a:p>
            <a:r>
              <a:rPr lang="en-US" dirty="0"/>
              <a:t>Calculated from each appliances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Applinaces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energy consumed by specific appliance</a:t>
            </a:r>
          </a:p>
          <a:p>
            <a:r>
              <a:rPr lang="en-US" dirty="0"/>
              <a:t>It will shows behavior of user in energy consumption</a:t>
            </a:r>
          </a:p>
          <a:p>
            <a:r>
              <a:rPr lang="en-US" dirty="0"/>
              <a:t>Also shows seasonal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A48F1-3A2E-421B-A2E5-6A2ECEC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Solar Energy influencers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D2171-8718-41C9-A49E-D94B1D48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feature will impact solar energy</a:t>
            </a:r>
          </a:p>
          <a:p>
            <a:r>
              <a:rPr lang="en-US" dirty="0"/>
              <a:t>There are different influencers like wind, temperature</a:t>
            </a:r>
          </a:p>
          <a:p>
            <a:r>
              <a:rPr lang="en-US" dirty="0"/>
              <a:t>So important for calculate and predict good values of solar </a:t>
            </a:r>
            <a:r>
              <a:rPr lang="en-US" dirty="0" err="1"/>
              <a:t>enegy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7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8E5F7E-6865-4B2F-90AC-FB7245E6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96564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215</Words>
  <Application>Microsoft Office PowerPoint</Application>
  <PresentationFormat>On-screen Show (16:9)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Playfair Display</vt:lpstr>
      <vt:lpstr>Blue &amp; Gold</vt:lpstr>
      <vt:lpstr>Inference of features</vt:lpstr>
      <vt:lpstr>Features Summary</vt:lpstr>
      <vt:lpstr>Time related feature</vt:lpstr>
      <vt:lpstr>Feature: Use(kw) </vt:lpstr>
      <vt:lpstr>Features Gen(kw) </vt:lpstr>
      <vt:lpstr>Features: House overall (kw) </vt:lpstr>
      <vt:lpstr>Features Applinaces</vt:lpstr>
      <vt:lpstr>Features: Solar Energy influencers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of features</dc:title>
  <cp:lastModifiedBy>VISHAL</cp:lastModifiedBy>
  <cp:revision>7</cp:revision>
  <dcterms:modified xsi:type="dcterms:W3CDTF">2023-02-15T14:35:38Z</dcterms:modified>
</cp:coreProperties>
</file>