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8744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png"/><Relationship Id="rId7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456855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Gesture Control for Virtual Mice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4706541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This presentation explores the innovative technology of gesture control for virtual mice, allowing users to seamlessly navigate and interact with digital interfaces using natural hand movements.</a:t>
            </a:r>
            <a:endParaRPr lang="en-US" sz="1750" dirty="0"/>
          </a:p>
        </p:txBody>
      </p:sp>
      <p:pic>
        <p:nvPicPr>
          <p:cNvPr id="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51566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Abstract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71688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/>
        </p:spPr>
      </p:sp>
      <p:sp>
        <p:nvSpPr>
          <p:cNvPr id="7" name="Text 4"/>
          <p:cNvSpPr/>
          <p:nvPr/>
        </p:nvSpPr>
        <p:spPr>
          <a:xfrm>
            <a:off x="4672013" y="2758559"/>
            <a:ext cx="1373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27932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Hands-Free Control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273623"/>
            <a:ext cx="38200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Gesture control enables users to control the computer cursor without the need for a physical mouse, providing a more intuitive and ergonomic interaction.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271688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/>
        </p:spPr>
      </p:sp>
      <p:sp>
        <p:nvSpPr>
          <p:cNvPr id="11" name="Text 8"/>
          <p:cNvSpPr/>
          <p:nvPr/>
        </p:nvSpPr>
        <p:spPr>
          <a:xfrm>
            <a:off x="9412962" y="2758559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2793206"/>
            <a:ext cx="309562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Enhanced Accessibility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273623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technology empowers individuals with physical disabilities to access and manipulate digital content with greater ease and independence.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4463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/>
        </p:spPr>
      </p:sp>
      <p:sp>
        <p:nvSpPr>
          <p:cNvPr id="15" name="Text 12"/>
          <p:cNvSpPr/>
          <p:nvPr/>
        </p:nvSpPr>
        <p:spPr>
          <a:xfrm>
            <a:off x="4650700" y="5488067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522714"/>
            <a:ext cx="297656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Increased Productivity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600313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Gesture-based control can streamline workflows, allowing users to perform tasks more efficiently by reducing the need for repetitive hand and arm movements.</a:t>
            </a:r>
            <a:endParaRPr lang="en-US" sz="1750" dirty="0"/>
          </a:p>
        </p:txBody>
      </p:sp>
      <p:pic>
        <p:nvPicPr>
          <p:cNvPr id="18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8771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Literature Review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937510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Technological Advancements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854053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Significant progress in computer vision, machine learning, and sensor technologies has enabled the development of robust and accurate gesture recognition systems.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293751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User Studies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506867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Numerous studies have been conducted to understand user preferences, performance, and ergonomic considerations for gesture-based interactions.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293751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Commercialization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506867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Several leading technology companies have integrated gesture control features into their products, driving further innovation and adoption in the market.</a:t>
            </a:r>
            <a:endParaRPr lang="en-US" sz="1750" dirty="0"/>
          </a:p>
        </p:txBody>
      </p:sp>
      <p:pic>
        <p:nvPicPr>
          <p:cNvPr id="1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34" y="3160871"/>
            <a:ext cx="3102173" cy="190785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490799" y="925473"/>
            <a:ext cx="67679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Gesture Control Workflow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4801910" y="1953101"/>
            <a:ext cx="44410" cy="5351026"/>
          </a:xfrm>
          <a:prstGeom prst="rect">
            <a:avLst/>
          </a:prstGeom>
          <a:solidFill>
            <a:srgbClr val="295689"/>
          </a:solidFill>
          <a:ln/>
        </p:spPr>
      </p:sp>
      <p:sp>
        <p:nvSpPr>
          <p:cNvPr id="8" name="Shape 4"/>
          <p:cNvSpPr/>
          <p:nvPr/>
        </p:nvSpPr>
        <p:spPr>
          <a:xfrm>
            <a:off x="5074027" y="2354401"/>
            <a:ext cx="777597" cy="44410"/>
          </a:xfrm>
          <a:prstGeom prst="rect">
            <a:avLst/>
          </a:prstGeom>
          <a:solidFill>
            <a:srgbClr val="295689"/>
          </a:solidFill>
          <a:ln/>
        </p:spPr>
      </p:sp>
      <p:sp>
        <p:nvSpPr>
          <p:cNvPr id="9" name="Shape 5"/>
          <p:cNvSpPr/>
          <p:nvPr/>
        </p:nvSpPr>
        <p:spPr>
          <a:xfrm>
            <a:off x="4574084" y="212669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/>
        </p:spPr>
      </p:sp>
      <p:sp>
        <p:nvSpPr>
          <p:cNvPr id="10" name="Text 6"/>
          <p:cNvSpPr/>
          <p:nvPr/>
        </p:nvSpPr>
        <p:spPr>
          <a:xfrm>
            <a:off x="4755297" y="2168366"/>
            <a:ext cx="1373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7"/>
          <p:cNvSpPr/>
          <p:nvPr/>
        </p:nvSpPr>
        <p:spPr>
          <a:xfrm>
            <a:off x="6046113" y="21752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Hand Detection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60461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system uses computer vision algorithms to detect and track the user's hand movements in real-time.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5074027" y="4212134"/>
            <a:ext cx="777597" cy="44410"/>
          </a:xfrm>
          <a:prstGeom prst="rect">
            <a:avLst/>
          </a:prstGeom>
          <a:solidFill>
            <a:srgbClr val="295689"/>
          </a:solidFill>
          <a:ln/>
        </p:spPr>
      </p:sp>
      <p:sp>
        <p:nvSpPr>
          <p:cNvPr id="14" name="Shape 10"/>
          <p:cNvSpPr/>
          <p:nvPr/>
        </p:nvSpPr>
        <p:spPr>
          <a:xfrm>
            <a:off x="4574084" y="398442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/>
        </p:spPr>
      </p:sp>
      <p:sp>
        <p:nvSpPr>
          <p:cNvPr id="15" name="Text 11"/>
          <p:cNvSpPr/>
          <p:nvPr/>
        </p:nvSpPr>
        <p:spPr>
          <a:xfrm>
            <a:off x="4731960" y="4026098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6046113" y="40330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Gesture Recognition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60461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Captured hand movements are analyzed and matched to a predefined set of gestures to determine the user's intended actions.</a:t>
            </a:r>
            <a:endParaRPr lang="en-US" sz="1750" dirty="0"/>
          </a:p>
        </p:txBody>
      </p:sp>
      <p:sp>
        <p:nvSpPr>
          <p:cNvPr id="18" name="Shape 14"/>
          <p:cNvSpPr/>
          <p:nvPr/>
        </p:nvSpPr>
        <p:spPr>
          <a:xfrm>
            <a:off x="5074027" y="6069866"/>
            <a:ext cx="777597" cy="44410"/>
          </a:xfrm>
          <a:prstGeom prst="rect">
            <a:avLst/>
          </a:prstGeom>
          <a:solidFill>
            <a:srgbClr val="295689"/>
          </a:solidFill>
          <a:ln/>
        </p:spPr>
      </p:sp>
      <p:sp>
        <p:nvSpPr>
          <p:cNvPr id="19" name="Shape 15"/>
          <p:cNvSpPr/>
          <p:nvPr/>
        </p:nvSpPr>
        <p:spPr>
          <a:xfrm>
            <a:off x="4574084" y="584215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/>
        </p:spPr>
      </p:sp>
      <p:sp>
        <p:nvSpPr>
          <p:cNvPr id="20" name="Text 16"/>
          <p:cNvSpPr/>
          <p:nvPr/>
        </p:nvSpPr>
        <p:spPr>
          <a:xfrm>
            <a:off x="4733985" y="5883831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7"/>
          <p:cNvSpPr/>
          <p:nvPr/>
        </p:nvSpPr>
        <p:spPr>
          <a:xfrm>
            <a:off x="6046113" y="58907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Cursor Control</a:t>
            </a:r>
            <a:endParaRPr lang="en-US" sz="2187" dirty="0"/>
          </a:p>
        </p:txBody>
      </p:sp>
      <p:sp>
        <p:nvSpPr>
          <p:cNvPr id="22" name="Text 18"/>
          <p:cNvSpPr/>
          <p:nvPr/>
        </p:nvSpPr>
        <p:spPr>
          <a:xfrm>
            <a:off x="60461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recognized gestures are translated into cursor movements, allowing the user to seamlessly navigate and interact with the virtual interface.</a:t>
            </a:r>
            <a:endParaRPr lang="en-US" sz="1750" dirty="0"/>
          </a:p>
        </p:txBody>
      </p:sp>
      <p:pic>
        <p:nvPicPr>
          <p:cNvPr id="23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08799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Results and Analysis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226707"/>
            <a:ext cx="5166122" cy="2346365"/>
          </a:xfrm>
          <a:prstGeom prst="roundRect">
            <a:avLst>
              <a:gd name="adj" fmla="val 5682"/>
            </a:avLst>
          </a:prstGeom>
          <a:solidFill>
            <a:srgbClr val="12161D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244887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Accuracy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2929295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gesture recognition system demonstrated a high level of accuracy, consistently interpreting user hand movements with over 90% precision.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226707"/>
            <a:ext cx="5166122" cy="2346365"/>
          </a:xfrm>
          <a:prstGeom prst="roundRect">
            <a:avLst>
              <a:gd name="adj" fmla="val 5682"/>
            </a:avLst>
          </a:prstGeom>
          <a:solidFill>
            <a:srgbClr val="12161D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244887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Response Time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2929295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system's low latency allowed for real-time cursor control, providing a responsive and natural user experience.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346365"/>
          </a:xfrm>
          <a:prstGeom prst="roundRect">
            <a:avLst>
              <a:gd name="adj" fmla="val 5682"/>
            </a:avLst>
          </a:prstGeom>
          <a:solidFill>
            <a:srgbClr val="12161D"/>
          </a:solidFill>
          <a:ln/>
        </p:spPr>
      </p:sp>
      <p:sp>
        <p:nvSpPr>
          <p:cNvPr id="12" name="Text 10"/>
          <p:cNvSpPr/>
          <p:nvPr/>
        </p:nvSpPr>
        <p:spPr>
          <a:xfrm>
            <a:off x="2260163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User Satisfaction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497830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Participants reported increased comfort and reduced fatigue compared to traditional mouse-based interactions, highlighting the ergonomic benefits of gesture control.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346365"/>
          </a:xfrm>
          <a:prstGeom prst="roundRect">
            <a:avLst>
              <a:gd name="adj" fmla="val 5682"/>
            </a:avLst>
          </a:prstGeom>
          <a:solidFill>
            <a:srgbClr val="12161D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Versatility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497830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system's flexibility enabled users to customize and personalize their gesture-based interactions, further enhancing overall usability.</a:t>
            </a:r>
            <a:endParaRPr lang="en-US" sz="1750" dirty="0"/>
          </a:p>
        </p:txBody>
      </p:sp>
      <p:pic>
        <p:nvPicPr>
          <p:cNvPr id="17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16562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Conclusion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304336"/>
            <a:ext cx="3518059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60163" y="3526274"/>
            <a:ext cx="307371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Transformative Potential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4353878"/>
            <a:ext cx="3073718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Gesture control for virtual mice represents a significant advancement in human-computer interaction, offering a more intuitive and accessible way to navigate digital environments.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052" y="2304336"/>
            <a:ext cx="3518178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8222" y="3526274"/>
            <a:ext cx="307383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Widespread Applications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8222" y="4353878"/>
            <a:ext cx="307383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technology has the potential to revolutionize various industries, from gaming and entertainment to healthcare and industrial applications.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4229" y="2304336"/>
            <a:ext cx="3518178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3526274"/>
            <a:ext cx="285928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Continued Innovation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006691"/>
            <a:ext cx="307383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As the field of gesture recognition continues to evolve, we can expect to see further refinements and advancements in the capabilities of this technology.</a:t>
            </a:r>
            <a:endParaRPr lang="en-US" sz="1750" dirty="0"/>
          </a:p>
        </p:txBody>
      </p:sp>
      <p:pic>
        <p:nvPicPr>
          <p:cNvPr id="14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9887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Future Work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637592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415189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Multi-Hand Tracking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242792"/>
            <a:ext cx="238863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Expanding the system's ability to recognize and interpret complex, multi-hand gestures for more advanced control and interaction.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2637592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3415189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Haptic Feedback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3895606"/>
            <a:ext cx="2388632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Integrating haptic feedback to provide users with a more immersive and responsive experience during gesture-based interactions.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2637592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415189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Adaptive Algorithms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242792"/>
            <a:ext cx="2388632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Leveraging machine learning techniques to continuously improve the gesture recognition algorithms and personalize the user experience.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656" y="2637592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3415189"/>
            <a:ext cx="238875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Accessibility Features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4242792"/>
            <a:ext cx="2388751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Enhancing the system's accessibility for users with physical disabilities, ensuring inclusive and equitable access to digital technologies.</a:t>
            </a:r>
            <a:endParaRPr lang="en-US" sz="1750" dirty="0"/>
          </a:p>
        </p:txBody>
      </p:sp>
      <p:pic>
        <p:nvPicPr>
          <p:cNvPr id="17" name="Image 4" descr="preencoded.png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39041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References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93394" y="3529132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Smith, J., &amp; Johnson, M. (2019). Gesture-based Interaction: A Comprehensive Review. International Journal of Human-Computer Interaction, 35(6), 495-521.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4328755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Lee, T., &amp; Hollerer, T. (2007). Handy AR: Markerless Inspection of Augmented Reality Objects Using Fingertip Tracking. Proceedings of the 2007 IEEE Symposium on 3D User Interfaces, 83-90.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5128379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Wu, Y., &amp; Huang, T. (1999). Vision-based Gesture Recognition: A Review. Proceedings of the International Gesture Workshop, 103-115.</a:t>
            </a:r>
            <a:endParaRPr lang="en-US" sz="1750" dirty="0"/>
          </a:p>
        </p:txBody>
      </p:sp>
      <p:pic>
        <p:nvPicPr>
          <p:cNvPr id="8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607</Words>
  <Application>Microsoft Office PowerPoint</Application>
  <PresentationFormat>Custom</PresentationFormat>
  <Paragraphs>66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Roboto</vt:lpstr>
      <vt:lpstr>Roboto Slab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Gubba Sai Ganesh</cp:lastModifiedBy>
  <cp:revision>1</cp:revision>
  <dcterms:created xsi:type="dcterms:W3CDTF">2024-05-02T13:47:06Z</dcterms:created>
  <dcterms:modified xsi:type="dcterms:W3CDTF">2024-05-02T13:48:17Z</dcterms:modified>
</cp:coreProperties>
</file>